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4" r:id="rId3"/>
    <p:sldId id="567" r:id="rId4"/>
    <p:sldId id="566" r:id="rId5"/>
    <p:sldId id="572" r:id="rId6"/>
    <p:sldId id="573" r:id="rId7"/>
    <p:sldId id="576" r:id="rId8"/>
    <p:sldId id="575" r:id="rId9"/>
    <p:sldId id="574" r:id="rId10"/>
    <p:sldId id="57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047A8-E16B-6443-B47B-F6EFA9DC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915EC0-F70F-D743-A6AD-45F6D855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31322-FC40-8445-902D-820A0472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58555-1214-7747-A429-CD5FAF0C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765E0-99C1-AF49-B8F1-54F41C23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6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F4C5C-0DFF-C34A-BB50-5B5B2D8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FFB8C9-9AE1-6042-ACE1-5D4C4657C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A3E6E-3CC9-CC4A-946C-5BE4FEA8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AD2EB-37F6-7646-9156-2D1B2C1C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B8D08-1C49-4448-AFF7-C3DC0368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3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657E21-1554-324F-A51B-1B4F6ECF1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CAEE07-B36C-9949-9C29-BAD63DFA5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2AB71-F553-C84C-A7D6-72DA7841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2C5BD-43EC-2940-A5D6-0245A65B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BFEC6-ECEE-8141-BCFB-99EDB0CD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1AFCB-A97E-4D49-80F0-6605DF07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D0118-BD67-6240-ACC1-119C4764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A065F-F597-3947-8D77-2564E15B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58C2D-71BF-2046-AA5E-ABB8D5EB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CD299-ACA9-9141-B98F-D2404BCC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6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67C79-E184-7B45-8704-81B15A73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AC854-2F8C-A948-9555-3D606C34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E2E86-7DF9-8343-A46C-7FBE94A0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5A1ED-993A-FE4F-B803-8272FEB3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DFB79-E785-0D40-B623-725A5D0A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DF033-BE12-004B-B799-C2EAB46E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B770C-0612-6A4B-A230-21DE83683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919D08-F37C-EB49-B1C4-83A87859B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86B4DB-EA75-8047-B66A-ABF23E16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F2901-33D7-8E47-A000-D56E83F9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496908-CF10-9C45-97DB-F0D15C1C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9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BB05B-8F83-0245-BB43-9D8C1E33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DC1499-7791-9D45-AC09-F4005925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2710A7-4FAB-C74E-A2F4-E46959C12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96592B-6A64-6149-8BA7-88142AEA9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F4AAE6-42B1-FF4C-A5B1-F0A3ABDF5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AE1A9B-D8DA-444A-8AD6-79F0F97A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46A7EE-0C37-4349-AEC4-5860B6C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8F11D7-1EDC-BE4A-BCAD-D6C80233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3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32DBA-E428-B143-9556-37F5B412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DF3DAA-A208-9D4A-B617-5BA5166C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EC81C1-5C46-DB4D-BA2C-14FCE3CB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45D68A-B5E1-324B-AAD3-FDA352C5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0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022601-2FEA-834D-A659-B3B86E1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A04948-37A2-F84C-8D8A-079B195A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2EC4F-5B01-6248-B216-3C5827BA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E43BB-33ED-9643-B0EE-E491A50C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A094D-6F48-2346-917B-692A3607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FDF7BD-0F63-B648-B4B1-E1CC84696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BA665C-DA2A-F941-9D69-98B45933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F79D0-EFED-CB45-A4F3-62FA2987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FAF33-22AE-2341-9805-3AC4674A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F2EFB-3B13-7D4C-9BD0-2056DDDC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5A969A-9F73-5E48-AB06-7A7B11978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FE74AE-0D54-7F4A-BD7B-5AFCA337A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0B49D-32AB-534B-8400-3CB6F146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DD9F9A-C306-574D-861B-0892E4FD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6A560-D557-2E4A-9364-04199427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5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1DDBE-31CA-D543-B821-B4FEEDB7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24FF8-81E8-6B49-A7B9-8446F29CE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C642-B31D-F847-A2BE-9BA6877C1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8BE8-2AB4-8D41-8B82-CD3DAC60C080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B40D0-12CA-094D-88AB-363EADCC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696E6-B148-304D-B81A-7DD7B0A12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5281-E254-954D-A602-6F65905B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s://uz.wikipedia.org/wiki/Kun" TargetMode="External"/><Relationship Id="rId7" Type="http://schemas.openxmlformats.org/officeDocument/2006/relationships/hyperlink" Target="https://uz.wikipedia.org/wiki/Soa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z.wikipedia.org/wiki/O%CA%BBlchov_birligi" TargetMode="External"/><Relationship Id="rId5" Type="http://schemas.openxmlformats.org/officeDocument/2006/relationships/hyperlink" Target="https://uz.wikipedia.org/wiki/Vaqt" TargetMode="External"/><Relationship Id="rId4" Type="http://schemas.openxmlformats.org/officeDocument/2006/relationships/hyperlink" Target="https://uz.wikipedia.org/wiki/Y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1" y="618225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E7E40F-FD57-6449-B841-D3EBBD51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0" y="338740"/>
            <a:ext cx="10121462" cy="14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990C0AA-63D0-9343-AE33-CC1E509C5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1"/>
          <a:stretch/>
        </p:blipFill>
        <p:spPr bwMode="auto">
          <a:xfrm>
            <a:off x="1284461" y="1518468"/>
            <a:ext cx="4030589" cy="33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E98134E-C115-3240-AEF4-E9AA38B4A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7"/>
          <a:stretch/>
        </p:blipFill>
        <p:spPr bwMode="auto">
          <a:xfrm>
            <a:off x="6632601" y="1549370"/>
            <a:ext cx="3771703" cy="3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247FB8-A4E6-3943-8F2A-1133B9654F94}"/>
              </a:ext>
            </a:extLst>
          </p:cNvPr>
          <p:cNvSpPr txBox="1"/>
          <p:nvPr/>
        </p:nvSpPr>
        <p:spPr>
          <a:xfrm>
            <a:off x="1507065" y="5012426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qirq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28E79-43A6-394A-8318-3C984720EBDA}"/>
              </a:ext>
            </a:extLst>
          </p:cNvPr>
          <p:cNvSpPr txBox="1"/>
          <p:nvPr/>
        </p:nvSpPr>
        <p:spPr>
          <a:xfrm>
            <a:off x="1507068" y="5706690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yigirma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67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Милые радужные настенные часы от солнца, забавные мультяшные часы,  маятниковые тихие часы с механизмом, высококачественные часы с кварцевым  механизмом, украшение для детской комнаты|Настенные часы| | АлиЭкспресс">
            <a:extLst>
              <a:ext uri="{FF2B5EF4-FFF2-40B4-BE49-F238E27FC236}">
                <a16:creationId xmlns:a16="http://schemas.microsoft.com/office/drawing/2014/main" id="{2F79BF75-F78E-C544-B4C6-8D802494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7" y="959878"/>
            <a:ext cx="5435992" cy="54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18B3197-DDAF-9B4C-8C99-1190DC552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r="22647"/>
          <a:stretch/>
        </p:blipFill>
        <p:spPr bwMode="auto">
          <a:xfrm>
            <a:off x="5553062" y="858028"/>
            <a:ext cx="5649257" cy="21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129-dars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1014"/>
            <a:ext cx="11480651" cy="623095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A04B24E5-D7D4-6E4C-9975-8B2D49E23D45}"/>
              </a:ext>
            </a:extLst>
          </p:cNvPr>
          <p:cNvSpPr/>
          <p:nvPr/>
        </p:nvSpPr>
        <p:spPr>
          <a:xfrm>
            <a:off x="1558785" y="342436"/>
            <a:ext cx="7884759" cy="1344574"/>
          </a:xfrm>
          <a:prstGeom prst="hexagon">
            <a:avLst/>
          </a:prstGeom>
          <a:solidFill>
            <a:srgbClr val="92D05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Ayting</a:t>
            </a:r>
            <a:r>
              <a:rPr lang="en-GB" sz="3600" b="1" dirty="0">
                <a:solidFill>
                  <a:srgbClr val="7030A0"/>
                </a:solidFill>
              </a:rPr>
              <a:t>-chi, </a:t>
            </a:r>
            <a:r>
              <a:rPr lang="en-GB" sz="3600" b="1" dirty="0" err="1">
                <a:solidFill>
                  <a:srgbClr val="7030A0"/>
                </a:solidFill>
              </a:rPr>
              <a:t>shoir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bu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she’rni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yozgan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CD7DA10-AD62-CC4F-A550-2A98C5277111}"/>
              </a:ext>
            </a:extLst>
          </p:cNvPr>
          <p:cNvSpPr/>
          <p:nvPr/>
        </p:nvSpPr>
        <p:spPr>
          <a:xfrm>
            <a:off x="5166152" y="2076540"/>
            <a:ext cx="5993649" cy="3494266"/>
          </a:xfrm>
          <a:prstGeom prst="roundRect">
            <a:avLst/>
          </a:prstGeom>
          <a:solidFill>
            <a:srgbClr val="73F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Shoir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ushbu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she’rni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bolalarga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har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ishni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vaqtida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bajarishga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vaqtni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qadrlashga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, har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ishni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reja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asosida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olib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borishga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o‘r-ganishlari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yozgan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4" descr="Милые радужные настенные часы от солнца, забавные мультяшные часы,  маятниковые тихие часы с механизмом, высококачественные часы с кварцевым  механизмом, украшение для детской комнаты|Настенные часы| | АлиЭкспресс">
            <a:extLst>
              <a:ext uri="{FF2B5EF4-FFF2-40B4-BE49-F238E27FC236}">
                <a16:creationId xmlns:a16="http://schemas.microsoft.com/office/drawing/2014/main" id="{2DB011E2-58AC-CA4F-A9EF-C0099F774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1" y="2076540"/>
            <a:ext cx="4209992" cy="42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7092F8C6-A860-9844-A6EC-69CBE7000762}"/>
              </a:ext>
            </a:extLst>
          </p:cNvPr>
          <p:cNvSpPr/>
          <p:nvPr/>
        </p:nvSpPr>
        <p:spPr>
          <a:xfrm>
            <a:off x="1996844" y="419989"/>
            <a:ext cx="8198312" cy="914400"/>
          </a:xfrm>
          <a:prstGeom prst="hexagon">
            <a:avLst/>
          </a:prstGeom>
          <a:solidFill>
            <a:srgbClr val="8D8CC4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3. Bir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kun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necha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soatdan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iborat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807F4F4-6339-CF4B-808F-EF3B9E7631E6}"/>
              </a:ext>
            </a:extLst>
          </p:cNvPr>
          <p:cNvSpPr/>
          <p:nvPr/>
        </p:nvSpPr>
        <p:spPr>
          <a:xfrm>
            <a:off x="576771" y="1630055"/>
            <a:ext cx="7596554" cy="4568802"/>
          </a:xfrm>
          <a:prstGeom prst="roundRect">
            <a:avLst/>
          </a:prstGeom>
          <a:solidFill>
            <a:srgbClr val="73F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D24AC-E634-C34B-9F1F-1C1CD4DCA91C}"/>
              </a:ext>
            </a:extLst>
          </p:cNvPr>
          <p:cNvSpPr txBox="1"/>
          <p:nvPr/>
        </p:nvSpPr>
        <p:spPr>
          <a:xfrm>
            <a:off x="787789" y="1675107"/>
            <a:ext cx="7709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   </a:t>
            </a:r>
            <a:r>
              <a:rPr lang="en-GB" sz="2800" dirty="0"/>
              <a:t> </a:t>
            </a:r>
            <a:r>
              <a:rPr lang="en-GB" sz="3200" b="1" dirty="0" err="1"/>
              <a:t>K</a:t>
            </a:r>
            <a:r>
              <a:rPr lang="en-GB" sz="3200" b="1" dirty="0" err="1">
                <a:hlinkClick r:id="rId3" tooltip="Kun"/>
              </a:rPr>
              <a:t>un</a:t>
            </a:r>
            <a:r>
              <a:rPr lang="en-GB" sz="3200" b="1" dirty="0"/>
              <a:t> </a:t>
            </a:r>
            <a:r>
              <a:rPr lang="en-GB" sz="3200" b="1" dirty="0" err="1"/>
              <a:t>sutka</a:t>
            </a:r>
            <a:r>
              <a:rPr lang="en-GB" sz="3200" b="1" dirty="0"/>
              <a:t> deb ham </a:t>
            </a:r>
            <a:r>
              <a:rPr lang="en-GB" sz="3200" b="1" dirty="0" err="1"/>
              <a:t>yuritiladi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Sutka</a:t>
            </a:r>
            <a:r>
              <a:rPr lang="en-GB" sz="3200" b="1" dirty="0"/>
              <a:t> — </a:t>
            </a:r>
            <a:r>
              <a:rPr lang="en-GB" sz="3200" b="1" dirty="0">
                <a:hlinkClick r:id="rId4" tooltip="Yer"/>
              </a:rPr>
              <a:t>Yerning</a:t>
            </a:r>
            <a:r>
              <a:rPr lang="en-GB" sz="3200" b="1" dirty="0"/>
              <a:t> </a:t>
            </a:r>
            <a:r>
              <a:rPr lang="en-GB" sz="3200" b="1" dirty="0" err="1"/>
              <a:t>oʻz</a:t>
            </a:r>
            <a:r>
              <a:rPr lang="en-GB" sz="3200" b="1" dirty="0"/>
              <a:t> </a:t>
            </a:r>
            <a:r>
              <a:rPr lang="en-GB" sz="3200" b="1" dirty="0" err="1"/>
              <a:t>oʻqi</a:t>
            </a:r>
            <a:r>
              <a:rPr lang="en-GB" sz="3200" b="1" dirty="0"/>
              <a:t> </a:t>
            </a:r>
            <a:r>
              <a:rPr lang="en-GB" sz="3200" b="1" dirty="0" err="1"/>
              <a:t>atrofida</a:t>
            </a:r>
            <a:r>
              <a:rPr lang="en-GB" sz="3200" b="1" dirty="0"/>
              <a:t> 1 </a:t>
            </a:r>
            <a:r>
              <a:rPr lang="en-GB" sz="3200" b="1" dirty="0" err="1"/>
              <a:t>marta</a:t>
            </a:r>
            <a:r>
              <a:rPr lang="en-GB" sz="3200" b="1" dirty="0"/>
              <a:t> </a:t>
            </a:r>
            <a:r>
              <a:rPr lang="en-GB" sz="3200" b="1" dirty="0" err="1"/>
              <a:t>aylanish</a:t>
            </a:r>
            <a:r>
              <a:rPr lang="en-GB" sz="3200" b="1" dirty="0"/>
              <a:t> </a:t>
            </a:r>
            <a:r>
              <a:rPr lang="en-GB" sz="3200" b="1" dirty="0" err="1"/>
              <a:t>davriga</a:t>
            </a:r>
            <a:r>
              <a:rPr lang="en-GB" sz="3200" b="1" dirty="0"/>
              <a:t> </a:t>
            </a:r>
            <a:r>
              <a:rPr lang="en-GB" sz="3200" b="1" dirty="0" err="1"/>
              <a:t>teng</a:t>
            </a:r>
            <a:r>
              <a:rPr lang="en-GB" sz="3200" b="1" dirty="0"/>
              <a:t> </a:t>
            </a:r>
            <a:r>
              <a:rPr lang="en-GB" sz="3200" b="1" dirty="0" err="1"/>
              <a:t>boʻlgan-</a:t>
            </a:r>
            <a:r>
              <a:rPr lang="en-GB" sz="3200" b="1" dirty="0" err="1">
                <a:hlinkClick r:id="rId5" tooltip="Vaqt"/>
              </a:rPr>
              <a:t>vaqt</a:t>
            </a:r>
            <a:r>
              <a:rPr lang="en-GB" sz="3200" b="1" dirty="0"/>
              <a:t> </a:t>
            </a:r>
            <a:r>
              <a:rPr lang="en-GB" sz="3200" b="1" dirty="0">
                <a:hlinkClick r:id="rId6" tooltip="Oʻlchov birligi"/>
              </a:rPr>
              <a:t>oʻlchov birligi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Bir </a:t>
            </a:r>
            <a:r>
              <a:rPr lang="en-GB" sz="3200" b="1" dirty="0" err="1"/>
              <a:t>sutka</a:t>
            </a:r>
            <a:r>
              <a:rPr lang="en-GB" sz="3200" b="1" dirty="0"/>
              <a:t> 24 </a:t>
            </a:r>
            <a:r>
              <a:rPr lang="en-GB" sz="3200" b="1" dirty="0">
                <a:hlinkClick r:id="rId7" tooltip="Soat"/>
              </a:rPr>
              <a:t>soat</a:t>
            </a:r>
            <a:r>
              <a:rPr lang="en-GB" sz="3200" b="1" dirty="0"/>
              <a:t> dan </a:t>
            </a:r>
            <a:r>
              <a:rPr lang="en-GB" sz="3200" b="1" dirty="0" err="1"/>
              <a:t>iborat</a:t>
            </a:r>
            <a:r>
              <a:rPr lang="en-GB" sz="3200" b="1" dirty="0"/>
              <a:t>. </a:t>
            </a:r>
            <a:r>
              <a:rPr lang="en-GB" sz="3200" b="1" dirty="0" err="1"/>
              <a:t>Sutka</a:t>
            </a:r>
            <a:r>
              <a:rPr lang="en-GB" sz="3200" b="1" dirty="0"/>
              <a:t> </a:t>
            </a:r>
            <a:r>
              <a:rPr lang="en-GB" sz="3200" b="1" dirty="0" err="1"/>
              <a:t>kunduz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tun, </a:t>
            </a:r>
            <a:r>
              <a:rPr lang="en-GB" sz="3200" b="1" dirty="0" err="1"/>
              <a:t>ertalab</a:t>
            </a:r>
            <a:r>
              <a:rPr lang="en-GB" sz="3200" b="1" dirty="0"/>
              <a:t> </a:t>
            </a:r>
            <a:r>
              <a:rPr lang="en-GB" sz="3200" b="1" dirty="0" err="1"/>
              <a:t>va</a:t>
            </a:r>
            <a:r>
              <a:rPr lang="en-GB" sz="3200" b="1" dirty="0"/>
              <a:t> </a:t>
            </a:r>
            <a:r>
              <a:rPr lang="en-GB" sz="3200" b="1" dirty="0" err="1"/>
              <a:t>kechqurundan</a:t>
            </a:r>
            <a:r>
              <a:rPr lang="en-GB" sz="3200" b="1" dirty="0"/>
              <a:t> </a:t>
            </a:r>
            <a:r>
              <a:rPr lang="en-GB" sz="3200" b="1" dirty="0" err="1"/>
              <a:t>tashkil</a:t>
            </a:r>
            <a:r>
              <a:rPr lang="en-GB" sz="3200" b="1" dirty="0"/>
              <a:t> </a:t>
            </a:r>
            <a:r>
              <a:rPr lang="en-GB" sz="3200" b="1" dirty="0" err="1"/>
              <a:t>topgan</a:t>
            </a:r>
            <a:r>
              <a:rPr lang="en-GB" sz="3200" b="1" dirty="0"/>
              <a:t>.</a:t>
            </a:r>
          </a:p>
          <a:p>
            <a:r>
              <a:rPr lang="en-GB" sz="3200" b="1" dirty="0" err="1"/>
              <a:t>Kecha-kunduz</a:t>
            </a:r>
            <a:r>
              <a:rPr lang="en-GB" sz="3200" b="1" dirty="0"/>
              <a:t>, </a:t>
            </a:r>
            <a:r>
              <a:rPr lang="en-GB" sz="3200" b="1" dirty="0" err="1"/>
              <a:t>sutka</a:t>
            </a:r>
            <a:r>
              <a:rPr lang="en-GB" sz="3200" b="1" dirty="0"/>
              <a:t> - 24 </a:t>
            </a:r>
            <a:r>
              <a:rPr lang="en-GB" sz="3200" b="1" dirty="0" err="1"/>
              <a:t>soatga</a:t>
            </a:r>
            <a:r>
              <a:rPr lang="en-GB" sz="3200" b="1" dirty="0"/>
              <a:t> </a:t>
            </a:r>
            <a:r>
              <a:rPr lang="en-GB" sz="3200" b="1" dirty="0" err="1"/>
              <a:t>teng</a:t>
            </a:r>
            <a:r>
              <a:rPr lang="en-GB" sz="3200" b="1" dirty="0"/>
              <a:t> </a:t>
            </a:r>
            <a:r>
              <a:rPr lang="en-GB" sz="3200" b="1" dirty="0" err="1"/>
              <a:t>vaqt</a:t>
            </a:r>
            <a:r>
              <a:rPr lang="en-GB" sz="3200" b="1" dirty="0"/>
              <a:t> </a:t>
            </a:r>
            <a:r>
              <a:rPr lang="en-GB" sz="3200" b="1" dirty="0" err="1"/>
              <a:t>oʻlchov</a:t>
            </a:r>
            <a:r>
              <a:rPr lang="en-GB" sz="3200" b="1" dirty="0"/>
              <a:t> </a:t>
            </a:r>
            <a:r>
              <a:rPr lang="en-GB" sz="3200" b="1" dirty="0" err="1"/>
              <a:t>birligi</a:t>
            </a:r>
            <a:r>
              <a:rPr lang="en-GB" sz="3200" b="1" dirty="0"/>
              <a:t>.</a:t>
            </a:r>
          </a:p>
          <a:p>
            <a:endParaRPr lang="ru-RU" dirty="0"/>
          </a:p>
        </p:txBody>
      </p:sp>
      <p:pic>
        <p:nvPicPr>
          <p:cNvPr id="18" name="Picture 2" descr="E:\Dildora\online Maktab 2-bosqich\Znachoklar\4a65518afa4ae0350de644dd53303132.gif">
            <a:extLst>
              <a:ext uri="{FF2B5EF4-FFF2-40B4-BE49-F238E27FC236}">
                <a16:creationId xmlns:a16="http://schemas.microsoft.com/office/drawing/2014/main" id="{EA8F1DD8-0920-7C43-A690-0F7F603DFD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42" y="1716626"/>
            <a:ext cx="3335043" cy="4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0F5F91DB-E523-8043-9327-4ECB601AFFF1}"/>
              </a:ext>
            </a:extLst>
          </p:cNvPr>
          <p:cNvSpPr/>
          <p:nvPr/>
        </p:nvSpPr>
        <p:spPr>
          <a:xfrm>
            <a:off x="2700227" y="448126"/>
            <a:ext cx="6973734" cy="914400"/>
          </a:xfrm>
          <a:prstGeom prst="hexagon">
            <a:avLst/>
          </a:prstGeom>
          <a:solidFill>
            <a:srgbClr val="00B0F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Mustaqil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topshiriq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B65449A-53BD-754B-ABE9-E4DFD10D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7" y="2077060"/>
            <a:ext cx="10935993" cy="3152641"/>
          </a:xfrm>
          <a:prstGeom prst="rect">
            <a:avLst/>
          </a:prstGeom>
          <a:solidFill>
            <a:srgbClr val="00B0F0"/>
          </a:solidFill>
          <a:ln w="76200">
            <a:solidFill>
              <a:srgbClr val="0096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378672664">
                  <a:custGeom>
                    <a:avLst/>
                    <a:gdLst>
                      <a:gd name="connsiteX0" fmla="*/ 0 w 10935993"/>
                      <a:gd name="connsiteY0" fmla="*/ 0 h 3152641"/>
                      <a:gd name="connsiteX1" fmla="*/ 466219 w 10935993"/>
                      <a:gd name="connsiteY1" fmla="*/ 0 h 3152641"/>
                      <a:gd name="connsiteX2" fmla="*/ 932437 w 10935993"/>
                      <a:gd name="connsiteY2" fmla="*/ 0 h 3152641"/>
                      <a:gd name="connsiteX3" fmla="*/ 1289296 w 10935993"/>
                      <a:gd name="connsiteY3" fmla="*/ 0 h 3152641"/>
                      <a:gd name="connsiteX4" fmla="*/ 1755515 w 10935993"/>
                      <a:gd name="connsiteY4" fmla="*/ 0 h 3152641"/>
                      <a:gd name="connsiteX5" fmla="*/ 2003013 w 10935993"/>
                      <a:gd name="connsiteY5" fmla="*/ 0 h 3152641"/>
                      <a:gd name="connsiteX6" fmla="*/ 2687952 w 10935993"/>
                      <a:gd name="connsiteY6" fmla="*/ 0 h 3152641"/>
                      <a:gd name="connsiteX7" fmla="*/ 3154171 w 10935993"/>
                      <a:gd name="connsiteY7" fmla="*/ 0 h 3152641"/>
                      <a:gd name="connsiteX8" fmla="*/ 3729749 w 10935993"/>
                      <a:gd name="connsiteY8" fmla="*/ 0 h 3152641"/>
                      <a:gd name="connsiteX9" fmla="*/ 4086608 w 10935993"/>
                      <a:gd name="connsiteY9" fmla="*/ 0 h 3152641"/>
                      <a:gd name="connsiteX10" fmla="*/ 4662186 w 10935993"/>
                      <a:gd name="connsiteY10" fmla="*/ 0 h 3152641"/>
                      <a:gd name="connsiteX11" fmla="*/ 5019045 w 10935993"/>
                      <a:gd name="connsiteY11" fmla="*/ 0 h 3152641"/>
                      <a:gd name="connsiteX12" fmla="*/ 5266544 w 10935993"/>
                      <a:gd name="connsiteY12" fmla="*/ 0 h 3152641"/>
                      <a:gd name="connsiteX13" fmla="*/ 5951483 w 10935993"/>
                      <a:gd name="connsiteY13" fmla="*/ 0 h 3152641"/>
                      <a:gd name="connsiteX14" fmla="*/ 6417701 w 10935993"/>
                      <a:gd name="connsiteY14" fmla="*/ 0 h 3152641"/>
                      <a:gd name="connsiteX15" fmla="*/ 6774560 w 10935993"/>
                      <a:gd name="connsiteY15" fmla="*/ 0 h 3152641"/>
                      <a:gd name="connsiteX16" fmla="*/ 7350138 w 10935993"/>
                      <a:gd name="connsiteY16" fmla="*/ 0 h 3152641"/>
                      <a:gd name="connsiteX17" fmla="*/ 8035077 w 10935993"/>
                      <a:gd name="connsiteY17" fmla="*/ 0 h 3152641"/>
                      <a:gd name="connsiteX18" fmla="*/ 8720015 w 10935993"/>
                      <a:gd name="connsiteY18" fmla="*/ 0 h 3152641"/>
                      <a:gd name="connsiteX19" fmla="*/ 9186234 w 10935993"/>
                      <a:gd name="connsiteY19" fmla="*/ 0 h 3152641"/>
                      <a:gd name="connsiteX20" fmla="*/ 9652453 w 10935993"/>
                      <a:gd name="connsiteY20" fmla="*/ 0 h 3152641"/>
                      <a:gd name="connsiteX21" fmla="*/ 10228031 w 10935993"/>
                      <a:gd name="connsiteY21" fmla="*/ 0 h 3152641"/>
                      <a:gd name="connsiteX22" fmla="*/ 10935993 w 10935993"/>
                      <a:gd name="connsiteY22" fmla="*/ 0 h 3152641"/>
                      <a:gd name="connsiteX23" fmla="*/ 10935993 w 10935993"/>
                      <a:gd name="connsiteY23" fmla="*/ 525440 h 3152641"/>
                      <a:gd name="connsiteX24" fmla="*/ 10935993 w 10935993"/>
                      <a:gd name="connsiteY24" fmla="*/ 1113933 h 3152641"/>
                      <a:gd name="connsiteX25" fmla="*/ 10935993 w 10935993"/>
                      <a:gd name="connsiteY25" fmla="*/ 1702426 h 3152641"/>
                      <a:gd name="connsiteX26" fmla="*/ 10935993 w 10935993"/>
                      <a:gd name="connsiteY26" fmla="*/ 2133287 h 3152641"/>
                      <a:gd name="connsiteX27" fmla="*/ 10935993 w 10935993"/>
                      <a:gd name="connsiteY27" fmla="*/ 2595674 h 3152641"/>
                      <a:gd name="connsiteX28" fmla="*/ 10935993 w 10935993"/>
                      <a:gd name="connsiteY28" fmla="*/ 3152641 h 3152641"/>
                      <a:gd name="connsiteX29" fmla="*/ 10688494 w 10935993"/>
                      <a:gd name="connsiteY29" fmla="*/ 3152641 h 3152641"/>
                      <a:gd name="connsiteX30" fmla="*/ 10112916 w 10935993"/>
                      <a:gd name="connsiteY30" fmla="*/ 3152641 h 3152641"/>
                      <a:gd name="connsiteX31" fmla="*/ 9318617 w 10935993"/>
                      <a:gd name="connsiteY31" fmla="*/ 3152641 h 3152641"/>
                      <a:gd name="connsiteX32" fmla="*/ 8743039 w 10935993"/>
                      <a:gd name="connsiteY32" fmla="*/ 3152641 h 3152641"/>
                      <a:gd name="connsiteX33" fmla="*/ 8495540 w 10935993"/>
                      <a:gd name="connsiteY33" fmla="*/ 3152641 h 3152641"/>
                      <a:gd name="connsiteX34" fmla="*/ 7701241 w 10935993"/>
                      <a:gd name="connsiteY34" fmla="*/ 3152641 h 3152641"/>
                      <a:gd name="connsiteX35" fmla="*/ 7235023 w 10935993"/>
                      <a:gd name="connsiteY35" fmla="*/ 3152641 h 3152641"/>
                      <a:gd name="connsiteX36" fmla="*/ 6987524 w 10935993"/>
                      <a:gd name="connsiteY36" fmla="*/ 3152641 h 3152641"/>
                      <a:gd name="connsiteX37" fmla="*/ 6193226 w 10935993"/>
                      <a:gd name="connsiteY37" fmla="*/ 3152641 h 3152641"/>
                      <a:gd name="connsiteX38" fmla="*/ 5508287 w 10935993"/>
                      <a:gd name="connsiteY38" fmla="*/ 3152641 h 3152641"/>
                      <a:gd name="connsiteX39" fmla="*/ 5042068 w 10935993"/>
                      <a:gd name="connsiteY39" fmla="*/ 3152641 h 3152641"/>
                      <a:gd name="connsiteX40" fmla="*/ 4466490 w 10935993"/>
                      <a:gd name="connsiteY40" fmla="*/ 3152641 h 3152641"/>
                      <a:gd name="connsiteX41" fmla="*/ 3672191 w 10935993"/>
                      <a:gd name="connsiteY41" fmla="*/ 3152641 h 3152641"/>
                      <a:gd name="connsiteX42" fmla="*/ 3424693 w 10935993"/>
                      <a:gd name="connsiteY42" fmla="*/ 3152641 h 3152641"/>
                      <a:gd name="connsiteX43" fmla="*/ 3067834 w 10935993"/>
                      <a:gd name="connsiteY43" fmla="*/ 3152641 h 3152641"/>
                      <a:gd name="connsiteX44" fmla="*/ 2601615 w 10935993"/>
                      <a:gd name="connsiteY44" fmla="*/ 3152641 h 3152641"/>
                      <a:gd name="connsiteX45" fmla="*/ 2135397 w 10935993"/>
                      <a:gd name="connsiteY45" fmla="*/ 3152641 h 3152641"/>
                      <a:gd name="connsiteX46" fmla="*/ 1669178 w 10935993"/>
                      <a:gd name="connsiteY46" fmla="*/ 3152641 h 3152641"/>
                      <a:gd name="connsiteX47" fmla="*/ 1093599 w 10935993"/>
                      <a:gd name="connsiteY47" fmla="*/ 3152641 h 3152641"/>
                      <a:gd name="connsiteX48" fmla="*/ 518021 w 10935993"/>
                      <a:gd name="connsiteY48" fmla="*/ 3152641 h 3152641"/>
                      <a:gd name="connsiteX49" fmla="*/ 0 w 10935993"/>
                      <a:gd name="connsiteY49" fmla="*/ 3152641 h 3152641"/>
                      <a:gd name="connsiteX50" fmla="*/ 0 w 10935993"/>
                      <a:gd name="connsiteY50" fmla="*/ 2690254 h 3152641"/>
                      <a:gd name="connsiteX51" fmla="*/ 0 w 10935993"/>
                      <a:gd name="connsiteY51" fmla="*/ 2101761 h 3152641"/>
                      <a:gd name="connsiteX52" fmla="*/ 0 w 10935993"/>
                      <a:gd name="connsiteY52" fmla="*/ 1639373 h 3152641"/>
                      <a:gd name="connsiteX53" fmla="*/ 0 w 10935993"/>
                      <a:gd name="connsiteY53" fmla="*/ 1050880 h 3152641"/>
                      <a:gd name="connsiteX54" fmla="*/ 0 w 10935993"/>
                      <a:gd name="connsiteY54" fmla="*/ 493914 h 3152641"/>
                      <a:gd name="connsiteX55" fmla="*/ 0 w 10935993"/>
                      <a:gd name="connsiteY55" fmla="*/ 0 h 3152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10935993" h="3152641" fill="none" extrusionOk="0">
                        <a:moveTo>
                          <a:pt x="0" y="0"/>
                        </a:moveTo>
                        <a:cubicBezTo>
                          <a:pt x="102103" y="-14007"/>
                          <a:pt x="360254" y="45375"/>
                          <a:pt x="466219" y="0"/>
                        </a:cubicBezTo>
                        <a:cubicBezTo>
                          <a:pt x="572184" y="-45375"/>
                          <a:pt x="790934" y="13278"/>
                          <a:pt x="932437" y="0"/>
                        </a:cubicBezTo>
                        <a:cubicBezTo>
                          <a:pt x="1073940" y="-13278"/>
                          <a:pt x="1177898" y="5964"/>
                          <a:pt x="1289296" y="0"/>
                        </a:cubicBezTo>
                        <a:cubicBezTo>
                          <a:pt x="1400694" y="-5964"/>
                          <a:pt x="1537326" y="22842"/>
                          <a:pt x="1755515" y="0"/>
                        </a:cubicBezTo>
                        <a:cubicBezTo>
                          <a:pt x="1973704" y="-22842"/>
                          <a:pt x="1917344" y="12494"/>
                          <a:pt x="2003013" y="0"/>
                        </a:cubicBezTo>
                        <a:cubicBezTo>
                          <a:pt x="2088682" y="-12494"/>
                          <a:pt x="2550695" y="26584"/>
                          <a:pt x="2687952" y="0"/>
                        </a:cubicBezTo>
                        <a:cubicBezTo>
                          <a:pt x="2825209" y="-26584"/>
                          <a:pt x="2988742" y="49555"/>
                          <a:pt x="3154171" y="0"/>
                        </a:cubicBezTo>
                        <a:cubicBezTo>
                          <a:pt x="3319600" y="-49555"/>
                          <a:pt x="3443650" y="60090"/>
                          <a:pt x="3729749" y="0"/>
                        </a:cubicBezTo>
                        <a:cubicBezTo>
                          <a:pt x="4015848" y="-60090"/>
                          <a:pt x="3945510" y="29554"/>
                          <a:pt x="4086608" y="0"/>
                        </a:cubicBezTo>
                        <a:cubicBezTo>
                          <a:pt x="4227706" y="-29554"/>
                          <a:pt x="4465409" y="66669"/>
                          <a:pt x="4662186" y="0"/>
                        </a:cubicBezTo>
                        <a:cubicBezTo>
                          <a:pt x="4858963" y="-66669"/>
                          <a:pt x="4918150" y="4989"/>
                          <a:pt x="5019045" y="0"/>
                        </a:cubicBezTo>
                        <a:cubicBezTo>
                          <a:pt x="5119940" y="-4989"/>
                          <a:pt x="5150719" y="10270"/>
                          <a:pt x="5266544" y="0"/>
                        </a:cubicBezTo>
                        <a:cubicBezTo>
                          <a:pt x="5382369" y="-10270"/>
                          <a:pt x="5667342" y="53950"/>
                          <a:pt x="5951483" y="0"/>
                        </a:cubicBezTo>
                        <a:cubicBezTo>
                          <a:pt x="6235624" y="-53950"/>
                          <a:pt x="6224698" y="10302"/>
                          <a:pt x="6417701" y="0"/>
                        </a:cubicBezTo>
                        <a:cubicBezTo>
                          <a:pt x="6610704" y="-10302"/>
                          <a:pt x="6609954" y="40416"/>
                          <a:pt x="6774560" y="0"/>
                        </a:cubicBezTo>
                        <a:cubicBezTo>
                          <a:pt x="6939166" y="-40416"/>
                          <a:pt x="7084995" y="50151"/>
                          <a:pt x="7350138" y="0"/>
                        </a:cubicBezTo>
                        <a:cubicBezTo>
                          <a:pt x="7615281" y="-50151"/>
                          <a:pt x="7772668" y="38180"/>
                          <a:pt x="8035077" y="0"/>
                        </a:cubicBezTo>
                        <a:cubicBezTo>
                          <a:pt x="8297486" y="-38180"/>
                          <a:pt x="8494938" y="77552"/>
                          <a:pt x="8720015" y="0"/>
                        </a:cubicBezTo>
                        <a:cubicBezTo>
                          <a:pt x="8945092" y="-77552"/>
                          <a:pt x="9057817" y="41333"/>
                          <a:pt x="9186234" y="0"/>
                        </a:cubicBezTo>
                        <a:cubicBezTo>
                          <a:pt x="9314651" y="-41333"/>
                          <a:pt x="9435832" y="1172"/>
                          <a:pt x="9652453" y="0"/>
                        </a:cubicBezTo>
                        <a:cubicBezTo>
                          <a:pt x="9869074" y="-1172"/>
                          <a:pt x="9964666" y="68709"/>
                          <a:pt x="10228031" y="0"/>
                        </a:cubicBezTo>
                        <a:cubicBezTo>
                          <a:pt x="10491396" y="-68709"/>
                          <a:pt x="10787012" y="21458"/>
                          <a:pt x="10935993" y="0"/>
                        </a:cubicBezTo>
                        <a:cubicBezTo>
                          <a:pt x="10941699" y="146114"/>
                          <a:pt x="10905788" y="278247"/>
                          <a:pt x="10935993" y="525440"/>
                        </a:cubicBezTo>
                        <a:cubicBezTo>
                          <a:pt x="10966198" y="772633"/>
                          <a:pt x="10916284" y="920444"/>
                          <a:pt x="10935993" y="1113933"/>
                        </a:cubicBezTo>
                        <a:cubicBezTo>
                          <a:pt x="10955702" y="1307422"/>
                          <a:pt x="10884895" y="1470600"/>
                          <a:pt x="10935993" y="1702426"/>
                        </a:cubicBezTo>
                        <a:cubicBezTo>
                          <a:pt x="10987091" y="1934252"/>
                          <a:pt x="10912849" y="1924866"/>
                          <a:pt x="10935993" y="2133287"/>
                        </a:cubicBezTo>
                        <a:cubicBezTo>
                          <a:pt x="10959137" y="2341708"/>
                          <a:pt x="10923491" y="2402600"/>
                          <a:pt x="10935993" y="2595674"/>
                        </a:cubicBezTo>
                        <a:cubicBezTo>
                          <a:pt x="10948495" y="2788748"/>
                          <a:pt x="10933852" y="2984467"/>
                          <a:pt x="10935993" y="3152641"/>
                        </a:cubicBezTo>
                        <a:cubicBezTo>
                          <a:pt x="10876603" y="3157995"/>
                          <a:pt x="10750958" y="3135487"/>
                          <a:pt x="10688494" y="3152641"/>
                        </a:cubicBezTo>
                        <a:cubicBezTo>
                          <a:pt x="10626030" y="3169795"/>
                          <a:pt x="10297434" y="3091856"/>
                          <a:pt x="10112916" y="3152641"/>
                        </a:cubicBezTo>
                        <a:cubicBezTo>
                          <a:pt x="9928398" y="3213426"/>
                          <a:pt x="9554444" y="3127053"/>
                          <a:pt x="9318617" y="3152641"/>
                        </a:cubicBezTo>
                        <a:cubicBezTo>
                          <a:pt x="9082790" y="3178229"/>
                          <a:pt x="9023995" y="3151737"/>
                          <a:pt x="8743039" y="3152641"/>
                        </a:cubicBezTo>
                        <a:cubicBezTo>
                          <a:pt x="8462083" y="3153545"/>
                          <a:pt x="8582401" y="3135966"/>
                          <a:pt x="8495540" y="3152641"/>
                        </a:cubicBezTo>
                        <a:cubicBezTo>
                          <a:pt x="8408679" y="3169316"/>
                          <a:pt x="8034579" y="3073555"/>
                          <a:pt x="7701241" y="3152641"/>
                        </a:cubicBezTo>
                        <a:cubicBezTo>
                          <a:pt x="7367903" y="3231727"/>
                          <a:pt x="7402013" y="3141087"/>
                          <a:pt x="7235023" y="3152641"/>
                        </a:cubicBezTo>
                        <a:cubicBezTo>
                          <a:pt x="7068033" y="3164195"/>
                          <a:pt x="7054480" y="3142461"/>
                          <a:pt x="6987524" y="3152641"/>
                        </a:cubicBezTo>
                        <a:cubicBezTo>
                          <a:pt x="6920568" y="3162821"/>
                          <a:pt x="6499143" y="3070946"/>
                          <a:pt x="6193226" y="3152641"/>
                        </a:cubicBezTo>
                        <a:cubicBezTo>
                          <a:pt x="5887309" y="3234336"/>
                          <a:pt x="5773283" y="3115182"/>
                          <a:pt x="5508287" y="3152641"/>
                        </a:cubicBezTo>
                        <a:cubicBezTo>
                          <a:pt x="5243291" y="3190100"/>
                          <a:pt x="5251646" y="3133355"/>
                          <a:pt x="5042068" y="3152641"/>
                        </a:cubicBezTo>
                        <a:cubicBezTo>
                          <a:pt x="4832490" y="3171927"/>
                          <a:pt x="4667677" y="3117736"/>
                          <a:pt x="4466490" y="3152641"/>
                        </a:cubicBezTo>
                        <a:cubicBezTo>
                          <a:pt x="4265303" y="3187546"/>
                          <a:pt x="3867748" y="3112642"/>
                          <a:pt x="3672191" y="3152641"/>
                        </a:cubicBezTo>
                        <a:cubicBezTo>
                          <a:pt x="3476634" y="3192640"/>
                          <a:pt x="3538234" y="3128542"/>
                          <a:pt x="3424693" y="3152641"/>
                        </a:cubicBezTo>
                        <a:cubicBezTo>
                          <a:pt x="3311152" y="3176740"/>
                          <a:pt x="3234917" y="3130113"/>
                          <a:pt x="3067834" y="3152641"/>
                        </a:cubicBezTo>
                        <a:cubicBezTo>
                          <a:pt x="2900751" y="3175169"/>
                          <a:pt x="2729297" y="3115741"/>
                          <a:pt x="2601615" y="3152641"/>
                        </a:cubicBezTo>
                        <a:cubicBezTo>
                          <a:pt x="2473933" y="3189541"/>
                          <a:pt x="2275091" y="3141759"/>
                          <a:pt x="2135397" y="3152641"/>
                        </a:cubicBezTo>
                        <a:cubicBezTo>
                          <a:pt x="1995703" y="3163523"/>
                          <a:pt x="1856749" y="3120012"/>
                          <a:pt x="1669178" y="3152641"/>
                        </a:cubicBezTo>
                        <a:cubicBezTo>
                          <a:pt x="1481607" y="3185270"/>
                          <a:pt x="1284986" y="3142797"/>
                          <a:pt x="1093599" y="3152641"/>
                        </a:cubicBezTo>
                        <a:cubicBezTo>
                          <a:pt x="902212" y="3162485"/>
                          <a:pt x="646670" y="3106204"/>
                          <a:pt x="518021" y="3152641"/>
                        </a:cubicBezTo>
                        <a:cubicBezTo>
                          <a:pt x="389372" y="3199078"/>
                          <a:pt x="136973" y="3117335"/>
                          <a:pt x="0" y="3152641"/>
                        </a:cubicBezTo>
                        <a:cubicBezTo>
                          <a:pt x="-12206" y="3037403"/>
                          <a:pt x="16111" y="2846284"/>
                          <a:pt x="0" y="2690254"/>
                        </a:cubicBezTo>
                        <a:cubicBezTo>
                          <a:pt x="-16111" y="2534224"/>
                          <a:pt x="50844" y="2306338"/>
                          <a:pt x="0" y="2101761"/>
                        </a:cubicBezTo>
                        <a:cubicBezTo>
                          <a:pt x="-50844" y="1897184"/>
                          <a:pt x="22596" y="1756927"/>
                          <a:pt x="0" y="1639373"/>
                        </a:cubicBezTo>
                        <a:cubicBezTo>
                          <a:pt x="-22596" y="1521819"/>
                          <a:pt x="45765" y="1339960"/>
                          <a:pt x="0" y="1050880"/>
                        </a:cubicBezTo>
                        <a:cubicBezTo>
                          <a:pt x="-45765" y="761800"/>
                          <a:pt x="26328" y="771884"/>
                          <a:pt x="0" y="493914"/>
                        </a:cubicBezTo>
                        <a:cubicBezTo>
                          <a:pt x="-26328" y="215944"/>
                          <a:pt x="7343" y="133039"/>
                          <a:pt x="0" y="0"/>
                        </a:cubicBezTo>
                        <a:close/>
                      </a:path>
                      <a:path w="10935993" h="3152641" stroke="0" extrusionOk="0">
                        <a:moveTo>
                          <a:pt x="0" y="0"/>
                        </a:moveTo>
                        <a:cubicBezTo>
                          <a:pt x="96703" y="-13263"/>
                          <a:pt x="169168" y="16012"/>
                          <a:pt x="247499" y="0"/>
                        </a:cubicBezTo>
                        <a:cubicBezTo>
                          <a:pt x="325830" y="-16012"/>
                          <a:pt x="620178" y="28030"/>
                          <a:pt x="932437" y="0"/>
                        </a:cubicBezTo>
                        <a:cubicBezTo>
                          <a:pt x="1244696" y="-28030"/>
                          <a:pt x="1363024" y="16966"/>
                          <a:pt x="1726736" y="0"/>
                        </a:cubicBezTo>
                        <a:cubicBezTo>
                          <a:pt x="2090448" y="-16966"/>
                          <a:pt x="2053319" y="7582"/>
                          <a:pt x="2302314" y="0"/>
                        </a:cubicBezTo>
                        <a:cubicBezTo>
                          <a:pt x="2551309" y="-7582"/>
                          <a:pt x="2729077" y="14968"/>
                          <a:pt x="2987253" y="0"/>
                        </a:cubicBezTo>
                        <a:cubicBezTo>
                          <a:pt x="3245429" y="-14968"/>
                          <a:pt x="3579955" y="95302"/>
                          <a:pt x="3781551" y="0"/>
                        </a:cubicBezTo>
                        <a:cubicBezTo>
                          <a:pt x="3983147" y="-95302"/>
                          <a:pt x="4010811" y="10503"/>
                          <a:pt x="4138410" y="0"/>
                        </a:cubicBezTo>
                        <a:cubicBezTo>
                          <a:pt x="4266009" y="-10503"/>
                          <a:pt x="4427671" y="35712"/>
                          <a:pt x="4713989" y="0"/>
                        </a:cubicBezTo>
                        <a:cubicBezTo>
                          <a:pt x="5000307" y="-35712"/>
                          <a:pt x="5232578" y="52165"/>
                          <a:pt x="5398927" y="0"/>
                        </a:cubicBezTo>
                        <a:cubicBezTo>
                          <a:pt x="5565276" y="-52165"/>
                          <a:pt x="5762201" y="70341"/>
                          <a:pt x="6083866" y="0"/>
                        </a:cubicBezTo>
                        <a:cubicBezTo>
                          <a:pt x="6405531" y="-70341"/>
                          <a:pt x="6502937" y="59542"/>
                          <a:pt x="6768804" y="0"/>
                        </a:cubicBezTo>
                        <a:cubicBezTo>
                          <a:pt x="7034671" y="-59542"/>
                          <a:pt x="7006251" y="15357"/>
                          <a:pt x="7125663" y="0"/>
                        </a:cubicBezTo>
                        <a:cubicBezTo>
                          <a:pt x="7245075" y="-15357"/>
                          <a:pt x="7301104" y="9590"/>
                          <a:pt x="7373162" y="0"/>
                        </a:cubicBezTo>
                        <a:cubicBezTo>
                          <a:pt x="7445220" y="-9590"/>
                          <a:pt x="7881336" y="34122"/>
                          <a:pt x="8058100" y="0"/>
                        </a:cubicBezTo>
                        <a:cubicBezTo>
                          <a:pt x="8234864" y="-34122"/>
                          <a:pt x="8210436" y="18304"/>
                          <a:pt x="8305599" y="0"/>
                        </a:cubicBezTo>
                        <a:cubicBezTo>
                          <a:pt x="8400762" y="-18304"/>
                          <a:pt x="8671963" y="26826"/>
                          <a:pt x="8881177" y="0"/>
                        </a:cubicBezTo>
                        <a:cubicBezTo>
                          <a:pt x="9090391" y="-26826"/>
                          <a:pt x="9066514" y="22064"/>
                          <a:pt x="9128676" y="0"/>
                        </a:cubicBezTo>
                        <a:cubicBezTo>
                          <a:pt x="9190838" y="-22064"/>
                          <a:pt x="9381080" y="29312"/>
                          <a:pt x="9485535" y="0"/>
                        </a:cubicBezTo>
                        <a:cubicBezTo>
                          <a:pt x="9589990" y="-29312"/>
                          <a:pt x="10042164" y="74135"/>
                          <a:pt x="10279833" y="0"/>
                        </a:cubicBezTo>
                        <a:cubicBezTo>
                          <a:pt x="10517502" y="-74135"/>
                          <a:pt x="10666493" y="17985"/>
                          <a:pt x="10935993" y="0"/>
                        </a:cubicBezTo>
                        <a:cubicBezTo>
                          <a:pt x="10960809" y="169104"/>
                          <a:pt x="10917572" y="301395"/>
                          <a:pt x="10935993" y="556967"/>
                        </a:cubicBezTo>
                        <a:cubicBezTo>
                          <a:pt x="10954414" y="812539"/>
                          <a:pt x="10868189" y="984260"/>
                          <a:pt x="10935993" y="1145460"/>
                        </a:cubicBezTo>
                        <a:cubicBezTo>
                          <a:pt x="11003797" y="1306660"/>
                          <a:pt x="10905550" y="1383779"/>
                          <a:pt x="10935993" y="1576320"/>
                        </a:cubicBezTo>
                        <a:cubicBezTo>
                          <a:pt x="10966436" y="1768861"/>
                          <a:pt x="10889312" y="1962290"/>
                          <a:pt x="10935993" y="2133287"/>
                        </a:cubicBezTo>
                        <a:cubicBezTo>
                          <a:pt x="10982674" y="2304284"/>
                          <a:pt x="10898938" y="2524710"/>
                          <a:pt x="10935993" y="2658727"/>
                        </a:cubicBezTo>
                        <a:cubicBezTo>
                          <a:pt x="10973048" y="2792744"/>
                          <a:pt x="10918929" y="2992375"/>
                          <a:pt x="10935993" y="3152641"/>
                        </a:cubicBezTo>
                        <a:cubicBezTo>
                          <a:pt x="10848791" y="3175080"/>
                          <a:pt x="10747786" y="3145402"/>
                          <a:pt x="10688494" y="3152641"/>
                        </a:cubicBezTo>
                        <a:cubicBezTo>
                          <a:pt x="10629202" y="3159880"/>
                          <a:pt x="10224596" y="3098612"/>
                          <a:pt x="9894196" y="3152641"/>
                        </a:cubicBezTo>
                        <a:cubicBezTo>
                          <a:pt x="9563796" y="3206670"/>
                          <a:pt x="9588111" y="3131256"/>
                          <a:pt x="9427977" y="3152641"/>
                        </a:cubicBezTo>
                        <a:cubicBezTo>
                          <a:pt x="9267843" y="3174026"/>
                          <a:pt x="8932670" y="3104765"/>
                          <a:pt x="8633679" y="3152641"/>
                        </a:cubicBezTo>
                        <a:cubicBezTo>
                          <a:pt x="8334688" y="3200517"/>
                          <a:pt x="8048966" y="3112830"/>
                          <a:pt x="7839380" y="3152641"/>
                        </a:cubicBezTo>
                        <a:cubicBezTo>
                          <a:pt x="7629794" y="3192452"/>
                          <a:pt x="7389411" y="3146424"/>
                          <a:pt x="7263802" y="3152641"/>
                        </a:cubicBezTo>
                        <a:cubicBezTo>
                          <a:pt x="7138193" y="3158858"/>
                          <a:pt x="6754741" y="3147544"/>
                          <a:pt x="6578863" y="3152641"/>
                        </a:cubicBezTo>
                        <a:cubicBezTo>
                          <a:pt x="6402985" y="3157738"/>
                          <a:pt x="6121242" y="3094894"/>
                          <a:pt x="5784565" y="3152641"/>
                        </a:cubicBezTo>
                        <a:cubicBezTo>
                          <a:pt x="5447888" y="3210388"/>
                          <a:pt x="5579459" y="3120250"/>
                          <a:pt x="5427706" y="3152641"/>
                        </a:cubicBezTo>
                        <a:cubicBezTo>
                          <a:pt x="5275953" y="3185032"/>
                          <a:pt x="5172006" y="3106499"/>
                          <a:pt x="4961487" y="3152641"/>
                        </a:cubicBezTo>
                        <a:cubicBezTo>
                          <a:pt x="4750968" y="3198783"/>
                          <a:pt x="4712459" y="3148511"/>
                          <a:pt x="4604629" y="3152641"/>
                        </a:cubicBezTo>
                        <a:cubicBezTo>
                          <a:pt x="4496799" y="3156771"/>
                          <a:pt x="4050429" y="3137308"/>
                          <a:pt x="3810330" y="3152641"/>
                        </a:cubicBezTo>
                        <a:cubicBezTo>
                          <a:pt x="3570231" y="3167974"/>
                          <a:pt x="3335915" y="3131006"/>
                          <a:pt x="3125392" y="3152641"/>
                        </a:cubicBezTo>
                        <a:cubicBezTo>
                          <a:pt x="2914869" y="3174276"/>
                          <a:pt x="2955763" y="3134184"/>
                          <a:pt x="2877893" y="3152641"/>
                        </a:cubicBezTo>
                        <a:cubicBezTo>
                          <a:pt x="2800023" y="3171098"/>
                          <a:pt x="2557875" y="3151809"/>
                          <a:pt x="2302314" y="3152641"/>
                        </a:cubicBezTo>
                        <a:cubicBezTo>
                          <a:pt x="2046753" y="3153473"/>
                          <a:pt x="1846014" y="3129599"/>
                          <a:pt x="1508016" y="3152641"/>
                        </a:cubicBezTo>
                        <a:cubicBezTo>
                          <a:pt x="1170018" y="3175683"/>
                          <a:pt x="1364273" y="3139909"/>
                          <a:pt x="1260517" y="3152641"/>
                        </a:cubicBezTo>
                        <a:cubicBezTo>
                          <a:pt x="1156761" y="3165373"/>
                          <a:pt x="338306" y="3136543"/>
                          <a:pt x="0" y="3152641"/>
                        </a:cubicBezTo>
                        <a:cubicBezTo>
                          <a:pt x="-22018" y="2898873"/>
                          <a:pt x="42033" y="2716264"/>
                          <a:pt x="0" y="2595674"/>
                        </a:cubicBezTo>
                        <a:cubicBezTo>
                          <a:pt x="-42033" y="2475084"/>
                          <a:pt x="416" y="2343056"/>
                          <a:pt x="0" y="2101761"/>
                        </a:cubicBezTo>
                        <a:cubicBezTo>
                          <a:pt x="-416" y="1860466"/>
                          <a:pt x="43150" y="1792080"/>
                          <a:pt x="0" y="1544794"/>
                        </a:cubicBezTo>
                        <a:cubicBezTo>
                          <a:pt x="-43150" y="1297508"/>
                          <a:pt x="53218" y="1213518"/>
                          <a:pt x="0" y="987828"/>
                        </a:cubicBezTo>
                        <a:cubicBezTo>
                          <a:pt x="-53218" y="762138"/>
                          <a:pt x="60554" y="690809"/>
                          <a:pt x="0" y="462387"/>
                        </a:cubicBezTo>
                        <a:cubicBezTo>
                          <a:pt x="-60554" y="233965"/>
                          <a:pt x="14932" y="1885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753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11F58ECE-8460-9141-BF56-0CB338B9FF32}"/>
              </a:ext>
            </a:extLst>
          </p:cNvPr>
          <p:cNvSpPr/>
          <p:nvPr/>
        </p:nvSpPr>
        <p:spPr>
          <a:xfrm>
            <a:off x="2248331" y="342436"/>
            <a:ext cx="7884759" cy="1344574"/>
          </a:xfrm>
          <a:prstGeom prst="hexagon">
            <a:avLst/>
          </a:prstGeom>
          <a:solidFill>
            <a:srgbClr val="92D050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4. </a:t>
            </a:r>
            <a:r>
              <a:rPr lang="en-GB" sz="3600" b="1" dirty="0" err="1">
                <a:solidFill>
                  <a:srgbClr val="7030A0"/>
                </a:solidFill>
              </a:rPr>
              <a:t>She’rdagi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qaysi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gaplar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soatning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tilidan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aytilgan</a:t>
            </a:r>
            <a:r>
              <a:rPr lang="en-GB" sz="3600" b="1" dirty="0">
                <a:solidFill>
                  <a:srgbClr val="7030A0"/>
                </a:solidFill>
              </a:rPr>
              <a:t> 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00BD388-5B19-4742-8F77-128738A10487}"/>
              </a:ext>
            </a:extLst>
          </p:cNvPr>
          <p:cNvSpPr/>
          <p:nvPr/>
        </p:nvSpPr>
        <p:spPr>
          <a:xfrm>
            <a:off x="839727" y="2650131"/>
            <a:ext cx="6695607" cy="22986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asl-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qimmat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umr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vaqt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GB" sz="4400" b="1" dirty="0" err="1">
                <a:solidFill>
                  <a:schemeClr val="accent5">
                    <a:lumMod val="50000"/>
                  </a:schemeClr>
                </a:solidFill>
              </a:rPr>
              <a:t>hayot</a:t>
            </a:r>
            <a:r>
              <a:rPr lang="en-GB" sz="4400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</p:txBody>
      </p:sp>
      <p:pic>
        <p:nvPicPr>
          <p:cNvPr id="18" name="Picture 2" descr="0% Previous Based on Bedrock Vocabulary Words 0 Based on Bedrock Vocabulary  Words Next Side panel Home Courses All Courses New User Orientation Student  Courses Teacher Courses Public Courses PLED Project Overview Parents  Teachers ...">
            <a:extLst>
              <a:ext uri="{FF2B5EF4-FFF2-40B4-BE49-F238E27FC236}">
                <a16:creationId xmlns:a16="http://schemas.microsoft.com/office/drawing/2014/main" id="{45F95E28-8A95-B546-B8B7-12676DAD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00" y="2198396"/>
            <a:ext cx="3193179" cy="31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5A8E57A9-9FF6-EA44-91AD-9DA48187357D}"/>
              </a:ext>
            </a:extLst>
          </p:cNvPr>
          <p:cNvSpPr/>
          <p:nvPr/>
        </p:nvSpPr>
        <p:spPr>
          <a:xfrm>
            <a:off x="2700226" y="448125"/>
            <a:ext cx="7421235" cy="1144247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Nima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uchun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she’rda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vaqt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umrga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qiyoslangan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9E02B-E994-5F42-A0C1-1BCDD27DFBA6}"/>
              </a:ext>
            </a:extLst>
          </p:cNvPr>
          <p:cNvSpPr txBox="1"/>
          <p:nvPr/>
        </p:nvSpPr>
        <p:spPr>
          <a:xfrm>
            <a:off x="4907599" y="-844256"/>
            <a:ext cx="101299" cy="18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90A3071-825F-5848-9276-DE088D5E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4" y="2425307"/>
            <a:ext cx="6801977" cy="33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D929C020-F82F-7F40-802D-2D5BA1B8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4" b="90494" l="9585" r="99223">
                        <a14:foregroundMark x1="72409" y1="9125" x2="82254" y2="5894"/>
                        <a14:foregroundMark x1="82254" y1="5894" x2="88472" y2="11407"/>
                        <a14:foregroundMark x1="90285" y1="46958" x2="92228" y2="48859"/>
                        <a14:foregroundMark x1="28238" y1="28137" x2="26425" y2="35932"/>
                        <a14:foregroundMark x1="37047" y1="31369" x2="38601" y2="39544"/>
                        <a14:foregroundMark x1="84585" y1="85361" x2="91192" y2="96008"/>
                        <a14:foregroundMark x1="91192" y1="96008" x2="99352" y2="90684"/>
                        <a14:foregroundMark x1="99352" y1="90684" x2="89637" y2="89924"/>
                        <a14:foregroundMark x1="89637" y1="89924" x2="89637" y2="89924"/>
                        <a14:foregroundMark x1="50000" y1="66350" x2="44948" y2="72433"/>
                        <a14:foregroundMark x1="16969" y1="76616" x2="29793" y2="75665"/>
                        <a14:foregroundMark x1="3368" y1="59506" x2="9585" y2="49240"/>
                        <a14:foregroundMark x1="9585" y1="49240" x2="16321" y2="44297"/>
                        <a14:foregroundMark x1="16321" y1="43726" x2="16321" y2="43726"/>
                        <a14:foregroundMark x1="45207" y1="49810" x2="52850" y2="4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66" y="1514691"/>
            <a:ext cx="5376333" cy="36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3"/>
            <a:ext cx="11631462" cy="642697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6527D1AB-553F-8443-BA40-99B684161C67}"/>
              </a:ext>
            </a:extLst>
          </p:cNvPr>
          <p:cNvSpPr/>
          <p:nvPr/>
        </p:nvSpPr>
        <p:spPr>
          <a:xfrm>
            <a:off x="2429298" y="372537"/>
            <a:ext cx="7883107" cy="1966766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“Kim </a:t>
            </a:r>
            <a:r>
              <a:rPr lang="en-GB" sz="3600" b="1" dirty="0" err="1">
                <a:solidFill>
                  <a:srgbClr val="C00000"/>
                </a:solidFill>
              </a:rPr>
              <a:t>mehnatni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sevsa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chindan</a:t>
            </a:r>
            <a:r>
              <a:rPr lang="en-GB" sz="3600" b="1" dirty="0">
                <a:solidFill>
                  <a:srgbClr val="C00000"/>
                </a:solidFill>
              </a:rPr>
              <a:t>, </a:t>
            </a:r>
            <a:r>
              <a:rPr lang="en-GB" sz="3600" b="1" dirty="0" err="1">
                <a:solidFill>
                  <a:srgbClr val="C00000"/>
                </a:solidFill>
              </a:rPr>
              <a:t>Vaqt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qochmaydi</a:t>
            </a:r>
            <a:r>
              <a:rPr lang="en-GB" sz="3600" b="1" dirty="0">
                <a:solidFill>
                  <a:srgbClr val="C00000"/>
                </a:solidFill>
              </a:rPr>
              <a:t> also </a:t>
            </a:r>
            <a:r>
              <a:rPr lang="en-GB" sz="3600" b="1" dirty="0" err="1">
                <a:solidFill>
                  <a:srgbClr val="C00000"/>
                </a:solidFill>
              </a:rPr>
              <a:t>undan</a:t>
            </a:r>
            <a:r>
              <a:rPr lang="en-GB" sz="3600" b="1" dirty="0">
                <a:solidFill>
                  <a:srgbClr val="C00000"/>
                </a:solidFill>
              </a:rPr>
              <a:t>” </a:t>
            </a:r>
            <a:r>
              <a:rPr lang="en-GB" sz="3600" b="1" dirty="0" err="1">
                <a:solidFill>
                  <a:srgbClr val="C00000"/>
                </a:solidFill>
              </a:rPr>
              <a:t>deganda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nimani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tushundingiz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ДОМАШНИЕ ОБЯЗАННОСТИ ДЛЯ ДЕТЕЙ | ВКонтакте">
            <a:extLst>
              <a:ext uri="{FF2B5EF4-FFF2-40B4-BE49-F238E27FC236}">
                <a16:creationId xmlns:a16="http://schemas.microsoft.com/office/drawing/2014/main" id="{D331FF17-36E0-3343-8F10-96021D1CD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6"/>
          <a:stretch/>
        </p:blipFill>
        <p:spPr bwMode="auto">
          <a:xfrm>
            <a:off x="3119619" y="2479940"/>
            <a:ext cx="6129867" cy="40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15700" y="254834"/>
            <a:ext cx="11631462" cy="633223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A58A201-34B4-3541-8026-89CC2C88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0" y="338740"/>
            <a:ext cx="10121462" cy="14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B6B94A6-8976-5A4F-AD1B-E957759E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74534" r="20921"/>
          <a:stretch/>
        </p:blipFill>
        <p:spPr bwMode="auto">
          <a:xfrm>
            <a:off x="693739" y="2344554"/>
            <a:ext cx="3317861" cy="14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4D4884C-AB30-044B-8263-00120BBB0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74483" r="10535"/>
          <a:stretch/>
        </p:blipFill>
        <p:spPr bwMode="auto">
          <a:xfrm>
            <a:off x="4267970" y="2363149"/>
            <a:ext cx="3726922" cy="147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0% Previous Based on Bedrock Vocabulary Words 0 Based on Bedrock Vocabulary  Words Next Side panel Home Courses All Courses New User Orientation Student  Courses Teacher Courses Public Courses PLED Project Overview Parents  Teachers ...">
            <a:extLst>
              <a:ext uri="{FF2B5EF4-FFF2-40B4-BE49-F238E27FC236}">
                <a16:creationId xmlns:a16="http://schemas.microsoft.com/office/drawing/2014/main" id="{40A864DA-D08B-E443-8FC0-E5E323EF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13" y="1616056"/>
            <a:ext cx="3193179" cy="31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063DC-8AB5-1149-B9A1-04DC7AF69712}"/>
              </a:ext>
            </a:extLst>
          </p:cNvPr>
          <p:cNvSpPr txBox="1"/>
          <p:nvPr/>
        </p:nvSpPr>
        <p:spPr>
          <a:xfrm>
            <a:off x="1490132" y="4538302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Sakkizdan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sakkiz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53D655-DF5A-7F4B-A235-14A6FD23DB34}"/>
              </a:ext>
            </a:extLst>
          </p:cNvPr>
          <p:cNvSpPr txBox="1"/>
          <p:nvPr/>
        </p:nvSpPr>
        <p:spPr>
          <a:xfrm>
            <a:off x="1490135" y="5232566"/>
            <a:ext cx="744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Beshdan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o‘ttiz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besh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daqiqa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5">
                    <a:lumMod val="50000"/>
                  </a:schemeClr>
                </a:solidFill>
              </a:rPr>
              <a:t>o‘tdi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187</Words>
  <Application>Microsoft Macintosh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3</cp:revision>
  <dcterms:created xsi:type="dcterms:W3CDTF">2021-11-29T06:43:11Z</dcterms:created>
  <dcterms:modified xsi:type="dcterms:W3CDTF">2021-12-04T17:34:00Z</dcterms:modified>
</cp:coreProperties>
</file>