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51" r:id="rId3"/>
    <p:sldId id="552" r:id="rId4"/>
    <p:sldId id="557" r:id="rId5"/>
    <p:sldId id="556" r:id="rId6"/>
    <p:sldId id="555" r:id="rId7"/>
    <p:sldId id="564" r:id="rId8"/>
    <p:sldId id="554" r:id="rId9"/>
    <p:sldId id="563" r:id="rId10"/>
    <p:sldId id="569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94770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12:12:10.972" idx="1">
    <p:pos x="5564" y="1857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9D023-85BD-5E4A-8479-EB68C4879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D69857-2376-684E-90CC-DB69EEA3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E4365-C5E8-A949-9860-E1B4B74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B6502-D588-FF47-A27D-3981DE70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F4DC4-ED54-1347-BD2D-F97D2B8F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969EB-FE17-B94E-9C37-1D223FC8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CD1275-CCBE-B449-9145-AB755E823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60D47-03B3-AC4B-85E6-036183AE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E28F3-3FF6-5E46-8F43-7B85B1D9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A2223-DB68-F740-8343-A12E025E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E96F9F-E6BE-2E4D-98B0-8F409A0CC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E6792-C885-F044-8CA2-E2C8B61B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5DC11-073E-BE47-A777-8B3441A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EBD56-A36E-2244-AC71-90F10A7C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6D97C-174E-524F-B323-0EE50488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67C0-6351-C74E-BBA5-7BF5656C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FC76B-5F45-1143-8449-25DD5B49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6D5BE-24FF-FA47-AA94-E5D8B904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29A63-6E04-2442-93F3-EE2AAEF9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2C5F5-5252-ED4E-878E-0F71A18E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07A14-6394-6649-8888-44CB1AB5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C65B0A-FC70-CC47-B8C4-718E533E4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B08FC-8F80-6A4B-8C7F-FAC460C2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E3F57-A5B6-BF4F-839C-84158C4D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DEA4E-792E-B444-9D21-E47912E9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0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BB23-7E8E-3845-8A91-BAB4BF90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55C8C-2094-E942-B365-A06CB7E06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83EFBE-2652-804E-839F-2AF1D047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11F32-9685-3E4C-838F-C95F979E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64D40-E3F4-154E-B94D-1D31AC89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5A48D-8D23-9445-9A5F-99671819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6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C61C-F243-B842-8FE8-37A051C9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9E02F-C30B-A749-BC79-0CC022B2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9011C8-3DAD-2347-A694-B6DB3CBC6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2E0CD-4A0E-1449-B39F-84D7DB0A0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170B50-F916-F64C-B691-56FE10587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5B64E8-B14B-2F41-A50F-6519342C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F538CF-4FA1-B947-85CC-4C182EAD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1C1A34-526A-2248-A7C3-38AD9758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DF7AF-5DE2-8C47-A869-C88E37D9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E2B631-5F3A-B74A-8840-CF0A0335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5031E-575E-8149-BC43-109DBC86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917BA-0437-FB48-BEE3-8E4F2BF5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8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C89058-984E-0545-9018-360428D3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27DAB1-51A4-1B42-9E07-12A173AC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1A9137-39E5-D648-A9D9-EE1D889E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3D968-000A-8D4B-93C7-7A3F061E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427E1-826E-1E42-BC72-99488A49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B75B9-F600-4049-9496-A76BF096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43529B-93F6-884C-BBD8-D31F571E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86775-E4F5-4546-9224-B0D1854C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EF37D-3C4D-7C4D-9E4D-D641CCAE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0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7F260-672E-9C48-AA98-B135634D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4FD318-A19D-6043-9F94-B376FC0A6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334624-9B98-4640-92FE-924B6B07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CE4D6-C687-A84F-A164-D402C70C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F0A7B-2738-F144-BB9F-8FF949F8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91CEBD-F11A-9649-A164-C0F5D5AC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CE20-184B-714D-AB64-DDD86824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660B3-8255-E24E-BF72-4DB04D7E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8CE2F-8542-4B4F-80DE-22A243A50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8B0A-EC1A-EA46-A2CE-0FD2D20FDD2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A9D096-730E-C347-811D-3F3F4E94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209DF-694F-6F40-A932-46AB7C5D1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4BC5-0093-844F-AB47-1FE82F12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4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7908" y="356030"/>
            <a:ext cx="11676184" cy="63008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B2E586-4062-DE4C-B3A9-9F172D95429F}"/>
              </a:ext>
            </a:extLst>
          </p:cNvPr>
          <p:cNvSpPr/>
          <p:nvPr/>
        </p:nvSpPr>
        <p:spPr>
          <a:xfrm>
            <a:off x="592870" y="2477569"/>
            <a:ext cx="3728512" cy="71105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ahyon-ahyonda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–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2674CE7-BD63-F749-99EB-3A5BB9746700}"/>
              </a:ext>
            </a:extLst>
          </p:cNvPr>
          <p:cNvSpPr/>
          <p:nvPr/>
        </p:nvSpPr>
        <p:spPr>
          <a:xfrm>
            <a:off x="716622" y="1503447"/>
            <a:ext cx="3154600" cy="72488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–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E3A9F26-84B7-FE4D-9366-7FBD9E2F2327}"/>
              </a:ext>
            </a:extLst>
          </p:cNvPr>
          <p:cNvSpPr/>
          <p:nvPr/>
        </p:nvSpPr>
        <p:spPr>
          <a:xfrm>
            <a:off x="470485" y="4393303"/>
            <a:ext cx="3825488" cy="70807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sen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–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D8DC3054-6BBF-5E47-85C7-D24714F3E625}"/>
              </a:ext>
            </a:extLst>
          </p:cNvPr>
          <p:cNvSpPr/>
          <p:nvPr/>
        </p:nvSpPr>
        <p:spPr>
          <a:xfrm>
            <a:off x="836975" y="5385999"/>
            <a:ext cx="4402996" cy="75756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millarim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pichirlab</a:t>
            </a:r>
            <a:r>
              <a:rPr lang="en-GB" sz="3600" b="1" dirty="0">
                <a:solidFill>
                  <a:srgbClr val="7030A0"/>
                </a:solidFill>
              </a:rPr>
              <a:t> –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F62EF5A-1E43-614A-954D-1AF0B5DB503D}"/>
              </a:ext>
            </a:extLst>
          </p:cNvPr>
          <p:cNvSpPr/>
          <p:nvPr/>
        </p:nvSpPr>
        <p:spPr>
          <a:xfrm>
            <a:off x="366821" y="3504924"/>
            <a:ext cx="4522931" cy="70807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bong </a:t>
            </a:r>
            <a:r>
              <a:rPr lang="en-GB" sz="3600" b="1" dirty="0" err="1">
                <a:solidFill>
                  <a:srgbClr val="7030A0"/>
                </a:solidFill>
              </a:rPr>
              <a:t>urib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qo‘yardi</a:t>
            </a:r>
            <a:r>
              <a:rPr lang="en-GB" sz="3600" b="1" dirty="0">
                <a:solidFill>
                  <a:srgbClr val="7030A0"/>
                </a:solidFill>
              </a:rPr>
              <a:t> –  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7">
            <a:extLst>
              <a:ext uri="{FF2B5EF4-FFF2-40B4-BE49-F238E27FC236}">
                <a16:creationId xmlns:a16="http://schemas.microsoft.com/office/drawing/2014/main" id="{E4ED8535-802E-1747-A773-110028C6E96C}"/>
              </a:ext>
            </a:extLst>
          </p:cNvPr>
          <p:cNvSpPr/>
          <p:nvPr/>
        </p:nvSpPr>
        <p:spPr>
          <a:xfrm>
            <a:off x="4541630" y="4473735"/>
            <a:ext cx="7345569" cy="651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 bilan gaplashib, sen bilan ovora bo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ʼ</a:t>
            </a: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11">
            <a:extLst>
              <a:ext uri="{FF2B5EF4-FFF2-40B4-BE49-F238E27FC236}">
                <a16:creationId xmlns:a16="http://schemas.microsoft.com/office/drawing/2014/main" id="{F9CF4B00-D217-DA4D-885C-46B04AD8CE5B}"/>
              </a:ext>
            </a:extLst>
          </p:cNvPr>
          <p:cNvSpPr/>
          <p:nvPr/>
        </p:nvSpPr>
        <p:spPr>
          <a:xfrm>
            <a:off x="5025343" y="3385350"/>
            <a:ext cx="6684385" cy="9639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soat aniq vaqtni bildirib, tovush chiqardi 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13">
            <a:extLst>
              <a:ext uri="{FF2B5EF4-FFF2-40B4-BE49-F238E27FC236}">
                <a16:creationId xmlns:a16="http://schemas.microsoft.com/office/drawing/2014/main" id="{359C41A6-8DE1-F64B-ABA6-A3F85CAF5750}"/>
              </a:ext>
            </a:extLst>
          </p:cNvPr>
          <p:cNvSpPr/>
          <p:nvPr/>
        </p:nvSpPr>
        <p:spPr>
          <a:xfrm>
            <a:off x="4632727" y="2477772"/>
            <a:ext cx="5068080" cy="633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baʼzan, kamdan-kam vaqtda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CFEA43EB-C3D8-8848-AF63-85B1A900BE38}"/>
              </a:ext>
            </a:extLst>
          </p:cNvPr>
          <p:cNvSpPr/>
          <p:nvPr/>
        </p:nvSpPr>
        <p:spPr>
          <a:xfrm>
            <a:off x="5428258" y="5374602"/>
            <a:ext cx="5886130" cy="951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oat millaring chiq-chiq etgan tovush chiqarishi 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:a16="http://schemas.microsoft.com/office/drawing/2014/main" id="{1F5B5F4D-054E-C249-828F-EA8E2E878050}"/>
              </a:ext>
            </a:extLst>
          </p:cNvPr>
          <p:cNvSpPr/>
          <p:nvPr/>
        </p:nvSpPr>
        <p:spPr>
          <a:xfrm>
            <a:off x="4046916" y="1494283"/>
            <a:ext cx="4522932" cy="651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Olim, bilimli, dono odam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>
            <a:extLst>
              <a:ext uri="{FF2B5EF4-FFF2-40B4-BE49-F238E27FC236}">
                <a16:creationId xmlns:a16="http://schemas.microsoft.com/office/drawing/2014/main" id="{3F550681-9D2D-1949-81F8-9C4789B025FE}"/>
              </a:ext>
            </a:extLst>
          </p:cNvPr>
          <p:cNvSpPr/>
          <p:nvPr/>
        </p:nvSpPr>
        <p:spPr>
          <a:xfrm>
            <a:off x="2660104" y="380122"/>
            <a:ext cx="6472053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Lug‘at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ishi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1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DD9D536-5416-BF49-90DD-935917552AEA}"/>
              </a:ext>
            </a:extLst>
          </p:cNvPr>
          <p:cNvSpPr/>
          <p:nvPr/>
        </p:nvSpPr>
        <p:spPr>
          <a:xfrm>
            <a:off x="3028012" y="196868"/>
            <a:ext cx="6032506" cy="13554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soat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2-qism</a:t>
            </a:r>
            <a:endParaRPr lang="ru-RU" sz="4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F786B88C-A71E-C142-BAA2-1B9383BA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4086136" y="1899714"/>
            <a:ext cx="4220497" cy="4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C221C0DA-BCFD-EC43-AC01-A98A0DF9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72" y="415588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E2F8A9-16A0-7A40-BDD0-B860F98BEA4B}"/>
              </a:ext>
            </a:extLst>
          </p:cNvPr>
          <p:cNvSpPr/>
          <p:nvPr/>
        </p:nvSpPr>
        <p:spPr>
          <a:xfrm>
            <a:off x="9560522" y="539189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126-dars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A9317DAA-4A6B-114C-BC60-7DA40E22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4071" y="2442783"/>
            <a:ext cx="2108414" cy="40356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D69F0-E314-BE46-8377-EA44D076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5" y="290935"/>
            <a:ext cx="11480650" cy="19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8EB6A-E461-CC41-BCFD-CEE593359045}"/>
              </a:ext>
            </a:extLst>
          </p:cNvPr>
          <p:cNvSpPr txBox="1"/>
          <p:nvPr/>
        </p:nvSpPr>
        <p:spPr>
          <a:xfrm>
            <a:off x="660400" y="1968499"/>
            <a:ext cx="105790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 </a:t>
            </a:r>
            <a:r>
              <a:rPr lang="en-GB" sz="4000" b="1" dirty="0" err="1">
                <a:solidFill>
                  <a:srgbClr val="002060"/>
                </a:solidFill>
              </a:rPr>
              <a:t>Qiz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shoshganicha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narsalarini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yig‘ishtira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boshlabdi</a:t>
            </a:r>
            <a:r>
              <a:rPr lang="en-GB" sz="4000" b="1" dirty="0">
                <a:solidFill>
                  <a:srgbClr val="002060"/>
                </a:solidFill>
              </a:rPr>
              <a:t>. </a:t>
            </a:r>
            <a:r>
              <a:rPr lang="en-GB" sz="4000" b="1" dirty="0" err="1">
                <a:solidFill>
                  <a:srgbClr val="002060"/>
                </a:solidFill>
              </a:rPr>
              <a:t>Soat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esa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nasihat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qilishda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davom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etarmish</a:t>
            </a:r>
            <a:r>
              <a:rPr lang="en-GB" sz="4000" b="1" dirty="0">
                <a:solidFill>
                  <a:srgbClr val="002060"/>
                </a:solidFill>
              </a:rPr>
              <a:t>: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– </a:t>
            </a:r>
            <a:r>
              <a:rPr lang="en-GB" sz="4000" b="1" dirty="0" err="1">
                <a:solidFill>
                  <a:srgbClr val="002060"/>
                </a:solidFill>
              </a:rPr>
              <a:t>O‘zing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bilan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birorta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qiziq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kitob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ol</a:t>
            </a:r>
            <a:r>
              <a:rPr lang="en-GB" sz="4000" b="1" dirty="0">
                <a:solidFill>
                  <a:srgbClr val="002060"/>
                </a:solidFill>
              </a:rPr>
              <a:t>. </a:t>
            </a:r>
            <a:r>
              <a:rPr lang="en-GB" sz="4000" b="1" dirty="0" err="1">
                <a:solidFill>
                  <a:srgbClr val="002060"/>
                </a:solidFill>
              </a:rPr>
              <a:t>Bekatda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avtobus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kutib</a:t>
            </a:r>
            <a:r>
              <a:rPr lang="en-GB" sz="4000" b="1" dirty="0">
                <a:solidFill>
                  <a:srgbClr val="002060"/>
                </a:solidFill>
              </a:rPr>
              <a:t>, </a:t>
            </a:r>
            <a:r>
              <a:rPr lang="en-GB" sz="4000" b="1" dirty="0" err="1">
                <a:solidFill>
                  <a:srgbClr val="002060"/>
                </a:solidFill>
              </a:rPr>
              <a:t>bekor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o‘tirganingda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o‘qiysan</a:t>
            </a:r>
            <a:r>
              <a:rPr lang="en-GB" sz="4000" b="1" dirty="0">
                <a:solidFill>
                  <a:srgbClr val="002060"/>
                </a:solidFill>
              </a:rPr>
              <a:t>. </a:t>
            </a:r>
            <a:r>
              <a:rPr lang="en-GB" sz="4000" b="1" dirty="0" err="1">
                <a:solidFill>
                  <a:srgbClr val="002060"/>
                </a:solidFill>
              </a:rPr>
              <a:t>O‘qish</a:t>
            </a:r>
            <a:r>
              <a:rPr lang="en-GB" sz="4000" b="1" dirty="0">
                <a:solidFill>
                  <a:srgbClr val="002060"/>
                </a:solidFill>
              </a:rPr>
              <a:t> – </a:t>
            </a:r>
            <a:r>
              <a:rPr lang="en-GB" sz="4000" b="1" dirty="0" err="1">
                <a:solidFill>
                  <a:srgbClr val="002060"/>
                </a:solidFill>
              </a:rPr>
              <a:t>eng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foydali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mashg‘ulot</a:t>
            </a:r>
            <a:r>
              <a:rPr lang="en-GB" sz="4000" b="1" dirty="0">
                <a:solidFill>
                  <a:srgbClr val="002060"/>
                </a:solidFill>
              </a:rPr>
              <a:t>!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– </a:t>
            </a:r>
            <a:r>
              <a:rPr lang="en-GB" sz="4000" b="1" dirty="0" err="1">
                <a:solidFill>
                  <a:srgbClr val="002060"/>
                </a:solidFill>
              </a:rPr>
              <a:t>Soatvoy</a:t>
            </a:r>
            <a:r>
              <a:rPr lang="en-GB" sz="4000" b="1" dirty="0">
                <a:solidFill>
                  <a:srgbClr val="002060"/>
                </a:solidFill>
              </a:rPr>
              <a:t>, </a:t>
            </a:r>
            <a:r>
              <a:rPr lang="en-GB" sz="4000" b="1" dirty="0" err="1">
                <a:solidFill>
                  <a:srgbClr val="002060"/>
                </a:solidFill>
              </a:rPr>
              <a:t>shuncha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narsani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qayerdan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bilasan</a:t>
            </a:r>
            <a:r>
              <a:rPr lang="en-GB" sz="4000" b="1" dirty="0">
                <a:solidFill>
                  <a:srgbClr val="002060"/>
                </a:solidFill>
              </a:rPr>
              <a:t>?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69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87868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4E7B1-2E7E-2443-9792-779526F86EDF}"/>
              </a:ext>
            </a:extLst>
          </p:cNvPr>
          <p:cNvSpPr txBox="1"/>
          <p:nvPr/>
        </p:nvSpPr>
        <p:spPr>
          <a:xfrm>
            <a:off x="825500" y="779827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– Men </a:t>
            </a:r>
            <a:r>
              <a:rPr lang="en-GB" sz="3600" b="1" dirty="0" err="1">
                <a:solidFill>
                  <a:srgbClr val="002060"/>
                </a:solidFill>
              </a:rPr>
              <a:t>juda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eski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soatman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en-GB" sz="3600" b="1" dirty="0" err="1">
                <a:solidFill>
                  <a:srgbClr val="002060"/>
                </a:solidFill>
              </a:rPr>
              <a:t>Qiladigan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ishim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odamlarga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ko‘rsatish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Millarim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pichirlab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umr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oqar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daryodek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tez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o‘tib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ketishini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eslatib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turadi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en-GB" sz="3600" b="1" dirty="0" err="1">
                <a:solidFill>
                  <a:srgbClr val="002060"/>
                </a:solidFill>
              </a:rPr>
              <a:t>Uzoq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vaqtdan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buyon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odamlarni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kuzataman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en-GB" sz="3600" b="1" dirty="0" err="1">
                <a:solidFill>
                  <a:srgbClr val="002060"/>
                </a:solidFill>
              </a:rPr>
              <a:t>imdir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qadrlaydi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kimdir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esa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yo‘q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en-GB" sz="3600" b="1" dirty="0" err="1">
                <a:solidFill>
                  <a:srgbClr val="002060"/>
                </a:solidFill>
              </a:rPr>
              <a:t>Vaqtini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qadrlab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foydali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ish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3600" b="1" dirty="0" err="1">
                <a:solidFill>
                  <a:srgbClr val="002060"/>
                </a:solidFill>
              </a:rPr>
              <a:t>qilgan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kishilar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ko‘p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yaxshiliklarga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ulgurganlarini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ko‘rdim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1" name="Picture 2" descr="Allen Designs - Sweet Nesting Clock | Artsy Abode">
            <a:extLst>
              <a:ext uri="{FF2B5EF4-FFF2-40B4-BE49-F238E27FC236}">
                <a16:creationId xmlns:a16="http://schemas.microsoft.com/office/drawing/2014/main" id="{C6A68C85-C1CD-794F-A6E1-BA262B55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14" y="1462778"/>
            <a:ext cx="4034853" cy="39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321C5-2D4C-2C40-AEAE-5F18FB215BD3}"/>
              </a:ext>
            </a:extLst>
          </p:cNvPr>
          <p:cNvSpPr txBox="1"/>
          <p:nvPr/>
        </p:nvSpPr>
        <p:spPr>
          <a:xfrm>
            <a:off x="800100" y="472657"/>
            <a:ext cx="78709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002060"/>
                </a:solidFill>
              </a:rPr>
              <a:t>Umrini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keraksiz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o‘yin-kulgiga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sarflaganlar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afsus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ko‘rdim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Biroq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hamma</a:t>
            </a:r>
            <a:r>
              <a:rPr lang="en-GB" sz="3600" b="1" dirty="0">
                <a:solidFill>
                  <a:srgbClr val="002060"/>
                </a:solidFill>
              </a:rPr>
              <a:t> ham </a:t>
            </a:r>
            <a:r>
              <a:rPr lang="en-GB" sz="3600" b="1" dirty="0" err="1">
                <a:solidFill>
                  <a:srgbClr val="002060"/>
                </a:solidFill>
              </a:rPr>
              <a:t>buni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vaqtida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tushunib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yetmaydi</a:t>
            </a:r>
            <a:r>
              <a:rPr lang="en-GB" sz="3600" b="1" dirty="0">
                <a:solidFill>
                  <a:srgbClr val="002060"/>
                </a:solidFill>
              </a:rPr>
              <a:t>. Sen ham </a:t>
            </a:r>
            <a:r>
              <a:rPr lang="en-GB" sz="3600" b="1" dirty="0" err="1">
                <a:solidFill>
                  <a:srgbClr val="002060"/>
                </a:solidFill>
              </a:rPr>
              <a:t>shundaylardan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bo‘lib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qolma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deyman</a:t>
            </a:r>
            <a:r>
              <a:rPr lang="en-GB" sz="3600" b="1" dirty="0">
                <a:solidFill>
                  <a:srgbClr val="002060"/>
                </a:solidFill>
              </a:rPr>
              <a:t>-da. </a:t>
            </a:r>
          </a:p>
          <a:p>
            <a:r>
              <a:rPr lang="en-GB" sz="3600" b="1" dirty="0" err="1">
                <a:solidFill>
                  <a:srgbClr val="002060"/>
                </a:solidFill>
              </a:rPr>
              <a:t>Ular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qani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endi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vaqt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orqaga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qaytsa-yu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xatolarimni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tuzatsam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deya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afsuslanib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qolaverishadi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</a:p>
          <a:p>
            <a:r>
              <a:rPr lang="en-GB" sz="3600" b="1" dirty="0" err="1">
                <a:solidFill>
                  <a:srgbClr val="002060"/>
                </a:solidFill>
              </a:rPr>
              <a:t>Qiz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donishmand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soatning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gaplarini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tinglab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o‘ylanib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qolibdi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1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E25906B8-80E8-F545-8026-B4AF879EE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8011213" y="1009036"/>
            <a:ext cx="4220497" cy="4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9D05F-6BBB-BC41-BFB9-1F3F046B4FFE}"/>
              </a:ext>
            </a:extLst>
          </p:cNvPr>
          <p:cNvSpPr txBox="1"/>
          <p:nvPr/>
        </p:nvSpPr>
        <p:spPr>
          <a:xfrm>
            <a:off x="596900" y="939800"/>
            <a:ext cx="797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– </a:t>
            </a:r>
            <a:r>
              <a:rPr lang="en-GB" sz="3600" b="1" dirty="0" err="1">
                <a:solidFill>
                  <a:srgbClr val="002060"/>
                </a:solidFill>
              </a:rPr>
              <a:t>Haliyam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shu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yerdamisan</a:t>
            </a:r>
            <a:r>
              <a:rPr lang="en-GB" sz="3600" b="1" dirty="0">
                <a:solidFill>
                  <a:srgbClr val="002060"/>
                </a:solidFill>
              </a:rPr>
              <a:t>? – </a:t>
            </a:r>
            <a:r>
              <a:rPr lang="en-GB" sz="3600" b="1" dirty="0" err="1">
                <a:solidFill>
                  <a:srgbClr val="002060"/>
                </a:solidFill>
              </a:rPr>
              <a:t>yolg‘ondakam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achchiqlanibdi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soat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– </a:t>
            </a:r>
            <a:r>
              <a:rPr lang="en-GB" sz="3600" b="1" dirty="0" err="1">
                <a:solidFill>
                  <a:srgbClr val="002060"/>
                </a:solidFill>
              </a:rPr>
              <a:t>Bunaqada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buvingning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oldiga</a:t>
            </a:r>
            <a:r>
              <a:rPr lang="en-GB" sz="3600" b="1" dirty="0">
                <a:solidFill>
                  <a:srgbClr val="002060"/>
                </a:solidFill>
              </a:rPr>
              <a:t> ham </a:t>
            </a:r>
            <a:r>
              <a:rPr lang="en-GB" sz="3600" b="1" dirty="0" err="1">
                <a:solidFill>
                  <a:srgbClr val="002060"/>
                </a:solidFill>
              </a:rPr>
              <a:t>kechikib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borasan-ku</a:t>
            </a:r>
            <a:r>
              <a:rPr lang="en-GB" sz="3600" b="1" dirty="0">
                <a:solidFill>
                  <a:srgbClr val="002060"/>
                </a:solidFill>
              </a:rPr>
              <a:t>! </a:t>
            </a:r>
          </a:p>
          <a:p>
            <a:r>
              <a:rPr lang="en-GB" sz="3600" b="1" dirty="0" err="1">
                <a:solidFill>
                  <a:srgbClr val="002060"/>
                </a:solidFill>
              </a:rPr>
              <a:t>Qizcha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jilmayib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qo‘yibdi-yu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chopqillab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uydan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chiqib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ketibdi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r>
              <a:rPr lang="en-GB" sz="3600" b="1" dirty="0" err="1">
                <a:solidFill>
                  <a:srgbClr val="002060"/>
                </a:solidFill>
              </a:rPr>
              <a:t>Xonada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yana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donishmand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soatning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maromda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chiqillashi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eshitila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boshlabdi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“</a:t>
            </a:r>
            <a:r>
              <a:rPr lang="en-GB" sz="3600" dirty="0" err="1">
                <a:solidFill>
                  <a:srgbClr val="7030A0"/>
                </a:solidFill>
              </a:rPr>
              <a:t>Zamonaviy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err="1">
                <a:solidFill>
                  <a:srgbClr val="7030A0"/>
                </a:solidFill>
              </a:rPr>
              <a:t>ertaklar</a:t>
            </a:r>
            <a:r>
              <a:rPr lang="en-GB" sz="3600" dirty="0">
                <a:solidFill>
                  <a:srgbClr val="7030A0"/>
                </a:solidFill>
              </a:rPr>
              <a:t>” </a:t>
            </a:r>
            <a:r>
              <a:rPr lang="en-GB" sz="3600" dirty="0" err="1">
                <a:solidFill>
                  <a:srgbClr val="7030A0"/>
                </a:solidFill>
              </a:rPr>
              <a:t>kitobidan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D17C86-B495-B148-A9AE-56ED2B83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94" l="10000" r="90000">
                        <a14:foregroundMark x1="32923" y1="91176" x2="41538" y2="95294"/>
                        <a14:foregroundMark x1="41538" y1="95294" x2="50000" y2="90000"/>
                        <a14:foregroundMark x1="50000" y1="90000" x2="50769" y2="88235"/>
                        <a14:foregroundMark x1="50769" y1="87941" x2="50769" y2="87941"/>
                        <a14:foregroundMark x1="58000" y1="79706" x2="59231" y2="87353"/>
                        <a14:foregroundMark x1="64462" y1="76765" x2="71231" y2="79412"/>
                        <a14:foregroundMark x1="71231" y1="78824" x2="71231" y2="78824"/>
                        <a14:foregroundMark x1="68923" y1="80588" x2="71385" y2="77941"/>
                        <a14:foregroundMark x1="58154" y1="79412" x2="58615" y2="85000"/>
                        <a14:foregroundMark x1="48462" y1="10588" x2="49692" y2="1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56" y="706552"/>
            <a:ext cx="5787883" cy="3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5AC7857D-3D77-BE47-8449-8FFE837ED3E9}"/>
              </a:ext>
            </a:extLst>
          </p:cNvPr>
          <p:cNvSpPr/>
          <p:nvPr/>
        </p:nvSpPr>
        <p:spPr>
          <a:xfrm>
            <a:off x="2692400" y="684922"/>
            <a:ext cx="6896957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nasihat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073C4628-CD2A-514E-8935-7CF4240BB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2072368" y="2000723"/>
            <a:ext cx="3189095" cy="32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42E111F6-7D72-364A-92AB-01D13005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419" y="3526972"/>
            <a:ext cx="1593161" cy="30493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3F2A895-C34D-724E-B9D0-396CCEC9DF70}"/>
              </a:ext>
            </a:extLst>
          </p:cNvPr>
          <p:cNvSpPr/>
          <p:nvPr/>
        </p:nvSpPr>
        <p:spPr>
          <a:xfrm>
            <a:off x="5697103" y="2380270"/>
            <a:ext cx="4970897" cy="2840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– </a:t>
            </a:r>
            <a:r>
              <a:rPr lang="en-GB" sz="3200" b="1" dirty="0" err="1">
                <a:solidFill>
                  <a:srgbClr val="002060"/>
                </a:solidFill>
              </a:rPr>
              <a:t>O‘zing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bilan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birorta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qiziq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kitob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Bekatda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avtobus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kutib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bekor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o‘tirganingda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o‘qiysan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O‘qish</a:t>
            </a:r>
            <a:r>
              <a:rPr lang="en-GB" sz="3200" b="1" dirty="0">
                <a:solidFill>
                  <a:srgbClr val="002060"/>
                </a:solidFill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</a:rPr>
              <a:t>eng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foydali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mashg‘ulot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575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87868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>
            <a:extLst>
              <a:ext uri="{FF2B5EF4-FFF2-40B4-BE49-F238E27FC236}">
                <a16:creationId xmlns:a16="http://schemas.microsoft.com/office/drawing/2014/main" id="{F5AA30C6-EDFC-1B4C-AEFB-3DEE24E261D9}"/>
              </a:ext>
            </a:extLst>
          </p:cNvPr>
          <p:cNvSpPr/>
          <p:nvPr/>
        </p:nvSpPr>
        <p:spPr>
          <a:xfrm>
            <a:off x="2578101" y="761122"/>
            <a:ext cx="6248400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kitob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o‘qiysizmi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kitoblarni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o‘qimoqchisiz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2" descr="Детям — Иванова Татьяна Владимировна">
            <a:extLst>
              <a:ext uri="{FF2B5EF4-FFF2-40B4-BE49-F238E27FC236}">
                <a16:creationId xmlns:a16="http://schemas.microsoft.com/office/drawing/2014/main" id="{4447AE62-328E-DC45-BF7F-767BD51C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23" y="2472749"/>
            <a:ext cx="5637490" cy="32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87868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64272CC4-4F34-784E-828D-7A588F02665F}"/>
              </a:ext>
            </a:extLst>
          </p:cNvPr>
          <p:cNvSpPr/>
          <p:nvPr/>
        </p:nvSpPr>
        <p:spPr>
          <a:xfrm>
            <a:off x="2578101" y="596022"/>
            <a:ext cx="6286500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behuda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o‘tkazgan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odamlarning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holi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bo‘ladi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2" descr="1 класс. 2. Режим дня школьника">
            <a:extLst>
              <a:ext uri="{FF2B5EF4-FFF2-40B4-BE49-F238E27FC236}">
                <a16:creationId xmlns:a16="http://schemas.microsoft.com/office/drawing/2014/main" id="{E661812B-A465-0B42-8536-179E6CA6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71" y="2029112"/>
            <a:ext cx="5622259" cy="3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B6B6AF4-8B8E-054A-B785-9575479EDBD9}"/>
              </a:ext>
            </a:extLst>
          </p:cNvPr>
          <p:cNvSpPr/>
          <p:nvPr/>
        </p:nvSpPr>
        <p:spPr>
          <a:xfrm>
            <a:off x="736600" y="1919798"/>
            <a:ext cx="5012253" cy="3740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Umrini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keraksiz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o‘yin-kulgiga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sarflaganlar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afsus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ko‘rdim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Biroq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hamma</a:t>
            </a:r>
            <a:r>
              <a:rPr lang="en-GB" sz="3600" b="1" dirty="0">
                <a:solidFill>
                  <a:srgbClr val="002060"/>
                </a:solidFill>
              </a:rPr>
              <a:t> ham </a:t>
            </a:r>
            <a:r>
              <a:rPr lang="en-GB" sz="3600" b="1" dirty="0" err="1">
                <a:solidFill>
                  <a:srgbClr val="002060"/>
                </a:solidFill>
              </a:rPr>
              <a:t>buni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vaqtida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tushunib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yetmaydi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5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388</Words>
  <Application>Microsoft Macintosh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2021-11-20T11:46:25Z</dcterms:created>
  <dcterms:modified xsi:type="dcterms:W3CDTF">2021-11-30T10:45:05Z</dcterms:modified>
</cp:coreProperties>
</file>