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51" r:id="rId3"/>
    <p:sldId id="559" r:id="rId4"/>
    <p:sldId id="549" r:id="rId5"/>
    <p:sldId id="545" r:id="rId6"/>
    <p:sldId id="546" r:id="rId7"/>
    <p:sldId id="548" r:id="rId8"/>
    <p:sldId id="552" r:id="rId9"/>
    <p:sldId id="562" r:id="rId10"/>
    <p:sldId id="557" r:id="rId11"/>
    <p:sldId id="558" r:id="rId12"/>
    <p:sldId id="560" r:id="rId13"/>
    <p:sldId id="563" r:id="rId14"/>
    <p:sldId id="561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49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12:12:10.972" idx="1">
    <p:pos x="5564" y="1857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61A5-8F13-474F-8FBF-F4B2A3F57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2CD7C1-50C2-9E40-909B-30302D36C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FCCB2-C45B-4843-B643-566B57F8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0E435-48FD-DE4B-9845-329D5E5C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92516-4199-6043-A236-8FC2A6BC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E6D8A-D120-C243-8310-5E422C83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FF034E-B677-444B-85BE-9A8F4592E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3DE5D-1BFB-974B-BEE1-3009707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372A5-74B3-3744-A253-7E6AF892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E0B88-1C99-084F-91BA-39D5E23F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2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65929D-0F19-0F4A-A4AC-5CC45FE13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E4BA9A-0508-294A-94A7-45AE19119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2857A-CE6A-7640-9C84-DBFD6F6E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457C2-2597-4A4E-9B38-19B17FB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6B083-A976-DF49-BF8B-79720F45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37D0-F7E9-DF49-879D-5A1E7F80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77CAE-F8D2-A645-A36D-F98EFB97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CC2EF-5444-4B41-AB14-07D05154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74745-BA41-C541-97B3-72BF9F9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0EEEB-44B0-CE40-A007-D6624DFC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49989-5F60-3B43-8CCB-56A35EE8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BEB0C-BEF7-484E-849B-9D6690011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740C-E4BE-9F4D-9073-C1C96A5A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00F74-7CBB-4E4A-B39D-8EC20307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03CE4-AB6D-A242-B132-355B9084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0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7AFFF-3B6F-244D-8745-864DBF47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C8DAB-B118-1D4A-A542-77050CBC8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E8ECCB-2801-D54B-9B13-5DA0CBDC7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B25F6-3606-2143-954D-5EE6208F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BA56A7-F41E-EF40-83EE-637FDCAE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0AC35-C909-704A-B84B-05521CF3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6B212-7E0C-0F40-92B3-3FA50093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8A98E5-690E-1F42-BE77-6EEECEB6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65F6A0-788B-C74D-890B-C459C7B46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D67959-A45E-D043-AF78-7EED3CDCB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229DF4-7110-1242-8B70-134E3A7FE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E8E080-26D9-6E44-B446-78139C7D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220B6F-ECCC-904D-AF01-D86CC69A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9F9562-F404-E242-9D4E-A1C38064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28E9C-4003-6C47-BBF9-4A1AB553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F0D760-522D-294B-BBCB-8B7E234D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6A040-4062-E747-9975-5DEC9BE0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E48F4A-E573-EF40-94FE-C484EF51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B1D149-6203-7243-86E8-8656A8AB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FA6C74-A79B-084F-896D-29D546E2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560DA9-D232-BF4C-B206-FBBA11AE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7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9A95E-4D01-294B-AABB-52FFEB38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E6B95-0CB0-9F46-AA4B-858618B8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163B56-0644-D945-B3D5-B91900D1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8C75B9-6699-2D43-8CF5-3F8D322F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0D4B3-CD88-7843-8511-07537001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66EC6E-5156-D24A-90F2-677A3B3C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91C8D-EBCC-AF47-BCAC-7D8F0009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65512B-FBAD-7A4B-AA70-7D07B6215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9AA80-DBD0-7E4C-A46C-1778136D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A0516A-1E86-5942-A947-CF37202D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D0444-E422-3E42-855F-A818ABC9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F51FD6-B313-AA47-A5BE-0B60D8FF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105F1-476A-F046-97D3-0F0D730C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838AB-DFB9-CD47-98F2-5B105F18C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ED924-DD7D-0447-B670-261DE065E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F0DA-4FA8-4344-9B4D-8DD64F0E3B2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91A90-7B11-0F48-8242-AE3F1C2FB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986F3-1E9D-FD48-857E-053A66A0E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BF15-0EE6-8E4C-9A04-DEB46C2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2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7894D6-2BAD-E349-BF11-5A34D8E0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  <a:endParaRPr lang="ru-RU" dirty="0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7099A51F-A9DA-2542-9E27-99AFE498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BE33E1A-435E-6E4A-83E7-3667765D47DF}"/>
              </a:ext>
            </a:extLst>
          </p:cNvPr>
          <p:cNvSpPr/>
          <p:nvPr/>
        </p:nvSpPr>
        <p:spPr>
          <a:xfrm>
            <a:off x="269824" y="229158"/>
            <a:ext cx="11736594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D8364-143F-8047-8F35-C46706480C29}"/>
              </a:ext>
            </a:extLst>
          </p:cNvPr>
          <p:cNvSpPr txBox="1"/>
          <p:nvPr/>
        </p:nvSpPr>
        <p:spPr>
          <a:xfrm>
            <a:off x="538400" y="317945"/>
            <a:ext cx="113837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</a:rPr>
              <a:t>  </a:t>
            </a:r>
            <a:r>
              <a:rPr lang="en-GB" sz="4000" b="1" dirty="0">
                <a:solidFill>
                  <a:srgbClr val="7030A0"/>
                </a:solidFill>
              </a:rPr>
              <a:t> 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                       </a:t>
            </a:r>
            <a:r>
              <a:rPr lang="en-GB" sz="4000" b="1" dirty="0" err="1">
                <a:solidFill>
                  <a:srgbClr val="7030A0"/>
                </a:solidFill>
              </a:rPr>
              <a:t>Shunday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qilib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xafa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bo‘lgan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                       </a:t>
            </a:r>
            <a:r>
              <a:rPr lang="en-GB" sz="4000" b="1" dirty="0" err="1">
                <a:solidFill>
                  <a:srgbClr val="7030A0"/>
                </a:solidFill>
              </a:rPr>
              <a:t>ko‘rsatmay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qo’yibdi</a:t>
            </a:r>
            <a:r>
              <a:rPr lang="en-GB" sz="4000" b="1" dirty="0">
                <a:solidFill>
                  <a:srgbClr val="7030A0"/>
                </a:solidFill>
              </a:rPr>
              <a:t>. </a:t>
            </a:r>
            <a:r>
              <a:rPr lang="en-GB" sz="4000" b="1" dirty="0" err="1">
                <a:solidFill>
                  <a:srgbClr val="7030A0"/>
                </a:solidFill>
              </a:rPr>
              <a:t>Qizcha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aniq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endParaRPr lang="en-GB" sz="4000" b="1" dirty="0">
              <a:solidFill>
                <a:srgbClr val="7030A0"/>
              </a:solidFill>
            </a:endParaRPr>
          </a:p>
          <a:p>
            <a:r>
              <a:rPr lang="en-GB" sz="4000" b="1" dirty="0">
                <a:solidFill>
                  <a:srgbClr val="7030A0"/>
                </a:solidFill>
              </a:rPr>
              <a:t>                         </a:t>
            </a:r>
            <a:r>
              <a:rPr lang="en-GB" sz="4000" b="1" dirty="0" err="1">
                <a:solidFill>
                  <a:srgbClr val="7030A0"/>
                </a:solidFill>
              </a:rPr>
              <a:t>bila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ko‘p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qiynalibdi</a:t>
            </a:r>
            <a:r>
              <a:rPr lang="en-GB" sz="4000" b="1" dirty="0">
                <a:solidFill>
                  <a:srgbClr val="7030A0"/>
                </a:solidFill>
              </a:rPr>
              <a:t>.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  Bir </a:t>
            </a:r>
            <a:r>
              <a:rPr lang="en-GB" sz="4000" b="1" dirty="0" err="1">
                <a:solidFill>
                  <a:srgbClr val="7030A0"/>
                </a:solidFill>
              </a:rPr>
              <a:t>kuni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qizcha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oldiga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kelib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shunday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debdi</a:t>
            </a:r>
            <a:r>
              <a:rPr lang="en-GB" sz="4000" b="1" dirty="0">
                <a:solidFill>
                  <a:srgbClr val="7030A0"/>
                </a:solidFill>
              </a:rPr>
              <a:t>: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– </a:t>
            </a:r>
            <a:r>
              <a:rPr lang="en-GB" sz="4000" b="1" dirty="0" err="1">
                <a:solidFill>
                  <a:srgbClr val="7030A0"/>
                </a:solidFill>
              </a:rPr>
              <a:t>Kelishib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olaylik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soatvoy</a:t>
            </a:r>
            <a:r>
              <a:rPr lang="en-GB" sz="4000" b="1" dirty="0">
                <a:solidFill>
                  <a:srgbClr val="7030A0"/>
                </a:solidFill>
              </a:rPr>
              <a:t>. Sen </a:t>
            </a:r>
            <a:r>
              <a:rPr lang="en-GB" sz="4000" b="1" dirty="0" err="1">
                <a:solidFill>
                  <a:srgbClr val="7030A0"/>
                </a:solidFill>
              </a:rPr>
              <a:t>avvalgidek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to‘g‘ri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ko‘rsatasan</a:t>
            </a:r>
            <a:r>
              <a:rPr lang="en-GB" sz="4000" b="1" dirty="0">
                <a:solidFill>
                  <a:srgbClr val="7030A0"/>
                </a:solidFill>
              </a:rPr>
              <a:t>, men </a:t>
            </a:r>
            <a:r>
              <a:rPr lang="en-GB" sz="4000" b="1" dirty="0" err="1">
                <a:solidFill>
                  <a:srgbClr val="7030A0"/>
                </a:solidFill>
              </a:rPr>
              <a:t>esa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zararli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odatlarimni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tashlayman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– </a:t>
            </a:r>
            <a:r>
              <a:rPr lang="en-GB" sz="4000" b="1" dirty="0" err="1">
                <a:solidFill>
                  <a:srgbClr val="7030A0"/>
                </a:solidFill>
              </a:rPr>
              <a:t>Bo‘pti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lekin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bir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shartim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</a:t>
            </a:r>
            <a:r>
              <a:rPr lang="en-GB" sz="4000" b="1" dirty="0">
                <a:solidFill>
                  <a:srgbClr val="7030A0"/>
                </a:solidFill>
              </a:rPr>
              <a:t>: </a:t>
            </a:r>
            <a:r>
              <a:rPr lang="en-GB" sz="4000" b="1" dirty="0" err="1">
                <a:solidFill>
                  <a:srgbClr val="7030A0"/>
                </a:solidFill>
              </a:rPr>
              <a:t>yangi</a:t>
            </a:r>
            <a:r>
              <a:rPr lang="en-GB" sz="4000" b="1" dirty="0">
                <a:solidFill>
                  <a:srgbClr val="7030A0"/>
                </a:solidFill>
              </a:rPr>
              <a:t> daftar </a:t>
            </a:r>
            <a:r>
              <a:rPr lang="en-GB" sz="4000" b="1" dirty="0" err="1">
                <a:solidFill>
                  <a:srgbClr val="7030A0"/>
                </a:solidFill>
              </a:rPr>
              <a:t>tutasan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unga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kunlik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rejalaringni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yozib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borasan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 </a:t>
            </a:r>
          </a:p>
        </p:txBody>
      </p:sp>
      <p:pic>
        <p:nvPicPr>
          <p:cNvPr id="10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C01C7317-B80E-9445-9131-036EF8052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538400" y="384127"/>
            <a:ext cx="2408000" cy="23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3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7894D6-2BAD-E349-BF11-5A34D8E0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  <a:endParaRPr lang="ru-RU" dirty="0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7099A51F-A9DA-2542-9E27-99AFE498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BE33E1A-435E-6E4A-83E7-3667765D47DF}"/>
              </a:ext>
            </a:extLst>
          </p:cNvPr>
          <p:cNvSpPr/>
          <p:nvPr/>
        </p:nvSpPr>
        <p:spPr>
          <a:xfrm>
            <a:off x="227703" y="229149"/>
            <a:ext cx="11736594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D8364-143F-8047-8F35-C46706480C29}"/>
              </a:ext>
            </a:extLst>
          </p:cNvPr>
          <p:cNvSpPr txBox="1"/>
          <p:nvPr/>
        </p:nvSpPr>
        <p:spPr>
          <a:xfrm>
            <a:off x="538401" y="588876"/>
            <a:ext cx="860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– Shu </a:t>
            </a:r>
            <a:r>
              <a:rPr lang="en-GB" sz="4000" b="1" dirty="0" err="1">
                <a:solidFill>
                  <a:srgbClr val="7030A0"/>
                </a:solidFill>
              </a:rPr>
              <a:t>bugunoq</a:t>
            </a:r>
            <a:r>
              <a:rPr lang="en-GB" sz="4000" b="1" dirty="0">
                <a:solidFill>
                  <a:srgbClr val="7030A0"/>
                </a:solidFill>
              </a:rPr>
              <a:t> daftar </a:t>
            </a:r>
            <a:r>
              <a:rPr lang="en-GB" sz="4000" b="1" dirty="0" err="1">
                <a:solidFill>
                  <a:srgbClr val="7030A0"/>
                </a:solidFill>
              </a:rPr>
              <a:t>tutganim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bo‘lsin</a:t>
            </a:r>
            <a:r>
              <a:rPr lang="en-GB" sz="4000" b="1" dirty="0">
                <a:solidFill>
                  <a:srgbClr val="7030A0"/>
                </a:solidFill>
              </a:rPr>
              <a:t>!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Yana </a:t>
            </a:r>
            <a:r>
              <a:rPr lang="en-GB" sz="4000" b="1" dirty="0" err="1">
                <a:solidFill>
                  <a:srgbClr val="7030A0"/>
                </a:solidFill>
              </a:rPr>
              <a:t>tartib-intizomga</a:t>
            </a:r>
            <a:r>
              <a:rPr lang="en-GB" sz="4000" b="1" dirty="0">
                <a:solidFill>
                  <a:srgbClr val="7030A0"/>
                </a:solidFill>
              </a:rPr>
              <a:t> ham </a:t>
            </a:r>
            <a:r>
              <a:rPr lang="en-GB" sz="4000" b="1" dirty="0" err="1">
                <a:solidFill>
                  <a:srgbClr val="7030A0"/>
                </a:solidFill>
              </a:rPr>
              <a:t>o‘rgani</a:t>
            </a:r>
            <a:r>
              <a:rPr lang="en-GB" sz="4000" b="1" dirty="0">
                <a:solidFill>
                  <a:srgbClr val="7030A0"/>
                </a:solidFill>
              </a:rPr>
              <a:t>-shing </a:t>
            </a:r>
            <a:r>
              <a:rPr lang="en-GB" sz="4000" b="1" dirty="0" err="1">
                <a:solidFill>
                  <a:srgbClr val="7030A0"/>
                </a:solidFill>
              </a:rPr>
              <a:t>kerak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Shunda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bo‘sh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vaqting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ko‘payib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ishlar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bilan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shug‘ullana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olasan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– </a:t>
            </a:r>
            <a:r>
              <a:rPr lang="en-GB" sz="4000" b="1" dirty="0" err="1">
                <a:solidFill>
                  <a:srgbClr val="7030A0"/>
                </a:solidFill>
              </a:rPr>
              <a:t>Hamma</a:t>
            </a:r>
            <a:r>
              <a:rPr lang="en-GB" sz="4000" b="1" dirty="0">
                <a:solidFill>
                  <a:srgbClr val="7030A0"/>
                </a:solidFill>
              </a:rPr>
              <a:t> gaping </a:t>
            </a:r>
            <a:r>
              <a:rPr lang="en-GB" sz="4000" b="1" dirty="0" err="1">
                <a:solidFill>
                  <a:srgbClr val="7030A0"/>
                </a:solidFill>
              </a:rPr>
              <a:t>to‘g‘ri</a:t>
            </a:r>
            <a:r>
              <a:rPr lang="en-GB" sz="4000" b="1" dirty="0">
                <a:solidFill>
                  <a:srgbClr val="7030A0"/>
                </a:solidFill>
              </a:rPr>
              <a:t>…  </a:t>
            </a:r>
            <a:r>
              <a:rPr lang="en-GB" sz="4000" b="1" dirty="0" err="1">
                <a:solidFill>
                  <a:srgbClr val="7030A0"/>
                </a:solidFill>
              </a:rPr>
              <a:t>Voy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aytgan</a:t>
            </a:r>
            <a:r>
              <a:rPr lang="en-GB" sz="4000" b="1" dirty="0">
                <a:solidFill>
                  <a:srgbClr val="7030A0"/>
                </a:solidFill>
              </a:rPr>
              <a:t>-cha, </a:t>
            </a:r>
            <a:r>
              <a:rPr lang="en-GB" sz="4000" b="1" dirty="0" err="1">
                <a:solidFill>
                  <a:srgbClr val="7030A0"/>
                </a:solidFill>
              </a:rPr>
              <a:t>bugun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buvimni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ko‘rgani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bormoqchi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edimku</a:t>
            </a:r>
            <a:r>
              <a:rPr lang="en-GB" sz="4000" b="1" dirty="0">
                <a:solidFill>
                  <a:srgbClr val="7030A0"/>
                </a:solidFill>
              </a:rPr>
              <a:t>.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Sen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bilan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bo‘lib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esimdan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chiqa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yozibdi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93BDEA43-34F9-2547-A484-A92C034C4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8763448" y="1128194"/>
            <a:ext cx="3225800" cy="40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4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5305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1107850" y="602548"/>
            <a:ext cx="9995338" cy="13489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Soatning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qaysi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xislatlari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uni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donishmand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” deb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atashga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sabab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bo‘ladi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12161B6-A3DB-6849-B12E-73B6C43BF104}"/>
              </a:ext>
            </a:extLst>
          </p:cNvPr>
          <p:cNvSpPr/>
          <p:nvPr/>
        </p:nvSpPr>
        <p:spPr>
          <a:xfrm>
            <a:off x="5857699" y="2436345"/>
            <a:ext cx="5257571" cy="34519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Donishmand</a:t>
            </a:r>
            <a:r>
              <a:rPr lang="en-GB" sz="4000" b="1" dirty="0">
                <a:solidFill>
                  <a:srgbClr val="7030A0"/>
                </a:solidFill>
              </a:rPr>
              <a:t> – </a:t>
            </a:r>
            <a:r>
              <a:rPr lang="en-GB" sz="4000" b="1" dirty="0" err="1">
                <a:solidFill>
                  <a:srgbClr val="7030A0"/>
                </a:solidFill>
              </a:rPr>
              <a:t>olim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bilimli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dono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ba’zi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voqea-hodisalarni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oldindan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aytib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beradigan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odam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28" name="Picture 4" descr="Мальчик и девочка с часами | Бесплатно векторы">
            <a:extLst>
              <a:ext uri="{FF2B5EF4-FFF2-40B4-BE49-F238E27FC236}">
                <a16:creationId xmlns:a16="http://schemas.microsoft.com/office/drawing/2014/main" id="{53DBF2CB-C1B2-D047-9F3A-424707CA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2" y="2436345"/>
            <a:ext cx="4493582" cy="38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3563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>
            <a:extLst>
              <a:ext uri="{FF2B5EF4-FFF2-40B4-BE49-F238E27FC236}">
                <a16:creationId xmlns:a16="http://schemas.microsoft.com/office/drawing/2014/main" id="{80E8BF73-ED9C-FE40-AC23-830A0F81E8B3}"/>
              </a:ext>
            </a:extLst>
          </p:cNvPr>
          <p:cNvSpPr/>
          <p:nvPr/>
        </p:nvSpPr>
        <p:spPr>
          <a:xfrm>
            <a:off x="1186108" y="624996"/>
            <a:ext cx="9995338" cy="9642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nega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arazlab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ishlamay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qoldi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BA793B0-83A9-A343-968D-6051EC3006F9}"/>
              </a:ext>
            </a:extLst>
          </p:cNvPr>
          <p:cNvSpPr/>
          <p:nvPr/>
        </p:nvSpPr>
        <p:spPr>
          <a:xfrm>
            <a:off x="5611051" y="2275066"/>
            <a:ext cx="5451450" cy="38378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Qizcha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doim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darsga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kechikib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borgani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vaqtini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rejalashtirmagani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uchun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arazlab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ishlamay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qoldi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3A97AC8-E133-FA49-BFF9-D380A8F3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294" l="10000" r="90000">
                        <a14:foregroundMark x1="32923" y1="91176" x2="41538" y2="95294"/>
                        <a14:foregroundMark x1="41538" y1="95294" x2="50000" y2="90000"/>
                        <a14:foregroundMark x1="50000" y1="90000" x2="50769" y2="88235"/>
                        <a14:foregroundMark x1="50769" y1="87941" x2="50769" y2="87941"/>
                        <a14:foregroundMark x1="58000" y1="79706" x2="59231" y2="87353"/>
                        <a14:foregroundMark x1="64462" y1="76765" x2="71231" y2="79412"/>
                        <a14:foregroundMark x1="71231" y1="78824" x2="71231" y2="78824"/>
                        <a14:foregroundMark x1="68923" y1="80588" x2="71385" y2="77941"/>
                        <a14:foregroundMark x1="58154" y1="79412" x2="58615" y2="85000"/>
                        <a14:foregroundMark x1="48462" y1="10588" x2="49692" y2="1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33" y="2612568"/>
            <a:ext cx="5787883" cy="3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5786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>
            <a:extLst>
              <a:ext uri="{FF2B5EF4-FFF2-40B4-BE49-F238E27FC236}">
                <a16:creationId xmlns:a16="http://schemas.microsoft.com/office/drawing/2014/main" id="{C73B051C-556C-3144-9C71-CA4C77337AC6}"/>
              </a:ext>
            </a:extLst>
          </p:cNvPr>
          <p:cNvSpPr/>
          <p:nvPr/>
        </p:nvSpPr>
        <p:spPr>
          <a:xfrm flipH="1">
            <a:off x="3371104" y="1137041"/>
            <a:ext cx="7117493" cy="13489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Soatning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ishlamay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qolishi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oqibatlarga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olib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keladi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>
            <a:extLst>
              <a:ext uri="{FF2B5EF4-FFF2-40B4-BE49-F238E27FC236}">
                <a16:creationId xmlns:a16="http://schemas.microsoft.com/office/drawing/2014/main" id="{63A1AB80-74B0-644A-9B4A-E93348DE44EF}"/>
              </a:ext>
            </a:extLst>
          </p:cNvPr>
          <p:cNvSpPr/>
          <p:nvPr/>
        </p:nvSpPr>
        <p:spPr>
          <a:xfrm>
            <a:off x="4836317" y="2937292"/>
            <a:ext cx="5584689" cy="13489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Tartib-intizom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deganda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nimani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tushunasiz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DE0A7EB5-5F5D-F540-87F5-D1101D6F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6" y="1765382"/>
            <a:ext cx="4225577" cy="38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40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DD9D536-5416-BF49-90DD-935917552AEA}"/>
              </a:ext>
            </a:extLst>
          </p:cNvPr>
          <p:cNvSpPr/>
          <p:nvPr/>
        </p:nvSpPr>
        <p:spPr>
          <a:xfrm>
            <a:off x="3028012" y="196868"/>
            <a:ext cx="6032506" cy="852443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Donishmand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soat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”</a:t>
            </a:r>
            <a:endParaRPr lang="ru-RU" sz="4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F786B88C-A71E-C142-BAA2-1B9383BA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3839035" y="1075017"/>
            <a:ext cx="4220497" cy="43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C221C0DA-BCFD-EC43-AC01-A98A0DF9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72" y="415588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E2F8A9-16A0-7A40-BDD0-B860F98BEA4B}"/>
              </a:ext>
            </a:extLst>
          </p:cNvPr>
          <p:cNvSpPr/>
          <p:nvPr/>
        </p:nvSpPr>
        <p:spPr>
          <a:xfrm>
            <a:off x="9560522" y="539189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125-dars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A9317DAA-4A6B-114C-BC60-7DA40E22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4071" y="2442783"/>
            <a:ext cx="2108414" cy="40356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93D2387-7763-5243-819E-D1CA43DE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1" y="816127"/>
            <a:ext cx="10325460" cy="5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DD9D536-5416-BF49-90DD-935917552AEA}"/>
              </a:ext>
            </a:extLst>
          </p:cNvPr>
          <p:cNvSpPr/>
          <p:nvPr/>
        </p:nvSpPr>
        <p:spPr>
          <a:xfrm>
            <a:off x="3028012" y="196868"/>
            <a:ext cx="6032506" cy="852443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“MEN VAQTNI BOSHQARAMAN”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890289" y="441760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1484326" y="2337633"/>
            <a:ext cx="4271900" cy="22365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Kunni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rejalashtirib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bizga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A90B987-1228-2541-86B0-80ADFAA4D7C5}"/>
              </a:ext>
            </a:extLst>
          </p:cNvPr>
          <p:cNvSpPr/>
          <p:nvPr/>
        </p:nvSpPr>
        <p:spPr>
          <a:xfrm>
            <a:off x="5591331" y="661557"/>
            <a:ext cx="42719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Vaqtdan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unumli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foydalanish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DB2E586-4062-DE4C-B3A9-9F172D95429F}"/>
              </a:ext>
            </a:extLst>
          </p:cNvPr>
          <p:cNvSpPr/>
          <p:nvPr/>
        </p:nvSpPr>
        <p:spPr>
          <a:xfrm>
            <a:off x="7257735" y="2612773"/>
            <a:ext cx="42719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Maktabga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kechikmaslik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BD526F2-BC56-BD4E-9AFD-6EF710169CFE}"/>
              </a:ext>
            </a:extLst>
          </p:cNvPr>
          <p:cNvSpPr/>
          <p:nvPr/>
        </p:nvSpPr>
        <p:spPr>
          <a:xfrm>
            <a:off x="5896131" y="4698904"/>
            <a:ext cx="39671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Ota-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onani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xafa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qilmaslik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395170" y="284543"/>
            <a:ext cx="75882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tuzganda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kunni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qismlarga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ajratamiz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4EA37D4-2809-4E45-BCA8-C85AF0132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31" y="3846342"/>
            <a:ext cx="2610930" cy="2775758"/>
          </a:xfrm>
          <a:prstGeom prst="rect">
            <a:avLst/>
          </a:prstGeom>
        </p:spPr>
      </p:pic>
      <p:sp>
        <p:nvSpPr>
          <p:cNvPr id="19" name="Облако 18">
            <a:extLst>
              <a:ext uri="{FF2B5EF4-FFF2-40B4-BE49-F238E27FC236}">
                <a16:creationId xmlns:a16="http://schemas.microsoft.com/office/drawing/2014/main" id="{1DA0B830-89B1-1C41-AFC5-A989E07EAC36}"/>
              </a:ext>
            </a:extLst>
          </p:cNvPr>
          <p:cNvSpPr/>
          <p:nvPr/>
        </p:nvSpPr>
        <p:spPr>
          <a:xfrm>
            <a:off x="693990" y="1591600"/>
            <a:ext cx="5588277" cy="2254742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Kunni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qismga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ajratamiz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1 класс. 2. Режим дня школьника">
            <a:extLst>
              <a:ext uri="{FF2B5EF4-FFF2-40B4-BE49-F238E27FC236}">
                <a16:creationId xmlns:a16="http://schemas.microsoft.com/office/drawing/2014/main" id="{9E96D833-D661-F24B-BF11-1B230467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74" y="3277404"/>
            <a:ext cx="5908901" cy="33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0100" y="187947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565057" y="333956"/>
            <a:ext cx="754414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Dam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qancha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ajratgan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ma’qul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3BFDD1-E2CE-9147-A401-95875ACB9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02" y="3527826"/>
            <a:ext cx="2784708" cy="2960506"/>
          </a:xfrm>
          <a:prstGeom prst="rect">
            <a:avLst/>
          </a:prstGeom>
        </p:spPr>
      </p:pic>
      <p:sp>
        <p:nvSpPr>
          <p:cNvPr id="19" name="Облако 18">
            <a:extLst>
              <a:ext uri="{FF2B5EF4-FFF2-40B4-BE49-F238E27FC236}">
                <a16:creationId xmlns:a16="http://schemas.microsoft.com/office/drawing/2014/main" id="{76DB6584-E50F-274D-80DC-7C363AF87516}"/>
              </a:ext>
            </a:extLst>
          </p:cNvPr>
          <p:cNvSpPr/>
          <p:nvPr/>
        </p:nvSpPr>
        <p:spPr>
          <a:xfrm>
            <a:off x="4365795" y="1375443"/>
            <a:ext cx="5396461" cy="3025636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Dam </a:t>
            </a:r>
            <a:r>
              <a:rPr lang="en-GB" sz="3200" b="1" dirty="0" err="1">
                <a:solidFill>
                  <a:srgbClr val="7030A0"/>
                </a:solidFill>
              </a:rPr>
              <a:t>olish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uchun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bir</a:t>
            </a:r>
            <a:r>
              <a:rPr lang="en-GB" sz="3200" b="1" dirty="0">
                <a:solidFill>
                  <a:srgbClr val="7030A0"/>
                </a:solidFill>
              </a:rPr>
              <a:t> – </a:t>
            </a:r>
            <a:r>
              <a:rPr lang="en-GB" sz="3600" b="1" dirty="0" err="1">
                <a:solidFill>
                  <a:srgbClr val="7030A0"/>
                </a:solidFill>
              </a:rPr>
              <a:t>bir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yarim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soat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ajratgan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ma’qul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E3C7F0-8A9D-4040-A9B5-116368D6F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2" b="89883" l="4875" r="90000">
                        <a14:foregroundMark x1="5125" y1="16148" x2="4875" y2="46109"/>
                        <a14:foregroundMark x1="4875" y1="46109" x2="15500" y2="51167"/>
                        <a14:foregroundMark x1="15500" y1="51167" x2="16750" y2="50389"/>
                        <a14:foregroundMark x1="16750" y1="49805" x2="16750" y2="49805"/>
                        <a14:foregroundMark x1="7125" y1="16148" x2="9375" y2="10506"/>
                        <a14:foregroundMark x1="9375" y1="9922" x2="9375" y2="9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251" y="3318914"/>
            <a:ext cx="5456753" cy="35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95220" y="690826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773477" y="943550"/>
            <a:ext cx="872726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Nega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to‘qqizdan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uxlashga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taraddud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ko‘-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5EAFF48F-7380-3741-8E4A-7C62660100A3}"/>
              </a:ext>
            </a:extLst>
          </p:cNvPr>
          <p:cNvSpPr/>
          <p:nvPr/>
        </p:nvSpPr>
        <p:spPr>
          <a:xfrm>
            <a:off x="1216197" y="2188240"/>
            <a:ext cx="6028665" cy="4325101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Chunki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tanamiz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o‘stiruvchi</a:t>
            </a:r>
            <a:r>
              <a:rPr lang="en-GB" sz="3200" b="1" dirty="0">
                <a:solidFill>
                  <a:srgbClr val="7030A0"/>
                </a:solidFill>
              </a:rPr>
              <a:t> somatotropin </a:t>
            </a:r>
            <a:r>
              <a:rPr lang="en-GB" sz="3200" b="1" dirty="0" err="1">
                <a:solidFill>
                  <a:srgbClr val="7030A0"/>
                </a:solidFill>
              </a:rPr>
              <a:t>nomli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modda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soat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o‘ndan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keyin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ishlab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chiqarishni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boshlaydi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8" name="Picture 4" descr="спать иллюстрация штока. иллюстрации насчитывающей вечер - 2962539">
            <a:extLst>
              <a:ext uri="{FF2B5EF4-FFF2-40B4-BE49-F238E27FC236}">
                <a16:creationId xmlns:a16="http://schemas.microsoft.com/office/drawing/2014/main" id="{C02F217A-29A8-A348-9FE7-DCD09FA3F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7" b="90698" l="692" r="96462">
                        <a14:foregroundMark x1="11077" y1="52741" x2="11769" y2="41113"/>
                        <a14:foregroundMark x1="11769" y1="41113" x2="2538" y2="51329"/>
                        <a14:foregroundMark x1="2538" y1="51329" x2="1692" y2="81728"/>
                        <a14:foregroundMark x1="1692" y1="81728" x2="47231" y2="86628"/>
                        <a14:foregroundMark x1="47231" y1="86628" x2="59154" y2="85714"/>
                        <a14:foregroundMark x1="59154" y1="85714" x2="59154" y2="85714"/>
                        <a14:foregroundMark x1="59154" y1="85299" x2="59154" y2="85299"/>
                        <a14:foregroundMark x1="11077" y1="51910" x2="42846" y2="47259"/>
                        <a14:foregroundMark x1="42846" y1="47259" x2="61462" y2="47841"/>
                        <a14:foregroundMark x1="55769" y1="43688" x2="61077" y2="33472"/>
                        <a14:foregroundMark x1="61077" y1="33472" x2="72000" y2="30066"/>
                        <a14:foregroundMark x1="72000" y1="30066" x2="84308" y2="36960"/>
                        <a14:foregroundMark x1="84308" y1="36960" x2="95154" y2="39120"/>
                        <a14:foregroundMark x1="95154" y1="39120" x2="96615" y2="51329"/>
                        <a14:foregroundMark x1="96615" y1="51329" x2="96231" y2="53156"/>
                        <a14:foregroundMark x1="95846" y1="53156" x2="95846" y2="53156"/>
                        <a14:foregroundMark x1="84385" y1="37957" x2="93154" y2="45183"/>
                        <a14:foregroundMark x1="93154" y1="45183" x2="93154" y2="45349"/>
                        <a14:foregroundMark x1="86692" y1="32973" x2="93154" y2="40033"/>
                        <a14:foregroundMark x1="8462" y1="31312" x2="2615" y2="42857"/>
                        <a14:foregroundMark x1="2615" y1="42857" x2="769" y2="82060"/>
                        <a14:foregroundMark x1="769" y1="82060" x2="12538" y2="83223"/>
                        <a14:foregroundMark x1="12538" y1="83223" x2="13000" y2="82392"/>
                        <a14:foregroundMark x1="5769" y1="51910" x2="9231" y2="66362"/>
                        <a14:foregroundMark x1="5000" y1="82807" x2="14538" y2="90698"/>
                        <a14:foregroundMark x1="14538" y1="90698" x2="14154" y2="90282"/>
                        <a14:foregroundMark x1="6154" y1="84468" x2="6538" y2="86545"/>
                        <a14:foregroundMark x1="55000" y1="87791" x2="65769" y2="88621"/>
                        <a14:foregroundMark x1="65769" y1="88621" x2="68308" y2="86545"/>
                        <a14:foregroundMark x1="67615" y1="89452" x2="85923" y2="87791"/>
                        <a14:foregroundMark x1="69077" y1="85299" x2="75615" y2="83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94"/>
          <a:stretch/>
        </p:blipFill>
        <p:spPr bwMode="auto">
          <a:xfrm>
            <a:off x="7316260" y="1645554"/>
            <a:ext cx="4437318" cy="37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7894D6-2BAD-E349-BF11-5A34D8E0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  <a:endParaRPr lang="ru-RU" dirty="0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7099A51F-A9DA-2542-9E27-99AFE498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BE33E1A-435E-6E4A-83E7-3667765D47DF}"/>
              </a:ext>
            </a:extLst>
          </p:cNvPr>
          <p:cNvSpPr/>
          <p:nvPr/>
        </p:nvSpPr>
        <p:spPr>
          <a:xfrm>
            <a:off x="269824" y="229158"/>
            <a:ext cx="11736594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D8364-143F-8047-8F35-C46706480C29}"/>
              </a:ext>
            </a:extLst>
          </p:cNvPr>
          <p:cNvSpPr txBox="1"/>
          <p:nvPr/>
        </p:nvSpPr>
        <p:spPr>
          <a:xfrm>
            <a:off x="508000" y="216347"/>
            <a:ext cx="114141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                     </a:t>
            </a:r>
            <a:r>
              <a:rPr lang="en-GB" sz="4000" b="1" dirty="0">
                <a:solidFill>
                  <a:schemeClr val="accent1"/>
                </a:solidFill>
              </a:rPr>
              <a:t>DONISHMAND SOAT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                                 1-QISM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  </a:t>
            </a:r>
            <a:r>
              <a:rPr lang="en-GB" sz="4000" b="1" dirty="0" err="1">
                <a:solidFill>
                  <a:srgbClr val="7030A0"/>
                </a:solidFill>
              </a:rPr>
              <a:t>Uy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devorida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qizchaning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bobosidan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qolgan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7030A0"/>
                </a:solidFill>
              </a:rPr>
              <a:t>eski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osig‘liq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turardi</a:t>
            </a:r>
            <a:r>
              <a:rPr lang="en-GB" sz="4000" b="1" dirty="0">
                <a:solidFill>
                  <a:srgbClr val="7030A0"/>
                </a:solidFill>
              </a:rPr>
              <a:t>. U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ahyon-ahyonda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eslatib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bong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urib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qo‘yardi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4000" b="1" dirty="0">
                <a:solidFill>
                  <a:srgbClr val="7030A0"/>
                </a:solidFill>
              </a:rPr>
              <a:t>Bir </a:t>
            </a:r>
            <a:r>
              <a:rPr lang="en-GB" sz="4000" b="1" dirty="0" err="1">
                <a:solidFill>
                  <a:srgbClr val="7030A0"/>
                </a:solidFill>
              </a:rPr>
              <a:t>kuni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bong </a:t>
            </a:r>
          </a:p>
          <a:p>
            <a:r>
              <a:rPr lang="en-GB" sz="4000" b="1" dirty="0" err="1">
                <a:solidFill>
                  <a:srgbClr val="7030A0"/>
                </a:solidFill>
              </a:rPr>
              <a:t>urmay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qo‘yibdi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</a:t>
            </a:r>
            <a:r>
              <a:rPr lang="en-GB" sz="4000" b="1" dirty="0" err="1">
                <a:solidFill>
                  <a:srgbClr val="7030A0"/>
                </a:solidFill>
              </a:rPr>
              <a:t>Endi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qanday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bilaman</a:t>
            </a:r>
            <a:r>
              <a:rPr lang="en-GB" sz="4000" b="1" dirty="0">
                <a:solidFill>
                  <a:srgbClr val="7030A0"/>
                </a:solidFill>
              </a:rPr>
              <a:t>? – </a:t>
            </a:r>
            <a:r>
              <a:rPr lang="en-GB" sz="4000" b="1" dirty="0" err="1">
                <a:solidFill>
                  <a:srgbClr val="7030A0"/>
                </a:solidFill>
              </a:rPr>
              <a:t>debdi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oldiga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kelib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</a:t>
            </a:r>
            <a:r>
              <a:rPr lang="en-GB" sz="4000" b="1" dirty="0" err="1">
                <a:solidFill>
                  <a:srgbClr val="7030A0"/>
                </a:solidFill>
              </a:rPr>
              <a:t>Kutilmaganda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: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</a:t>
            </a:r>
            <a:r>
              <a:rPr lang="en-GB" sz="4000" b="1" dirty="0" err="1">
                <a:solidFill>
                  <a:srgbClr val="7030A0"/>
                </a:solidFill>
              </a:rPr>
              <a:t>Hammasiga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o‘zing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Horloge noël animée">
            <a:extLst>
              <a:ext uri="{FF2B5EF4-FFF2-40B4-BE49-F238E27FC236}">
                <a16:creationId xmlns:a16="http://schemas.microsoft.com/office/drawing/2014/main" id="{CED8FF3A-4412-E74F-8152-F51751B4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14" y="3429000"/>
            <a:ext cx="2331877" cy="36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3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7894D6-2BAD-E349-BF11-5A34D8E0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  <a:endParaRPr lang="ru-RU" dirty="0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7099A51F-A9DA-2542-9E27-99AFE498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BE33E1A-435E-6E4A-83E7-3667765D47DF}"/>
              </a:ext>
            </a:extLst>
          </p:cNvPr>
          <p:cNvSpPr/>
          <p:nvPr/>
        </p:nvSpPr>
        <p:spPr>
          <a:xfrm>
            <a:off x="185581" y="216347"/>
            <a:ext cx="11736594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0CC9A-4134-9341-BE38-D6FADEEA1ACE}"/>
              </a:ext>
            </a:extLst>
          </p:cNvPr>
          <p:cNvSpPr txBox="1"/>
          <p:nvPr/>
        </p:nvSpPr>
        <p:spPr>
          <a:xfrm>
            <a:off x="630198" y="447987"/>
            <a:ext cx="11291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    </a:t>
            </a:r>
            <a:r>
              <a:rPr lang="en-GB" sz="4000" b="1" dirty="0" err="1">
                <a:solidFill>
                  <a:srgbClr val="7030A0"/>
                </a:solidFill>
              </a:rPr>
              <a:t>aybdorsan</a:t>
            </a:r>
            <a:r>
              <a:rPr lang="en-GB" sz="4000" b="1" dirty="0">
                <a:solidFill>
                  <a:srgbClr val="7030A0"/>
                </a:solidFill>
              </a:rPr>
              <a:t>, – </a:t>
            </a:r>
            <a:r>
              <a:rPr lang="en-GB" sz="4000" b="1" dirty="0" err="1">
                <a:solidFill>
                  <a:srgbClr val="7030A0"/>
                </a:solidFill>
              </a:rPr>
              <a:t>deya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javob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qaytaribdi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qizchaga</a:t>
            </a:r>
            <a:r>
              <a:rPr lang="en-GB" sz="4000" b="1" dirty="0">
                <a:solidFill>
                  <a:srgbClr val="7030A0"/>
                </a:solidFill>
              </a:rPr>
              <a:t>.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lye, </a:t>
            </a:r>
            <a:r>
              <a:rPr lang="en-GB" sz="4000" b="1" dirty="0" err="1">
                <a:solidFill>
                  <a:srgbClr val="7030A0"/>
                </a:solidFill>
              </a:rPr>
              <a:t>sen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hali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gapirishni</a:t>
            </a:r>
            <a:r>
              <a:rPr lang="en-GB" sz="4000" b="1" dirty="0">
                <a:solidFill>
                  <a:srgbClr val="7030A0"/>
                </a:solidFill>
              </a:rPr>
              <a:t> ham </a:t>
            </a:r>
            <a:r>
              <a:rPr lang="en-GB" sz="4000" b="1" dirty="0" err="1">
                <a:solidFill>
                  <a:srgbClr val="7030A0"/>
                </a:solidFill>
              </a:rPr>
              <a:t>bilasanmi</a:t>
            </a:r>
            <a:r>
              <a:rPr lang="en-GB" sz="4000" b="1" dirty="0">
                <a:solidFill>
                  <a:srgbClr val="7030A0"/>
                </a:solidFill>
              </a:rPr>
              <a:t>?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Men </a:t>
            </a:r>
            <a:r>
              <a:rPr lang="en-GB" sz="4000" b="1" dirty="0" err="1">
                <a:solidFill>
                  <a:srgbClr val="7030A0"/>
                </a:solidFill>
              </a:rPr>
              <a:t>hamisha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gapirganman</a:t>
            </a:r>
            <a:r>
              <a:rPr lang="en-GB" sz="4000" b="1" dirty="0">
                <a:solidFill>
                  <a:srgbClr val="7030A0"/>
                </a:solidFill>
              </a:rPr>
              <a:t>. </a:t>
            </a:r>
            <a:r>
              <a:rPr lang="en-GB" sz="4000" b="1" dirty="0" err="1">
                <a:solidFill>
                  <a:srgbClr val="7030A0"/>
                </a:solidFill>
              </a:rPr>
              <a:t>Faqat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sen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eshitishni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istamagansan</a:t>
            </a:r>
            <a:r>
              <a:rPr lang="en-GB" sz="4000" b="1" dirty="0">
                <a:solidFill>
                  <a:srgbClr val="7030A0"/>
                </a:solidFill>
              </a:rPr>
              <a:t>.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Eh,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to‘g‘ri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ko‘rsatmasang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maktabga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kech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qolishim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mumkin-ku</a:t>
            </a:r>
            <a:r>
              <a:rPr lang="en-GB" sz="4000" b="1" dirty="0">
                <a:solidFill>
                  <a:srgbClr val="7030A0"/>
                </a:solidFill>
              </a:rPr>
              <a:t>!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– </a:t>
            </a:r>
            <a:r>
              <a:rPr lang="en-GB" sz="4000" b="1" dirty="0" err="1">
                <a:solidFill>
                  <a:srgbClr val="7030A0"/>
                </a:solidFill>
              </a:rPr>
              <a:t>Xuddi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doim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vaqtida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boradigandek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gapirasan</a:t>
            </a:r>
            <a:r>
              <a:rPr lang="en-GB" sz="4000" b="1" dirty="0">
                <a:solidFill>
                  <a:srgbClr val="7030A0"/>
                </a:solidFill>
              </a:rPr>
              <a:t>-a, – </a:t>
            </a:r>
            <a:r>
              <a:rPr lang="en-GB" sz="4000" b="1" dirty="0" err="1">
                <a:solidFill>
                  <a:srgbClr val="7030A0"/>
                </a:solidFill>
              </a:rPr>
              <a:t>kulibdi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. – </a:t>
            </a:r>
            <a:r>
              <a:rPr lang="en-GB" sz="4000" b="1" dirty="0" err="1">
                <a:solidFill>
                  <a:srgbClr val="7030A0"/>
                </a:solidFill>
              </a:rPr>
              <a:t>Qachon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qarama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kechikib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yurasan</a:t>
            </a:r>
            <a:r>
              <a:rPr lang="en-GB" sz="4000" b="1" dirty="0">
                <a:solidFill>
                  <a:srgbClr val="7030A0"/>
                </a:solidFill>
              </a:rPr>
              <a:t>. Sen </a:t>
            </a:r>
            <a:r>
              <a:rPr lang="en-GB" sz="4000" b="1" dirty="0" err="1">
                <a:solidFill>
                  <a:srgbClr val="7030A0"/>
                </a:solidFill>
              </a:rPr>
              <a:t>vaqtni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umuman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qadrlamaysan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bilding</a:t>
            </a:r>
            <a:r>
              <a:rPr lang="en-GB" sz="4000" b="1" dirty="0">
                <a:solidFill>
                  <a:srgbClr val="7030A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27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474</Words>
  <Application>Microsoft Macintosh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2021-11-19T16:31:13Z</dcterms:created>
  <dcterms:modified xsi:type="dcterms:W3CDTF">2021-11-23T09:27:10Z</dcterms:modified>
</cp:coreProperties>
</file>