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93" r:id="rId2"/>
    <p:sldId id="551" r:id="rId3"/>
    <p:sldId id="539" r:id="rId4"/>
    <p:sldId id="553" r:id="rId5"/>
    <p:sldId id="538" r:id="rId6"/>
    <p:sldId id="544" r:id="rId7"/>
    <p:sldId id="545" r:id="rId8"/>
    <p:sldId id="546" r:id="rId9"/>
    <p:sldId id="548" r:id="rId10"/>
    <p:sldId id="549" r:id="rId11"/>
    <p:sldId id="540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5"/>
    <p:restoredTop sz="94920"/>
  </p:normalViewPr>
  <p:slideViewPr>
    <p:cSldViewPr snapToGrid="0" snapToObjects="1">
      <p:cViewPr varScale="1">
        <p:scale>
          <a:sx n="91" d="100"/>
          <a:sy n="91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FE54-7AFC-274F-8816-49E725A335E6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C48CD-9050-C947-ADBF-750A9AB09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C48CD-9050-C947-ADBF-750A9AB09D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3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270FD-0E48-2742-B70E-D526F75F8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CAC39-E9F4-2446-9F83-FC1452526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55D3B-1CF3-0B45-B4EC-21AF15F2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89123-2DB7-ED44-81BE-FC38BB65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C955C-F1E3-4D42-A565-CAF4B35B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8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CD78B-8236-AE4F-A2CC-2E88D3A3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70CC40-9CC9-C240-B218-C70E7725A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619FA-A3DD-F241-82F6-F4052C23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3B7D8-2A48-6B4F-AD91-83B5282B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8DC0C-A7E0-A948-A9FF-4A6CA2ED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461253-1E68-BF47-87ED-68EB8E7E1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5CFBDC-E8AF-C449-8D89-E9125690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33072-A1A8-BB4A-BBCC-5259FCBE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65D95-B5ED-1A45-9921-AD2918A3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04C70-4EF0-F942-8C17-DA13C9BB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25FC5-6CCF-E545-8349-2C3D34E7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4F17A-FABF-7B42-AB7A-4D7D6B48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9D1EE-A6F8-6E4D-81C1-BEE757B1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94B3A-1FDD-4446-A66C-BC8512E5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E4C977-6659-224A-BB6E-58120E44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8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8EF68-ABAE-FF43-B887-FA763493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3FA0F-9D06-2248-B41F-25C674EB7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B7A54-0A0E-D84E-ADC1-2E55BE3B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FB07D-2B09-7D4C-A741-903B4FB2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84174-F2FB-8A49-B5BB-5F459EBE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2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48BF8-F17E-114E-938B-154F023E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1393F-FF6A-1A46-A586-BBA36F302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D4052D-4B38-7A44-A667-2E8AC4D57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7BC2-2C74-734A-BB94-70F530BB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03182-5788-954D-8BA2-2DEDB10F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CA2E71-EB88-D348-9855-25F2B410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8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53118-2AEF-A946-B39E-6E0B21C2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F563B9-85B3-7A44-96B8-BF40AB51F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F8A5C-597B-4F4A-A43D-91D9E764D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B627B5-568E-9C40-BF43-936CC5CF6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6D547E-AFBF-C44C-83F5-9C2708616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529014-8695-DA4A-8B72-D32E76F9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B23AE7-63CA-3C42-8E0B-0C7DED45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196D2C-B852-C54A-9555-710A458B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5A67A-9E27-3949-88C6-9C8D9949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92F716-402A-9648-8703-D6BBEB5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4E574E-9902-EA4F-8378-2FC57B2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609040-D5F2-B344-8833-6C74F28A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7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1C7ABF-695A-BF4E-A456-4252A5BA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BFD3DB-F799-4542-81A6-4471895A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AC2A3-84CD-F740-8539-2AFB707E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B30FC-D2D1-5949-9055-3B10A057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2E6A2-F06C-8A48-8D2B-8FC06D596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E6319E-A292-8B43-80CB-DB1F6BA72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48ACA-9F8E-BF48-B510-9E0D656E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ED4590-6D50-0B4F-BE84-82E0221B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B65F6C-DB09-C848-B342-D24FFBB2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3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53599-2019-CA4D-8369-B7101FFF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C74939-6B04-BF42-8CA8-45193C7B4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090463-354C-FE4E-A32E-A4EC5B81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366E97-C8EC-BB4C-9F19-D2C48831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4A4D60-89A4-3748-843D-CAF707F5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DA0C95-6D22-5A45-8E95-2C7B3AAB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0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86B34-C6C0-6F4C-8182-77311AFF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97CE7-85D3-804F-B042-2D1330516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4203A-81AC-8245-B94A-44AC1E44A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5291-0AA7-8F49-BDD2-FBD3D2773C9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A5164-9C31-C943-8B67-676D7A419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EA157-C69F-5B41-B40B-9A026F6F7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1568-41BA-4A46-9C41-B637623FB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05EE8A-2931-1F4C-ABDF-64F299A9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890289" y="441760"/>
            <a:ext cx="1778257" cy="187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1484326" y="2337633"/>
            <a:ext cx="4271900" cy="223657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Kunni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rejalashtirib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olish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bizga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A90B987-1228-2541-86B0-80ADFAA4D7C5}"/>
              </a:ext>
            </a:extLst>
          </p:cNvPr>
          <p:cNvSpPr/>
          <p:nvPr/>
        </p:nvSpPr>
        <p:spPr>
          <a:xfrm>
            <a:off x="5591331" y="661557"/>
            <a:ext cx="42719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A.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Vaqtdan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unumli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foydalanish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DB2E586-4062-DE4C-B3A9-9F172D95429F}"/>
              </a:ext>
            </a:extLst>
          </p:cNvPr>
          <p:cNvSpPr/>
          <p:nvPr/>
        </p:nvSpPr>
        <p:spPr>
          <a:xfrm>
            <a:off x="7257735" y="2612773"/>
            <a:ext cx="42719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B.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Maktabga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kechikmaslik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8BD526F2-BC56-BD4E-9AFD-6EF710169CFE}"/>
              </a:ext>
            </a:extLst>
          </p:cNvPr>
          <p:cNvSpPr/>
          <p:nvPr/>
        </p:nvSpPr>
        <p:spPr>
          <a:xfrm>
            <a:off x="5896131" y="4698904"/>
            <a:ext cx="3967100" cy="15724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D. Ota-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onani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xafa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qilmaslik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686DAC5-AABB-1648-BCE6-A08EB8751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35395"/>
              </p:ext>
            </p:extLst>
          </p:nvPr>
        </p:nvGraphicFramePr>
        <p:xfrm>
          <a:off x="28529" y="39902"/>
          <a:ext cx="12192000" cy="67921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0202">
                  <a:extLst>
                    <a:ext uri="{9D8B030D-6E8A-4147-A177-3AD203B41FA5}">
                      <a16:colId xmlns:a16="http://schemas.microsoft.com/office/drawing/2014/main" val="4137871712"/>
                    </a:ext>
                  </a:extLst>
                </a:gridCol>
                <a:gridCol w="8515966">
                  <a:extLst>
                    <a:ext uri="{9D8B030D-6E8A-4147-A177-3AD203B41FA5}">
                      <a16:colId xmlns:a16="http://schemas.microsoft.com/office/drawing/2014/main" val="209635242"/>
                    </a:ext>
                  </a:extLst>
                </a:gridCol>
                <a:gridCol w="2725832">
                  <a:extLst>
                    <a:ext uri="{9D8B030D-6E8A-4147-A177-3AD203B41FA5}">
                      <a16:colId xmlns:a16="http://schemas.microsoft.com/office/drawing/2014/main" val="3211390824"/>
                    </a:ext>
                  </a:extLst>
                </a:gridCol>
              </a:tblGrid>
              <a:tr h="1092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Gaplarni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o‘qing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Ajratib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ko‘rsatilgan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so‘zlarga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mos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so‘roqni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ko‘rsatib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, 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gaplarni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3200" dirty="0" err="1">
                          <a:solidFill>
                            <a:schemeClr val="accent1"/>
                          </a:solidFill>
                        </a:rPr>
                        <a:t>ko‘chiring</a:t>
                      </a: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ru-RU" sz="3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88027"/>
                  </a:ext>
                </a:extLst>
              </a:tr>
              <a:tr h="1279870">
                <a:tc>
                  <a:txBody>
                    <a:bodyPr/>
                    <a:lstStyle/>
                    <a:p>
                      <a:r>
                        <a:rPr lang="en-GB" dirty="0"/>
                        <a:t>  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sz="3600" b="1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  </a:t>
                      </a:r>
                      <a:r>
                        <a:rPr lang="en-GB" sz="3600" b="0" dirty="0" err="1">
                          <a:solidFill>
                            <a:srgbClr val="7030A0"/>
                          </a:solidFill>
                        </a:rPr>
                        <a:t>Reja</a:t>
                      </a:r>
                      <a:r>
                        <a:rPr lang="en-GB" sz="36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rgbClr val="7030A0"/>
                          </a:solidFill>
                        </a:rPr>
                        <a:t>tuzganda</a:t>
                      </a:r>
                      <a:r>
                        <a:rPr lang="en-GB" sz="36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rgbClr val="7030A0"/>
                          </a:solidFill>
                        </a:rPr>
                        <a:t>kunni</a:t>
                      </a:r>
                      <a:r>
                        <a:rPr lang="en-GB" sz="3600" b="0" dirty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GB" sz="3600" b="0" dirty="0" err="1">
                          <a:solidFill>
                            <a:srgbClr val="7030A0"/>
                          </a:solidFill>
                        </a:rPr>
                        <a:t>uchta</a:t>
                      </a:r>
                      <a:r>
                        <a:rPr lang="en-GB" sz="36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rgbClr val="7030A0"/>
                          </a:solidFill>
                        </a:rPr>
                        <a:t>qismga</a:t>
                      </a:r>
                      <a:r>
                        <a:rPr lang="en-GB" sz="3600" b="0" dirty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en-GB" sz="3600" b="0" dirty="0" err="1">
                          <a:solidFill>
                            <a:srgbClr val="7030A0"/>
                          </a:solidFill>
                        </a:rPr>
                        <a:t>ajrating</a:t>
                      </a:r>
                      <a:r>
                        <a:rPr lang="en-GB" sz="3600" b="0" dirty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ru-RU" sz="4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35878"/>
                  </a:ext>
                </a:extLst>
              </a:tr>
              <a:tr h="1217438">
                <a:tc>
                  <a:txBody>
                    <a:bodyPr/>
                    <a:lstStyle/>
                    <a:p>
                      <a:r>
                        <a:rPr lang="en-GB" dirty="0"/>
                        <a:t>      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sz="3200" b="1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Maktabdan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kelgach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bir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–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bir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yarim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soat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dam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oling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0913"/>
                  </a:ext>
                </a:extLst>
              </a:tr>
              <a:tr h="1217438">
                <a:tc>
                  <a:txBody>
                    <a:bodyPr/>
                    <a:lstStyle/>
                    <a:p>
                      <a:r>
                        <a:rPr lang="en-GB" dirty="0"/>
                        <a:t>     </a:t>
                      </a:r>
                    </a:p>
                    <a:p>
                      <a:r>
                        <a:rPr lang="en-GB" dirty="0"/>
                        <a:t>     </a:t>
                      </a:r>
                      <a:r>
                        <a:rPr lang="en-GB" sz="3200" b="1" dirty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Rejangizda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eng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muhim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ishlar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birinchi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o‘rinda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tursin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.  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32832"/>
                  </a:ext>
                </a:extLst>
              </a:tr>
              <a:tr h="100156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   </a:t>
                      </a:r>
                      <a:r>
                        <a:rPr lang="en-GB" sz="3200" b="1" dirty="0">
                          <a:solidFill>
                            <a:srgbClr val="7030A0"/>
                          </a:solidFill>
                        </a:rPr>
                        <a:t> 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Shu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bilimning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yarmi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esdan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chiqib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7030A0"/>
                          </a:solidFill>
                        </a:rPr>
                        <a:t>ketadi</a:t>
                      </a:r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508916"/>
                  </a:ext>
                </a:extLst>
              </a:tr>
              <a:tr h="983312">
                <a:tc>
                  <a:txBody>
                    <a:bodyPr/>
                    <a:lstStyle/>
                    <a:p>
                      <a:r>
                        <a:rPr lang="en-GB" dirty="0"/>
                        <a:t>      </a:t>
                      </a:r>
                    </a:p>
                    <a:p>
                      <a:r>
                        <a:rPr lang="en-GB" dirty="0"/>
                        <a:t>     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5911"/>
                  </a:ext>
                </a:extLst>
              </a:tr>
            </a:tbl>
          </a:graphicData>
        </a:graphic>
      </p:graphicFrame>
      <p:pic>
        <p:nvPicPr>
          <p:cNvPr id="23" name="Picture 2">
            <a:extLst>
              <a:ext uri="{FF2B5EF4-FFF2-40B4-BE49-F238E27FC236}">
                <a16:creationId xmlns:a16="http://schemas.microsoft.com/office/drawing/2014/main" id="{CBD97356-2629-4B45-B712-1082F1C6E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91445" y="31533"/>
            <a:ext cx="1234419" cy="1142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CB377D0F-0193-A048-913F-20437BD1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0" y="6111110"/>
            <a:ext cx="2659003" cy="6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77AA1C8-7352-CC41-87EA-7EFBC928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3" y="6046698"/>
            <a:ext cx="2058375" cy="6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D1B6F382-BAD2-7945-8AD7-BB3FB358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99" y="6092272"/>
            <a:ext cx="2100478" cy="6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2ED5187-48DF-3B49-BDF3-2683EB0D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46" y="6069818"/>
            <a:ext cx="1899196" cy="6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28 -0.10556 L 0.77708 -0.69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34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4444 L 0.14675 -0.48958 " pathEditMode="relative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0.04861 L 0.36784 -0.32477 " pathEditMode="relative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0.05046 L 0.5888 -0.15741 " pathEditMode="relative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9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42676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93D2387-7763-5243-819E-D1CA43DE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1" y="816127"/>
            <a:ext cx="10325460" cy="5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DD9D536-5416-BF49-90DD-935917552AEA}"/>
              </a:ext>
            </a:extLst>
          </p:cNvPr>
          <p:cNvSpPr/>
          <p:nvPr/>
        </p:nvSpPr>
        <p:spPr>
          <a:xfrm>
            <a:off x="3028012" y="196868"/>
            <a:ext cx="6032506" cy="852443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“MEN VAQTNI BOSHQARAMAN”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065AD7F5-79D6-0248-87EB-DB5BA64F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31" y="2779522"/>
            <a:ext cx="4720819" cy="43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49CF369A-56AB-264B-9339-680A004C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3" y="545143"/>
            <a:ext cx="10574943" cy="23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5642" y="203200"/>
            <a:ext cx="11557696" cy="64256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065AD7F5-79D6-0248-87EB-DB5BA64F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79" y="3351795"/>
            <a:ext cx="3488629" cy="32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C3DC7A2-9E29-F64E-A7CB-AD5AC258D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388320" y="423336"/>
            <a:ext cx="1450429" cy="1398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2D6B6B72-B7A1-F24A-9394-F42DB83B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2" b="92735" l="9921" r="97421">
                        <a14:foregroundMark x1="29960" y1="83333" x2="35317" y2="90598"/>
                        <a14:foregroundMark x1="75794" y1="8333" x2="93452" y2="7692"/>
                        <a14:foregroundMark x1="93452" y1="7692" x2="97421" y2="22650"/>
                        <a14:foregroundMark x1="97421" y1="22650" x2="88294" y2="32265"/>
                        <a14:foregroundMark x1="21627" y1="26068" x2="21627" y2="26068"/>
                        <a14:foregroundMark x1="81548" y1="15598" x2="80159" y2="13034"/>
                        <a14:foregroundMark x1="83929" y1="13034" x2="76389" y2="26496"/>
                        <a14:foregroundMark x1="76389" y1="26496" x2="86706" y2="11325"/>
                        <a14:foregroundMark x1="86706" y1="11325" x2="89286" y2="22009"/>
                        <a14:foregroundMark x1="82143" y1="10470" x2="73214" y2="22650"/>
                        <a14:foregroundMark x1="73214" y1="22650" x2="88690" y2="25214"/>
                        <a14:foregroundMark x1="88690" y1="25214" x2="92262" y2="18803"/>
                        <a14:foregroundMark x1="75397" y1="13675" x2="73413" y2="16667"/>
                        <a14:foregroundMark x1="77183" y1="11966" x2="76786" y2="18803"/>
                        <a14:foregroundMark x1="88889" y1="11111" x2="97024" y2="19872"/>
                        <a14:foregroundMark x1="91270" y1="23932" x2="87897" y2="28205"/>
                        <a14:foregroundMark x1="32738" y1="79060" x2="16667" y2="80769"/>
                        <a14:foregroundMark x1="16667" y1="80769" x2="33730" y2="92308"/>
                        <a14:foregroundMark x1="33730" y1="92308" x2="48413" y2="92735"/>
                        <a14:foregroundMark x1="48413" y1="92735" x2="69444" y2="89530"/>
                        <a14:foregroundMark x1="69444" y1="89530" x2="47619" y2="79487"/>
                        <a14:foregroundMark x1="47619" y1="79487" x2="45833" y2="79701"/>
                        <a14:foregroundMark x1="78770" y1="30769" x2="89881" y2="2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06" y="159728"/>
            <a:ext cx="2868248" cy="26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AF960CE6-47FA-1C44-96EC-2F9EC506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95752" l="10000" r="90282">
                        <a14:foregroundMark x1="55775" y1="62418" x2="55775" y2="62418"/>
                        <a14:foregroundMark x1="55775" y1="62418" x2="55775" y2="62418"/>
                        <a14:foregroundMark x1="55211" y1="61765" x2="54789" y2="65523"/>
                        <a14:foregroundMark x1="57465" y1="61111" x2="56901" y2="65523"/>
                        <a14:foregroundMark x1="87042" y1="62418" x2="88028" y2="67484"/>
                        <a14:foregroundMark x1="87465" y1="74346" x2="75634" y2="88562"/>
                        <a14:foregroundMark x1="75634" y1="88562" x2="43803" y2="95752"/>
                        <a14:foregroundMark x1="43803" y1="95752" x2="18169" y2="91176"/>
                        <a14:foregroundMark x1="90282" y1="77451" x2="90282" y2="77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28" y="3284847"/>
            <a:ext cx="3866935" cy="33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E1D7B71D-1A7A-1146-A9B5-20070B45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42" b="97619" l="9598" r="89628">
                        <a14:foregroundMark x1="40248" y1="22959" x2="41022" y2="29592"/>
                        <a14:foregroundMark x1="42570" y1="25510" x2="42570" y2="25510"/>
                        <a14:foregroundMark x1="30650" y1="9014" x2="51858" y2="5782"/>
                        <a14:foregroundMark x1="51858" y1="5782" x2="55263" y2="14796"/>
                        <a14:foregroundMark x1="26935" y1="89456" x2="31269" y2="93537"/>
                        <a14:foregroundMark x1="41022" y1="88605" x2="66409" y2="92857"/>
                        <a14:foregroundMark x1="66409" y1="92857" x2="94892" y2="82823"/>
                        <a14:foregroundMark x1="94892" y1="82823" x2="78328" y2="97619"/>
                        <a14:foregroundMark x1="78328" y1="97619" x2="78328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88" y="813467"/>
            <a:ext cx="3252063" cy="29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C99A7B23-27DE-7648-B8F2-94103A94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99" b="95851" l="9172" r="89941">
                        <a14:foregroundMark x1="37574" y1="9129" x2="60355" y2="10996"/>
                        <a14:foregroundMark x1="39053" y1="8506" x2="63905" y2="10166"/>
                        <a14:foregroundMark x1="63905" y1="10166" x2="68935" y2="15145"/>
                        <a14:foregroundMark x1="82544" y1="90871" x2="82544" y2="90871"/>
                        <a14:foregroundMark x1="83432" y1="90871" x2="88462" y2="92116"/>
                        <a14:foregroundMark x1="76627" y1="81950" x2="76627" y2="85685"/>
                        <a14:foregroundMark x1="63905" y1="77178" x2="63905" y2="80290"/>
                        <a14:foregroundMark x1="43491" y1="76556" x2="41716" y2="84440"/>
                        <a14:foregroundMark x1="30769" y1="76556" x2="31657" y2="80913"/>
                        <a14:foregroundMark x1="10947" y1="89834" x2="12722" y2="95851"/>
                        <a14:foregroundMark x1="18639" y1="82573" x2="21302" y2="8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04" y="66855"/>
            <a:ext cx="2303548" cy="32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>
            <a:extLst>
              <a:ext uri="{FF2B5EF4-FFF2-40B4-BE49-F238E27FC236}">
                <a16:creationId xmlns:a16="http://schemas.microsoft.com/office/drawing/2014/main" id="{8CDA4562-FEBC-3740-A153-4995929C1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5233" b="11737"/>
          <a:stretch/>
        </p:blipFill>
        <p:spPr bwMode="auto">
          <a:xfrm>
            <a:off x="2094453" y="3618656"/>
            <a:ext cx="1540662" cy="6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72FEC8D8-EE4A-2B43-A2DE-0D942C47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40" y="5869621"/>
            <a:ext cx="1595299" cy="7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>
            <a:extLst>
              <a:ext uri="{FF2B5EF4-FFF2-40B4-BE49-F238E27FC236}">
                <a16:creationId xmlns:a16="http://schemas.microsoft.com/office/drawing/2014/main" id="{529C20BE-B250-904E-9139-94ABC66F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63" y="2829455"/>
            <a:ext cx="1659418" cy="7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id="{A46B2A83-9371-EE4F-8CDC-39B6BF73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61" y="2917700"/>
            <a:ext cx="1803306" cy="8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471B5CAE-2331-4B4B-9124-C99E4F06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69" y="5808672"/>
            <a:ext cx="2143348" cy="7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60C46A2-1E61-B94D-81F8-0DE2AACA9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2979" r="1666" b="3305"/>
          <a:stretch/>
        </p:blipFill>
        <p:spPr bwMode="auto">
          <a:xfrm>
            <a:off x="513504" y="229140"/>
            <a:ext cx="11480651" cy="57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254417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05EE8A-2931-1F4C-ABDF-64F299A9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995220" y="943550"/>
            <a:ext cx="1778257" cy="187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3174657" y="943550"/>
            <a:ext cx="832608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unumli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foydalanish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qilish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Облако 17">
            <a:extLst>
              <a:ext uri="{FF2B5EF4-FFF2-40B4-BE49-F238E27FC236}">
                <a16:creationId xmlns:a16="http://schemas.microsoft.com/office/drawing/2014/main" id="{B6F82080-14FB-6046-961C-AD142CDCB3AC}"/>
              </a:ext>
            </a:extLst>
          </p:cNvPr>
          <p:cNvSpPr/>
          <p:nvPr/>
        </p:nvSpPr>
        <p:spPr>
          <a:xfrm>
            <a:off x="517930" y="2530246"/>
            <a:ext cx="6947337" cy="3773670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Buning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alohida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yondaftar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tutib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unga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kun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davomida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qilishingiz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zarur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bo‘lgan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ishlarni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yozib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qo‘yishingiz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75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2" name="Picture 2" descr="Мультфильм счастливых детей, читающих книгу | Премиум векторы">
            <a:extLst>
              <a:ext uri="{FF2B5EF4-FFF2-40B4-BE49-F238E27FC236}">
                <a16:creationId xmlns:a16="http://schemas.microsoft.com/office/drawing/2014/main" id="{D7C011F4-9E79-3749-8635-1F7015D9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93439" l="2077" r="98722">
                        <a14:foregroundMark x1="7668" y1="25113" x2="3834" y2="40271"/>
                        <a14:foregroundMark x1="3834" y1="40271" x2="8147" y2="55204"/>
                        <a14:foregroundMark x1="8147" y1="55204" x2="11821" y2="57919"/>
                        <a14:foregroundMark x1="14217" y1="38009" x2="12939" y2="43439"/>
                        <a14:foregroundMark x1="3834" y1="20814" x2="2077" y2="31674"/>
                        <a14:foregroundMark x1="22684" y1="90271" x2="34665" y2="89593"/>
                        <a14:foregroundMark x1="34665" y1="89593" x2="42332" y2="89593"/>
                        <a14:foregroundMark x1="67891" y1="90271" x2="81949" y2="93665"/>
                        <a14:foregroundMark x1="80192" y1="53394" x2="76518" y2="37783"/>
                        <a14:foregroundMark x1="76518" y1="37783" x2="78115" y2="20814"/>
                        <a14:foregroundMark x1="78115" y1="20814" x2="87061" y2="19683"/>
                        <a14:foregroundMark x1="83227" y1="55430" x2="84026" y2="76244"/>
                        <a14:foregroundMark x1="84026" y1="76244" x2="93770" y2="83710"/>
                        <a14:foregroundMark x1="93770" y1="83710" x2="88818" y2="55430"/>
                        <a14:foregroundMark x1="93131" y1="17647" x2="98403" y2="31674"/>
                        <a14:foregroundMark x1="98403" y1="31674" x2="94728" y2="48869"/>
                        <a14:foregroundMark x1="94728" y1="48869" x2="93450" y2="50452"/>
                        <a14:foregroundMark x1="96645" y1="39593" x2="98722" y2="42081"/>
                        <a14:foregroundMark x1="91374" y1="39140" x2="88818" y2="46606"/>
                        <a14:foregroundMark x1="81470" y1="36199" x2="81470" y2="42081"/>
                        <a14:foregroundMark x1="88179" y1="37104" x2="93131" y2="42986"/>
                        <a14:foregroundMark x1="45527" y1="36199" x2="46486" y2="39140"/>
                        <a14:foregroundMark x1="55911" y1="35068" x2="56230" y2="38688"/>
                        <a14:foregroundMark x1="23802" y1="38688" x2="24760" y2="45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83" y="3239712"/>
            <a:ext cx="4835789" cy="341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2395170" y="284543"/>
            <a:ext cx="758828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Reja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tuzganda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kunni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qismlarga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ajratamiz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4EA37D4-2809-4E45-BCA8-C85AF0132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31" y="3846342"/>
            <a:ext cx="2610930" cy="2775758"/>
          </a:xfrm>
          <a:prstGeom prst="rect">
            <a:avLst/>
          </a:prstGeom>
        </p:spPr>
      </p:pic>
      <p:sp>
        <p:nvSpPr>
          <p:cNvPr id="19" name="Облако 18">
            <a:extLst>
              <a:ext uri="{FF2B5EF4-FFF2-40B4-BE49-F238E27FC236}">
                <a16:creationId xmlns:a16="http://schemas.microsoft.com/office/drawing/2014/main" id="{1DA0B830-89B1-1C41-AFC5-A989E07EAC36}"/>
              </a:ext>
            </a:extLst>
          </p:cNvPr>
          <p:cNvSpPr/>
          <p:nvPr/>
        </p:nvSpPr>
        <p:spPr>
          <a:xfrm>
            <a:off x="693990" y="1591600"/>
            <a:ext cx="5588277" cy="2254742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Kunni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qismga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ajratamiz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1 класс. 2. Режим дня школьника">
            <a:extLst>
              <a:ext uri="{FF2B5EF4-FFF2-40B4-BE49-F238E27FC236}">
                <a16:creationId xmlns:a16="http://schemas.microsoft.com/office/drawing/2014/main" id="{9E96D833-D661-F24B-BF11-1B230467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74" y="3277404"/>
            <a:ext cx="5908901" cy="33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0100" y="187947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2565057" y="333956"/>
            <a:ext cx="754414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3. Dam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olish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qancha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ajratgan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ma’qul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3BFDD1-E2CE-9147-A401-95875ACB9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02" y="3527826"/>
            <a:ext cx="2784708" cy="2960506"/>
          </a:xfrm>
          <a:prstGeom prst="rect">
            <a:avLst/>
          </a:prstGeom>
        </p:spPr>
      </p:pic>
      <p:sp>
        <p:nvSpPr>
          <p:cNvPr id="19" name="Облако 18">
            <a:extLst>
              <a:ext uri="{FF2B5EF4-FFF2-40B4-BE49-F238E27FC236}">
                <a16:creationId xmlns:a16="http://schemas.microsoft.com/office/drawing/2014/main" id="{76DB6584-E50F-274D-80DC-7C363AF87516}"/>
              </a:ext>
            </a:extLst>
          </p:cNvPr>
          <p:cNvSpPr/>
          <p:nvPr/>
        </p:nvSpPr>
        <p:spPr>
          <a:xfrm>
            <a:off x="4365795" y="1375443"/>
            <a:ext cx="5396461" cy="3025636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Dam </a:t>
            </a:r>
            <a:r>
              <a:rPr lang="en-GB" sz="3200" b="1" dirty="0" err="1">
                <a:solidFill>
                  <a:srgbClr val="7030A0"/>
                </a:solidFill>
              </a:rPr>
              <a:t>olish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uchun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bir</a:t>
            </a:r>
            <a:r>
              <a:rPr lang="en-GB" sz="3200" b="1" dirty="0">
                <a:solidFill>
                  <a:srgbClr val="7030A0"/>
                </a:solidFill>
              </a:rPr>
              <a:t> – </a:t>
            </a:r>
            <a:r>
              <a:rPr lang="en-GB" sz="3600" b="1" dirty="0" err="1">
                <a:solidFill>
                  <a:srgbClr val="7030A0"/>
                </a:solidFill>
              </a:rPr>
              <a:t>bir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yarim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soat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ajratgan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ma’qul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E3C7F0-8A9D-4040-A9B5-116368D6F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2" b="89883" l="4875" r="90000">
                        <a14:foregroundMark x1="5125" y1="16148" x2="4875" y2="46109"/>
                        <a14:foregroundMark x1="4875" y1="46109" x2="15500" y2="51167"/>
                        <a14:foregroundMark x1="15500" y1="51167" x2="16750" y2="50389"/>
                        <a14:foregroundMark x1="16750" y1="49805" x2="16750" y2="49805"/>
                        <a14:foregroundMark x1="7125" y1="16148" x2="9375" y2="10506"/>
                        <a14:foregroundMark x1="9375" y1="9922" x2="9375" y2="9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251" y="3318914"/>
            <a:ext cx="5456753" cy="35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05EE8A-2931-1F4C-ABDF-64F299A9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995220" y="690826"/>
            <a:ext cx="1778257" cy="187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2773477" y="943550"/>
            <a:ext cx="872726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Nega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soat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to‘qqizdan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uxlashga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taraddud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ko‘-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kerak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id="{5EAFF48F-7380-3741-8E4A-7C62660100A3}"/>
              </a:ext>
            </a:extLst>
          </p:cNvPr>
          <p:cNvSpPr/>
          <p:nvPr/>
        </p:nvSpPr>
        <p:spPr>
          <a:xfrm>
            <a:off x="1216197" y="2188240"/>
            <a:ext cx="6028665" cy="4325101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Chunki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tanamiz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o‘stiruvchi</a:t>
            </a:r>
            <a:r>
              <a:rPr lang="en-GB" sz="3200" b="1" dirty="0">
                <a:solidFill>
                  <a:srgbClr val="7030A0"/>
                </a:solidFill>
              </a:rPr>
              <a:t> somatotropin </a:t>
            </a:r>
            <a:r>
              <a:rPr lang="en-GB" sz="3200" b="1" dirty="0" err="1">
                <a:solidFill>
                  <a:srgbClr val="7030A0"/>
                </a:solidFill>
              </a:rPr>
              <a:t>nomli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modda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soat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o‘ndan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keyin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ishlab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chiqarishni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boshlaydi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8" name="Picture 4" descr="спать иллюстрация штока. иллюстрации насчитывающей вечер - 2962539">
            <a:extLst>
              <a:ext uri="{FF2B5EF4-FFF2-40B4-BE49-F238E27FC236}">
                <a16:creationId xmlns:a16="http://schemas.microsoft.com/office/drawing/2014/main" id="{C02F217A-29A8-A348-9FE7-DCD09FA3F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7" b="90698" l="692" r="96462">
                        <a14:foregroundMark x1="11077" y1="52741" x2="11769" y2="41113"/>
                        <a14:foregroundMark x1="11769" y1="41113" x2="2538" y2="51329"/>
                        <a14:foregroundMark x1="2538" y1="51329" x2="1692" y2="81728"/>
                        <a14:foregroundMark x1="1692" y1="81728" x2="47231" y2="86628"/>
                        <a14:foregroundMark x1="47231" y1="86628" x2="59154" y2="85714"/>
                        <a14:foregroundMark x1="59154" y1="85714" x2="59154" y2="85714"/>
                        <a14:foregroundMark x1="59154" y1="85299" x2="59154" y2="85299"/>
                        <a14:foregroundMark x1="11077" y1="51910" x2="42846" y2="47259"/>
                        <a14:foregroundMark x1="42846" y1="47259" x2="61462" y2="47841"/>
                        <a14:foregroundMark x1="55769" y1="43688" x2="61077" y2="33472"/>
                        <a14:foregroundMark x1="61077" y1="33472" x2="72000" y2="30066"/>
                        <a14:foregroundMark x1="72000" y1="30066" x2="84308" y2="36960"/>
                        <a14:foregroundMark x1="84308" y1="36960" x2="95154" y2="39120"/>
                        <a14:foregroundMark x1="95154" y1="39120" x2="96615" y2="51329"/>
                        <a14:foregroundMark x1="96615" y1="51329" x2="96231" y2="53156"/>
                        <a14:foregroundMark x1="95846" y1="53156" x2="95846" y2="53156"/>
                        <a14:foregroundMark x1="84385" y1="37957" x2="93154" y2="45183"/>
                        <a14:foregroundMark x1="93154" y1="45183" x2="93154" y2="45349"/>
                        <a14:foregroundMark x1="86692" y1="32973" x2="93154" y2="40033"/>
                        <a14:foregroundMark x1="8462" y1="31312" x2="2615" y2="42857"/>
                        <a14:foregroundMark x1="2615" y1="42857" x2="769" y2="82060"/>
                        <a14:foregroundMark x1="769" y1="82060" x2="12538" y2="83223"/>
                        <a14:foregroundMark x1="12538" y1="83223" x2="13000" y2="82392"/>
                        <a14:foregroundMark x1="5769" y1="51910" x2="9231" y2="66362"/>
                        <a14:foregroundMark x1="5000" y1="82807" x2="14538" y2="90698"/>
                        <a14:foregroundMark x1="14538" y1="90698" x2="14154" y2="90282"/>
                        <a14:foregroundMark x1="6154" y1="84468" x2="6538" y2="86545"/>
                        <a14:foregroundMark x1="55000" y1="87791" x2="65769" y2="88621"/>
                        <a14:foregroundMark x1="65769" y1="88621" x2="68308" y2="86545"/>
                        <a14:foregroundMark x1="67615" y1="89452" x2="85923" y2="87791"/>
                        <a14:foregroundMark x1="69077" y1="85299" x2="75615" y2="83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94"/>
          <a:stretch/>
        </p:blipFill>
        <p:spPr bwMode="auto">
          <a:xfrm>
            <a:off x="7316260" y="1645554"/>
            <a:ext cx="4437318" cy="37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217</Words>
  <Application>Microsoft Macintosh PowerPoint</Application>
  <PresentationFormat>Широкоэкранный</PresentationFormat>
  <Paragraphs>32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11</cp:revision>
  <dcterms:created xsi:type="dcterms:W3CDTF">2021-11-14T18:20:55Z</dcterms:created>
  <dcterms:modified xsi:type="dcterms:W3CDTF">2021-11-23T05:46:25Z</dcterms:modified>
</cp:coreProperties>
</file>