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493" r:id="rId2"/>
    <p:sldId id="538" r:id="rId3"/>
    <p:sldId id="539" r:id="rId4"/>
    <p:sldId id="541" r:id="rId5"/>
    <p:sldId id="546" r:id="rId6"/>
    <p:sldId id="547" r:id="rId7"/>
    <p:sldId id="542" r:id="rId8"/>
    <p:sldId id="543" r:id="rId9"/>
    <p:sldId id="544" r:id="rId10"/>
    <p:sldId id="263" r:id="rId1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08"/>
    <p:restoredTop sz="94681"/>
  </p:normalViewPr>
  <p:slideViewPr>
    <p:cSldViewPr snapToGrid="0" snapToObjects="1">
      <p:cViewPr varScale="1">
        <p:scale>
          <a:sx n="91" d="100"/>
          <a:sy n="91" d="100"/>
        </p:scale>
        <p:origin x="840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437A4DC-32FA-CD44-BD4F-A8CC1D94C9B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7E547B4C-B4AD-2E42-96DF-202BB5609B2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CD66A2C-B5D8-C94E-BF89-11BEBC9FEC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3412DC-6609-3E43-89ED-20A004A28A56}" type="datetimeFigureOut">
              <a:rPr lang="ru-RU" smtClean="0"/>
              <a:t>16.11.2021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8AB8206-5B84-EF43-BE42-FEE10AD763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289DDD6-8F40-7549-9B07-0CBB815B05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B03D92-0722-2B4E-BCEA-282D45F5A7A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51757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F22B439-881F-6E47-A686-5085BDCB1D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07713CFE-53B0-9342-887D-6DDC7EF2B12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EAB08D9-430F-DE48-800A-EFA38085A7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3412DC-6609-3E43-89ED-20A004A28A56}" type="datetimeFigureOut">
              <a:rPr lang="ru-RU" smtClean="0"/>
              <a:t>16.11.2021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C6A513C-33C9-5747-A527-63BFAE3A24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7F46C94-40F0-6947-8F3D-F2E7C3F71A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B03D92-0722-2B4E-BCEA-282D45F5A7A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4157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5C480622-8F93-F842-9FC0-34DB051EBD4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205CDD29-2040-E543-A563-62D20A47B1D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27AB00C-7DFD-A749-8202-B3D5F20D5E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3412DC-6609-3E43-89ED-20A004A28A56}" type="datetimeFigureOut">
              <a:rPr lang="ru-RU" smtClean="0"/>
              <a:t>16.11.2021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4DC6B51-52DD-5D47-A8E7-41BD7ABC95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FAB9330-C257-0C4F-A886-B9A9AC7D1B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B03D92-0722-2B4E-BCEA-282D45F5A7A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985943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5447867-F1FC-6842-A673-B7ACFE0755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BF23A07-5E6D-5046-88C3-1060F72F08C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00CC763-7BC3-6542-817B-016793DD23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3412DC-6609-3E43-89ED-20A004A28A56}" type="datetimeFigureOut">
              <a:rPr lang="ru-RU" smtClean="0"/>
              <a:t>16.11.2021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D78E667-6FF1-F84D-B9D1-01C4492E58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B2F40C7-AACE-A048-844E-98F6F96DF2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B03D92-0722-2B4E-BCEA-282D45F5A7A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745241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A692714-D222-DF48-AD20-975A3F8F81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BB6EE764-D27A-3142-9A97-8247890D906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FEB7B69-7563-9040-BCC8-AF5B1695AD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3412DC-6609-3E43-89ED-20A004A28A56}" type="datetimeFigureOut">
              <a:rPr lang="ru-RU" smtClean="0"/>
              <a:t>16.11.2021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9581CB4-B79E-BC4E-B2F9-4228BE15F4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AE8E28D-B2D6-B244-9042-D2434DC8E4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B03D92-0722-2B4E-BCEA-282D45F5A7A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304874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153B726-E1EB-6748-AE0C-2BC11BE31F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3340F24-765B-124C-ABDE-B74AF50A429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E96DBC3D-3D78-7644-9841-460FBBAA9F2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30D9B001-AF86-BE4C-9D76-7E8B43A772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3412DC-6609-3E43-89ED-20A004A28A56}" type="datetimeFigureOut">
              <a:rPr lang="ru-RU" smtClean="0"/>
              <a:t>16.11.2021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9D71AAD5-4F8F-144E-931B-2A72DDCBF7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51807A32-E66F-F848-BE60-890E4CCB7B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B03D92-0722-2B4E-BCEA-282D45F5A7A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582020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000EFD5-2FCD-B64B-8B4E-753EFA8B0D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4C9B69CA-CF47-304C-9549-E62A91461ED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BD086F76-79CA-874B-BEEC-E0A9CE3B21E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43B3F6A6-592B-5D40-A8C1-2567C26B1BE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7519BF89-E929-C847-982D-4D84925899F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D6BDE4CE-66AE-284E-A3E2-641839F0F4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3412DC-6609-3E43-89ED-20A004A28A56}" type="datetimeFigureOut">
              <a:rPr lang="ru-RU" smtClean="0"/>
              <a:t>16.11.2021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96A9C25E-F948-3745-838B-3DE1A371D4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A87CC78C-E812-E847-B6E6-197D4EAF9B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B03D92-0722-2B4E-BCEA-282D45F5A7A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63333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E33CE01-F4E3-FA40-BF2A-7FB7E712E4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B5DA6668-2E0B-CC4E-A3AF-8E9F230A70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3412DC-6609-3E43-89ED-20A004A28A56}" type="datetimeFigureOut">
              <a:rPr lang="ru-RU" smtClean="0"/>
              <a:t>16.11.2021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AA8806A3-98C3-B940-BC33-515114A152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AB9BCF8E-D0BA-124E-9CB6-313424DA92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B03D92-0722-2B4E-BCEA-282D45F5A7A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53683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324D9385-4335-C54F-AB81-31D9DD390E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3412DC-6609-3E43-89ED-20A004A28A56}" type="datetimeFigureOut">
              <a:rPr lang="ru-RU" smtClean="0"/>
              <a:t>16.11.2021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050F2048-618A-F84B-8D90-183D75F9FC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F8070642-89BE-9B48-BF09-8C0C32792C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B03D92-0722-2B4E-BCEA-282D45F5A7A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00057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C4DAD23-596B-C244-9D80-967F6AFAD5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6CB38EF-1F56-BE43-BD77-F58ACD56D2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8F4BD6B7-44F6-CE4A-97A9-DE66601C931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89A2B1D2-92E3-244D-8A18-3A30E08684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3412DC-6609-3E43-89ED-20A004A28A56}" type="datetimeFigureOut">
              <a:rPr lang="ru-RU" smtClean="0"/>
              <a:t>16.11.2021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8D3BDDCA-7FBC-354F-8340-C12B5671B7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BCEBCC96-31C8-B44D-B7FE-A678B30A4B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B03D92-0722-2B4E-BCEA-282D45F5A7A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04913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132E438-5CD3-984A-A9BC-8A45AF96F6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2385384D-366A-4E4B-862E-0BE03B45D38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0821F5B6-52FB-FD49-83BA-308AA19C798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789B577C-0F99-8C4C-B813-968F282E1C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3412DC-6609-3E43-89ED-20A004A28A56}" type="datetimeFigureOut">
              <a:rPr lang="ru-RU" smtClean="0"/>
              <a:t>16.11.2021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CEC5AE6E-0147-564A-B715-321FF48BE3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20EDF356-0818-AD4A-AF2A-146B5D7434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B03D92-0722-2B4E-BCEA-282D45F5A7A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7254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88197FD-1B69-8C4E-B5FE-00496E3310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09F966E9-9AD1-9042-A485-E746429E7F2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F4605E5-7B92-D949-AB15-8464A639AF7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3412DC-6609-3E43-89ED-20A004A28A56}" type="datetimeFigureOut">
              <a:rPr lang="ru-RU" smtClean="0"/>
              <a:t>16.11.2021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AC0CC5D-0941-7A4B-8900-E1D012A0C72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90B6A83-0733-CD47-9362-CDA7178E42A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B03D92-0722-2B4E-BCEA-282D45F5A7A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71029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6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6" Type="http://schemas.microsoft.com/office/2007/relationships/hdphoto" Target="../media/hdphoto2.wdp"/><Relationship Id="rId5" Type="http://schemas.openxmlformats.org/officeDocument/2006/relationships/image" Target="../media/image5.png"/><Relationship Id="rId4" Type="http://schemas.microsoft.com/office/2007/relationships/hdphoto" Target="../media/hdphoto1.wdp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13" Type="http://schemas.openxmlformats.org/officeDocument/2006/relationships/image" Target="../media/image12.png"/><Relationship Id="rId18" Type="http://schemas.openxmlformats.org/officeDocument/2006/relationships/image" Target="../media/image16.png"/><Relationship Id="rId3" Type="http://schemas.openxmlformats.org/officeDocument/2006/relationships/image" Target="../media/image4.png"/><Relationship Id="rId7" Type="http://schemas.openxmlformats.org/officeDocument/2006/relationships/image" Target="../media/image9.png"/><Relationship Id="rId12" Type="http://schemas.microsoft.com/office/2007/relationships/hdphoto" Target="../media/hdphoto5.wdp"/><Relationship Id="rId17" Type="http://schemas.openxmlformats.org/officeDocument/2006/relationships/image" Target="../media/image15.png"/><Relationship Id="rId2" Type="http://schemas.openxmlformats.org/officeDocument/2006/relationships/image" Target="../media/image3.jpeg"/><Relationship Id="rId16" Type="http://schemas.openxmlformats.org/officeDocument/2006/relationships/image" Target="../media/image14.png"/><Relationship Id="rId20" Type="http://schemas.openxmlformats.org/officeDocument/2006/relationships/image" Target="../media/image1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11" Type="http://schemas.openxmlformats.org/officeDocument/2006/relationships/image" Target="../media/image11.png"/><Relationship Id="rId5" Type="http://schemas.openxmlformats.org/officeDocument/2006/relationships/image" Target="../media/image7.png"/><Relationship Id="rId15" Type="http://schemas.openxmlformats.org/officeDocument/2006/relationships/image" Target="../media/image13.png"/><Relationship Id="rId10" Type="http://schemas.microsoft.com/office/2007/relationships/hdphoto" Target="../media/hdphoto4.wdp"/><Relationship Id="rId19" Type="http://schemas.openxmlformats.org/officeDocument/2006/relationships/image" Target="../media/image17.png"/><Relationship Id="rId4" Type="http://schemas.microsoft.com/office/2007/relationships/hdphoto" Target="../media/hdphoto1.wdp"/><Relationship Id="rId9" Type="http://schemas.openxmlformats.org/officeDocument/2006/relationships/image" Target="../media/image10.png"/><Relationship Id="rId14" Type="http://schemas.microsoft.com/office/2007/relationships/hdphoto" Target="../media/hdphoto6.wdp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7" Type="http://schemas.microsoft.com/office/2007/relationships/hdphoto" Target="../media/hdphoto8.wdp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5" Type="http://schemas.microsoft.com/office/2007/relationships/hdphoto" Target="../media/hdphoto7.wdp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13" Type="http://schemas.microsoft.com/office/2007/relationships/hdphoto" Target="../media/hdphoto1.wdp"/><Relationship Id="rId3" Type="http://schemas.openxmlformats.org/officeDocument/2006/relationships/image" Target="../media/image22.png"/><Relationship Id="rId7" Type="http://schemas.microsoft.com/office/2007/relationships/hdphoto" Target="../media/hdphoto10.wdp"/><Relationship Id="rId12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11" Type="http://schemas.microsoft.com/office/2007/relationships/hdphoto" Target="../media/hdphoto12.wdp"/><Relationship Id="rId5" Type="http://schemas.microsoft.com/office/2007/relationships/hdphoto" Target="../media/hdphoto9.wdp"/><Relationship Id="rId10" Type="http://schemas.openxmlformats.org/officeDocument/2006/relationships/image" Target="../media/image10.png"/><Relationship Id="rId4" Type="http://schemas.openxmlformats.org/officeDocument/2006/relationships/image" Target="../media/image11.png"/><Relationship Id="rId9" Type="http://schemas.microsoft.com/office/2007/relationships/hdphoto" Target="../media/hdphoto11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D:\fon\FONLAR\фон\electronic-spin-wallpapers_8305_1024x76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70697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9307" y="0"/>
            <a:ext cx="9626750" cy="71004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46615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9977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912530" y="3234264"/>
            <a:ext cx="9144000" cy="919163"/>
          </a:xfrm>
        </p:spPr>
        <p:txBody>
          <a:bodyPr/>
          <a:lstStyle/>
          <a:p>
            <a:r>
              <a:rPr lang="en-US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E’tiboringiz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uchun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rahmat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633225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525766" y="229158"/>
            <a:ext cx="11480651" cy="6399702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232261" y="4677849"/>
            <a:ext cx="1853744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3" name="Picture 6">
            <a:extLst>
              <a:ext uri="{FF2B5EF4-FFF2-40B4-BE49-F238E27FC236}">
                <a16:creationId xmlns:a16="http://schemas.microsoft.com/office/drawing/2014/main" id="{065AD7F5-79D6-0248-87EB-DB5BA64F88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295" b="89904" l="10000" r="92206">
                        <a14:foregroundMark x1="39706" y1="9135" x2="46176" y2="7212"/>
                        <a14:foregroundMark x1="46176" y1="7212" x2="52941" y2="9455"/>
                        <a14:foregroundMark x1="52941" y1="9455" x2="53824" y2="15224"/>
                        <a14:foregroundMark x1="90000" y1="51763" x2="92059" y2="58654"/>
                        <a14:foregroundMark x1="92059" y1="58654" x2="92206" y2="66186"/>
                        <a14:foregroundMark x1="92206" y1="66186" x2="89412" y2="70833"/>
                        <a14:foregroundMark x1="52500" y1="44551" x2="49118" y2="50481"/>
                        <a14:foregroundMark x1="49118" y1="50481" x2="48676" y2="68269"/>
                        <a14:foregroundMark x1="48676" y1="68269" x2="58529" y2="78205"/>
                        <a14:foregroundMark x1="58529" y1="78205" x2="65588" y2="80929"/>
                        <a14:foregroundMark x1="65588" y1="80929" x2="74412" y2="80288"/>
                        <a14:foregroundMark x1="74412" y1="80288" x2="81324" y2="76282"/>
                        <a14:foregroundMark x1="81324" y1="76282" x2="85882" y2="68429"/>
                        <a14:foregroundMark x1="85882" y1="68429" x2="86912" y2="57372"/>
                        <a14:foregroundMark x1="86912" y1="57372" x2="80441" y2="45192"/>
                        <a14:foregroundMark x1="80441" y1="45192" x2="74706" y2="41026"/>
                        <a14:foregroundMark x1="74706" y1="41026" x2="64118" y2="39904"/>
                        <a14:foregroundMark x1="64118" y1="39904" x2="58235" y2="41506"/>
                        <a14:foregroundMark x1="72353" y1="50481" x2="62059" y2="52885"/>
                        <a14:foregroundMark x1="62059" y1="52885" x2="59118" y2="65064"/>
                        <a14:foregroundMark x1="59118" y1="65064" x2="67941" y2="66186"/>
                        <a14:foregroundMark x1="67941" y1="66186" x2="72794" y2="57853"/>
                        <a14:foregroundMark x1="72794" y1="57853" x2="70588" y2="70833"/>
                        <a14:foregroundMark x1="70588" y1="70833" x2="65588" y2="5721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36354" y="2530375"/>
            <a:ext cx="4877255" cy="44762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2" descr="C:\Users\OTABEK\Desktop\расм 2-синф\photo_2021-08-16_16-46-19.jpg">
            <a:extLst>
              <a:ext uri="{FF2B5EF4-FFF2-40B4-BE49-F238E27FC236}">
                <a16:creationId xmlns:a16="http://schemas.microsoft.com/office/drawing/2014/main" id="{8218D38B-3699-7D4E-84C2-AEEF5961C1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911" b="98438" l="2198" r="97253">
                        <a14:foregroundMark x1="31664" y1="24878" x2="41209" y2="9766"/>
                        <a14:foregroundMark x1="14973" y1="51302" x2="16277" y2="49237"/>
                        <a14:foregroundMark x1="41209" y1="9766" x2="64423" y2="28776"/>
                        <a14:foregroundMark x1="64423" y1="28776" x2="77198" y2="48307"/>
                        <a14:foregroundMark x1="77198" y1="48307" x2="97253" y2="58203"/>
                        <a14:foregroundMark x1="82967" y1="61979" x2="51923" y2="56901"/>
                        <a14:foregroundMark x1="51923" y1="56901" x2="22527" y2="58854"/>
                        <a14:foregroundMark x1="22527" y1="58854" x2="9753" y2="70833"/>
                        <a14:foregroundMark x1="38187" y1="36198" x2="40385" y2="39323"/>
                        <a14:foregroundMark x1="52335" y1="38672" x2="50137" y2="43750"/>
                        <a14:foregroundMark x1="52335" y1="38021" x2="53159" y2="44922"/>
                        <a14:foregroundMark x1="52335" y1="38672" x2="57555" y2="44271"/>
                        <a14:foregroundMark x1="34478" y1="39323" x2="36676" y2="47526"/>
                        <a14:foregroundMark x1="38874" y1="39323" x2="41209" y2="46875"/>
                        <a14:foregroundMark x1="30632" y1="51302" x2="30632" y2="51302"/>
                        <a14:foregroundMark x1="31456" y1="49349" x2="31456" y2="49349"/>
                        <a14:foregroundMark x1="31456" y1="49349" x2="31456" y2="49349"/>
                        <a14:foregroundMark x1="39698" y1="4036" x2="35852" y2="2214"/>
                        <a14:foregroundMark x1="35852" y1="1563" x2="35852" y2="1563"/>
                        <a14:foregroundMark x1="37363" y1="2214" x2="37363" y2="2214"/>
                        <a14:foregroundMark x1="3709" y1="60026" x2="3709" y2="60026"/>
                        <a14:foregroundMark x1="3709" y1="60026" x2="2335" y2="67578"/>
                        <a14:foregroundMark x1="29945" y1="91536" x2="41896" y2="92188"/>
                        <a14:foregroundMark x1="41896" y1="93490" x2="24725" y2="98438"/>
                        <a14:foregroundMark x1="24725" y1="97266" x2="24725" y2="97266"/>
                        <a14:foregroundMark x1="41896" y1="88411" x2="41896" y2="88411"/>
                        <a14:foregroundMark x1="51648" y1="87109" x2="51648" y2="87109"/>
                        <a14:foregroundMark x1="49313" y1="87760" x2="53159" y2="93490"/>
                        <a14:foregroundMark x1="53159" y1="92188" x2="64286" y2="96615"/>
                        <a14:foregroundMark x1="30618" y1="29467" x2="35165" y2="24219"/>
                        <a14:foregroundMark x1="30040" y1="30134" x2="30495" y2="29609"/>
                        <a14:foregroundMark x1="33654" y1="4688" x2="33328" y2="6212"/>
                        <a14:foregroundMark x1="37363" y1="1563" x2="40385" y2="5990"/>
                        <a14:foregroundMark x1="40385" y1="5339" x2="40385" y2="5339"/>
                        <a14:foregroundMark x1="36676" y1="911" x2="74038" y2="44922"/>
                        <a14:foregroundMark x1="77747" y1="49349" x2="77747" y2="49349"/>
                        <a14:foregroundMark x1="74725" y1="46875" x2="64560" y2="26172"/>
                        <a14:foregroundMark x1="64560" y1="26172" x2="39698" y2="1563"/>
                        <a14:backgroundMark x1="33516" y1="6250" x2="28297" y2="29167"/>
                        <a14:backgroundMark x1="28297" y1="29167" x2="14835" y2="4843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61704" y="4359077"/>
            <a:ext cx="1911196" cy="22697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id="{F2A2753B-34A9-0B4E-95E3-FB75BCB37090}"/>
              </a:ext>
            </a:extLst>
          </p:cNvPr>
          <p:cNvSpPr/>
          <p:nvPr/>
        </p:nvSpPr>
        <p:spPr>
          <a:xfrm>
            <a:off x="9628254" y="5595090"/>
            <a:ext cx="2378163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600" b="1" i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123-dars</a:t>
            </a:r>
            <a:endParaRPr lang="en-US" sz="3600" b="1" i="1" dirty="0">
              <a:ln w="9525">
                <a:solidFill>
                  <a:schemeClr val="bg1"/>
                </a:solidFill>
                <a:prstDash val="solid"/>
              </a:ln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2" name="Picture 8">
            <a:extLst>
              <a:ext uri="{FF2B5EF4-FFF2-40B4-BE49-F238E27FC236}">
                <a16:creationId xmlns:a16="http://schemas.microsoft.com/office/drawing/2014/main" id="{49CF369A-56AB-264B-9339-680A004C59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4403" y="545143"/>
            <a:ext cx="10574943" cy="23669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037989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295642" y="203200"/>
            <a:ext cx="11557696" cy="6425659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232261" y="4677849"/>
            <a:ext cx="1853744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3" name="Picture 6">
            <a:extLst>
              <a:ext uri="{FF2B5EF4-FFF2-40B4-BE49-F238E27FC236}">
                <a16:creationId xmlns:a16="http://schemas.microsoft.com/office/drawing/2014/main" id="{065AD7F5-79D6-0248-87EB-DB5BA64F88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295" b="89904" l="10000" r="92206">
                        <a14:foregroundMark x1="39706" y1="9135" x2="46176" y2="7212"/>
                        <a14:foregroundMark x1="46176" y1="7212" x2="52941" y2="9455"/>
                        <a14:foregroundMark x1="52941" y1="9455" x2="53824" y2="15224"/>
                        <a14:foregroundMark x1="90000" y1="51763" x2="92059" y2="58654"/>
                        <a14:foregroundMark x1="92059" y1="58654" x2="92206" y2="66186"/>
                        <a14:foregroundMark x1="92206" y1="66186" x2="89412" y2="70833"/>
                        <a14:foregroundMark x1="52500" y1="44551" x2="49118" y2="50481"/>
                        <a14:foregroundMark x1="49118" y1="50481" x2="48676" y2="68269"/>
                        <a14:foregroundMark x1="48676" y1="68269" x2="58529" y2="78205"/>
                        <a14:foregroundMark x1="58529" y1="78205" x2="65588" y2="80929"/>
                        <a14:foregroundMark x1="65588" y1="80929" x2="74412" y2="80288"/>
                        <a14:foregroundMark x1="74412" y1="80288" x2="81324" y2="76282"/>
                        <a14:foregroundMark x1="81324" y1="76282" x2="85882" y2="68429"/>
                        <a14:foregroundMark x1="85882" y1="68429" x2="86912" y2="57372"/>
                        <a14:foregroundMark x1="86912" y1="57372" x2="80441" y2="45192"/>
                        <a14:foregroundMark x1="80441" y1="45192" x2="74706" y2="41026"/>
                        <a14:foregroundMark x1="74706" y1="41026" x2="64118" y2="39904"/>
                        <a14:foregroundMark x1="64118" y1="39904" x2="58235" y2="41506"/>
                        <a14:foregroundMark x1="72353" y1="50481" x2="62059" y2="52885"/>
                        <a14:foregroundMark x1="62059" y1="52885" x2="59118" y2="65064"/>
                        <a14:foregroundMark x1="59118" y1="65064" x2="67941" y2="66186"/>
                        <a14:foregroundMark x1="67941" y1="66186" x2="72794" y2="57853"/>
                        <a14:foregroundMark x1="72794" y1="57853" x2="70588" y2="70833"/>
                        <a14:foregroundMark x1="70588" y1="70833" x2="65588" y2="5721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03727" y="3750254"/>
            <a:ext cx="3488629" cy="3201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>
            <a:extLst>
              <a:ext uri="{FF2B5EF4-FFF2-40B4-BE49-F238E27FC236}">
                <a16:creationId xmlns:a16="http://schemas.microsoft.com/office/drawing/2014/main" id="{9C3DC7A2-9E29-F64E-A7CB-AD5AC258D45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095" t="23016" r="54264" b="39881"/>
          <a:stretch/>
        </p:blipFill>
        <p:spPr bwMode="auto">
          <a:xfrm>
            <a:off x="388320" y="423336"/>
            <a:ext cx="1450429" cy="139809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" name="Picture 10">
            <a:extLst>
              <a:ext uri="{FF2B5EF4-FFF2-40B4-BE49-F238E27FC236}">
                <a16:creationId xmlns:a16="http://schemas.microsoft.com/office/drawing/2014/main" id="{2F23D400-E797-824B-B9E9-4B29D9C84E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8361" y="251378"/>
            <a:ext cx="9570250" cy="10517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14">
            <a:extLst>
              <a:ext uri="{FF2B5EF4-FFF2-40B4-BE49-F238E27FC236}">
                <a16:creationId xmlns:a16="http://schemas.microsoft.com/office/drawing/2014/main" id="{2D6B6B72-B7A1-F24A-9394-F42DB83BD79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9402" b="92735" l="9921" r="97421">
                        <a14:foregroundMark x1="29960" y1="83333" x2="35317" y2="90598"/>
                        <a14:foregroundMark x1="75794" y1="8333" x2="93452" y2="7692"/>
                        <a14:foregroundMark x1="93452" y1="7692" x2="97421" y2="22650"/>
                        <a14:foregroundMark x1="97421" y1="22650" x2="88294" y2="32265"/>
                        <a14:foregroundMark x1="21627" y1="26068" x2="21627" y2="26068"/>
                        <a14:foregroundMark x1="81548" y1="15598" x2="80159" y2="13034"/>
                        <a14:foregroundMark x1="83929" y1="13034" x2="76389" y2="26496"/>
                        <a14:foregroundMark x1="76389" y1="26496" x2="86706" y2="11325"/>
                        <a14:foregroundMark x1="86706" y1="11325" x2="89286" y2="22009"/>
                        <a14:foregroundMark x1="82143" y1="10470" x2="73214" y2="22650"/>
                        <a14:foregroundMark x1="73214" y1="22650" x2="88690" y2="25214"/>
                        <a14:foregroundMark x1="88690" y1="25214" x2="92262" y2="18803"/>
                        <a14:foregroundMark x1="75397" y1="13675" x2="73413" y2="16667"/>
                        <a14:foregroundMark x1="77183" y1="11966" x2="76786" y2="18803"/>
                        <a14:foregroundMark x1="88889" y1="11111" x2="97024" y2="19872"/>
                        <a14:foregroundMark x1="91270" y1="23932" x2="87897" y2="28205"/>
                        <a14:foregroundMark x1="32738" y1="79060" x2="16667" y2="80769"/>
                        <a14:foregroundMark x1="16667" y1="80769" x2="33730" y2="92308"/>
                        <a14:foregroundMark x1="33730" y1="92308" x2="48413" y2="92735"/>
                        <a14:foregroundMark x1="48413" y1="92735" x2="69444" y2="89530"/>
                        <a14:foregroundMark x1="69444" y1="89530" x2="47619" y2="79487"/>
                        <a14:foregroundMark x1="47619" y1="79487" x2="45833" y2="79701"/>
                        <a14:foregroundMark x1="78770" y1="30769" x2="89881" y2="2606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6919" y="962855"/>
            <a:ext cx="2868248" cy="26633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16">
            <a:extLst>
              <a:ext uri="{FF2B5EF4-FFF2-40B4-BE49-F238E27FC236}">
                <a16:creationId xmlns:a16="http://schemas.microsoft.com/office/drawing/2014/main" id="{AF960CE6-47FA-1C44-96EC-2F9EC5061E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9804" b="95752" l="10000" r="90282">
                        <a14:foregroundMark x1="55775" y1="62418" x2="55775" y2="62418"/>
                        <a14:foregroundMark x1="55775" y1="62418" x2="55775" y2="62418"/>
                        <a14:foregroundMark x1="55211" y1="61765" x2="54789" y2="65523"/>
                        <a14:foregroundMark x1="57465" y1="61111" x2="56901" y2="65523"/>
                        <a14:foregroundMark x1="87042" y1="62418" x2="88028" y2="67484"/>
                        <a14:foregroundMark x1="87465" y1="74346" x2="75634" y2="88562"/>
                        <a14:foregroundMark x1="75634" y1="88562" x2="43803" y2="95752"/>
                        <a14:foregroundMark x1="43803" y1="95752" x2="18169" y2="91176"/>
                        <a14:foregroundMark x1="90282" y1="77451" x2="90282" y2="7745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65083" y="530070"/>
            <a:ext cx="3866935" cy="33356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18">
            <a:extLst>
              <a:ext uri="{FF2B5EF4-FFF2-40B4-BE49-F238E27FC236}">
                <a16:creationId xmlns:a16="http://schemas.microsoft.com/office/drawing/2014/main" id="{E1D7B71D-1A7A-1146-A9B5-20070B457B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5442" b="97619" l="9598" r="89628">
                        <a14:foregroundMark x1="40248" y1="22959" x2="41022" y2="29592"/>
                        <a14:foregroundMark x1="42570" y1="25510" x2="42570" y2="25510"/>
                        <a14:foregroundMark x1="30650" y1="9014" x2="51858" y2="5782"/>
                        <a14:foregroundMark x1="51858" y1="5782" x2="55263" y2="14796"/>
                        <a14:foregroundMark x1="26935" y1="89456" x2="31269" y2="93537"/>
                        <a14:foregroundMark x1="41022" y1="88605" x2="66409" y2="92857"/>
                        <a14:foregroundMark x1="66409" y1="92857" x2="94892" y2="82823"/>
                        <a14:foregroundMark x1="94892" y1="82823" x2="78328" y2="97619"/>
                        <a14:foregroundMark x1="78328" y1="97619" x2="78328" y2="9761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232" y="1520238"/>
            <a:ext cx="3252063" cy="29601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20">
            <a:extLst>
              <a:ext uri="{FF2B5EF4-FFF2-40B4-BE49-F238E27FC236}">
                <a16:creationId xmlns:a16="http://schemas.microsoft.com/office/drawing/2014/main" id="{C99A7B23-27DE-7648-B8F2-94103A9476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8299" b="95851" l="9172" r="89941">
                        <a14:foregroundMark x1="37574" y1="9129" x2="60355" y2="10996"/>
                        <a14:foregroundMark x1="39053" y1="8506" x2="63905" y2="10166"/>
                        <a14:foregroundMark x1="63905" y1="10166" x2="68935" y2="15145"/>
                        <a14:foregroundMark x1="82544" y1="90871" x2="82544" y2="90871"/>
                        <a14:foregroundMark x1="83432" y1="90871" x2="88462" y2="92116"/>
                        <a14:foregroundMark x1="76627" y1="81950" x2="76627" y2="85685"/>
                        <a14:foregroundMark x1="63905" y1="77178" x2="63905" y2="80290"/>
                        <a14:foregroundMark x1="43491" y1="76556" x2="41716" y2="84440"/>
                        <a14:foregroundMark x1="30769" y1="76556" x2="31657" y2="80913"/>
                        <a14:foregroundMark x1="10947" y1="89834" x2="12722" y2="95851"/>
                        <a14:foregroundMark x1="18639" y1="82573" x2="21302" y2="8734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67593" y="588928"/>
            <a:ext cx="2303548" cy="32849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22">
            <a:extLst>
              <a:ext uri="{FF2B5EF4-FFF2-40B4-BE49-F238E27FC236}">
                <a16:creationId xmlns:a16="http://schemas.microsoft.com/office/drawing/2014/main" id="{6C089457-6633-6943-8CD3-31E50842C0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0615" y="5693455"/>
            <a:ext cx="2135417" cy="8060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24">
            <a:extLst>
              <a:ext uri="{FF2B5EF4-FFF2-40B4-BE49-F238E27FC236}">
                <a16:creationId xmlns:a16="http://schemas.microsoft.com/office/drawing/2014/main" id="{8CDA4562-FEBC-3740-A153-4995929C168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780" r="5233" b="11737"/>
          <a:stretch/>
        </p:blipFill>
        <p:spPr bwMode="auto">
          <a:xfrm>
            <a:off x="6047148" y="5683069"/>
            <a:ext cx="1540662" cy="6532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26">
            <a:extLst>
              <a:ext uri="{FF2B5EF4-FFF2-40B4-BE49-F238E27FC236}">
                <a16:creationId xmlns:a16="http://schemas.microsoft.com/office/drawing/2014/main" id="{72FEC8D8-EE4A-2B43-A2DE-0D942C4768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461" y="4779260"/>
            <a:ext cx="1595299" cy="7115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28">
            <a:extLst>
              <a:ext uri="{FF2B5EF4-FFF2-40B4-BE49-F238E27FC236}">
                <a16:creationId xmlns:a16="http://schemas.microsoft.com/office/drawing/2014/main" id="{529C20BE-B250-904E-9139-94ABC66FB6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5600" y="4729617"/>
            <a:ext cx="1659418" cy="7509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30">
            <a:extLst>
              <a:ext uri="{FF2B5EF4-FFF2-40B4-BE49-F238E27FC236}">
                <a16:creationId xmlns:a16="http://schemas.microsoft.com/office/drawing/2014/main" id="{A46B2A83-9371-EE4F-8CDC-39B6BF736D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9054" y="5766833"/>
            <a:ext cx="1803306" cy="8600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" name="Picture 32">
            <a:extLst>
              <a:ext uri="{FF2B5EF4-FFF2-40B4-BE49-F238E27FC236}">
                <a16:creationId xmlns:a16="http://schemas.microsoft.com/office/drawing/2014/main" id="{471B5CAE-2331-4B4B-9124-C99E4F06F5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97659" y="4714435"/>
            <a:ext cx="2143348" cy="7025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593961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65729 -0.52894 L -0.53229 -0.52894 C -0.4763 -0.52894 -0.40729 -0.45996 -0.40729 -0.40394 L -0.40729 -0.27894 " pathEditMode="relative" rAng="0" ptsTypes="AAAA">
                                      <p:cBhvr>
                                        <p:cTn id="6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00" y="125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875E-6 -2.96296E-6 L -0.25937 -0.1949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969" y="-974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7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536 -0.14051 L 0.20651 0.04907 C 0.24622 0.09189 0.30599 0.11504 0.36875 0.11504 C 0.4401 0.11504 0.49726 0.09189 0.53698 0.04907 L 0.72825 -0.14051 " pathEditMode="relative" rAng="0" ptsTypes="AAAAA">
                                      <p:cBhvr>
                                        <p:cTn id="14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5638" y="1277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58333E-6 2.59259E-6 C -0.00782 0.03703 -0.01576 0.07407 0.00976 0.03958 C 0.03528 0.00509 0.12317 -0.14398 0.15286 -0.20718 C 0.18242 -0.2706 0.18763 -0.34051 0.18763 -0.34028 L 0.18763 -0.34051 L 0.16809 -0.36019 " pathEditMode="relative" rAng="0" ptsTypes="AAAAAA">
                                      <p:cBhvr>
                                        <p:cTn id="18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997" y="-1534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7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7 2.59259E-6 L 0.06706 0.04004 C 0.08099 0.04907 0.10195 0.05393 0.12396 0.05393 C 0.14896 0.05393 0.16901 0.04907 0.18294 0.04004 L 0.25 2.59259E-6 " pathEditMode="relative" rAng="0" ptsTypes="AAAAA">
                                      <p:cBhvr>
                                        <p:cTn id="22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00" y="268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7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7 0.19166 L 0.14089 0.08935 C 0.17018 0.0662 0.21419 0.05393 0.26042 0.05393 C 0.31302 0.05393 0.35508 0.0662 0.38438 0.08935 L 0.52539 0.19166 " pathEditMode="relative" rAng="0" ptsTypes="AAAAA">
                                      <p:cBhvr>
                                        <p:cTn id="26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263" y="-689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1219200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274325" y="340262"/>
            <a:ext cx="11634947" cy="6309361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232261" y="4677849"/>
            <a:ext cx="1853744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3" name="Picture 2">
            <a:extLst>
              <a:ext uri="{FF2B5EF4-FFF2-40B4-BE49-F238E27FC236}">
                <a16:creationId xmlns:a16="http://schemas.microsoft.com/office/drawing/2014/main" id="{3435C90A-8AA2-0848-AA5B-B56E647D018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53" t="19247" r="34690" b="4394"/>
          <a:stretch/>
        </p:blipFill>
        <p:spPr bwMode="auto">
          <a:xfrm>
            <a:off x="791765" y="2076540"/>
            <a:ext cx="2224912" cy="234938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9" name="Прямоугольник с двумя скругленными противолежащими углами 28">
            <a:extLst>
              <a:ext uri="{FF2B5EF4-FFF2-40B4-BE49-F238E27FC236}">
                <a16:creationId xmlns:a16="http://schemas.microsoft.com/office/drawing/2014/main" id="{F1E84901-EC31-0F45-BBD8-C951FEB4AD48}"/>
              </a:ext>
            </a:extLst>
          </p:cNvPr>
          <p:cNvSpPr/>
          <p:nvPr/>
        </p:nvSpPr>
        <p:spPr>
          <a:xfrm>
            <a:off x="3253035" y="948247"/>
            <a:ext cx="7727733" cy="1022211"/>
          </a:xfrm>
          <a:prstGeom prst="round2DiagRect">
            <a:avLst>
              <a:gd name="adj1" fmla="val 50000"/>
              <a:gd name="adj2" fmla="val 0"/>
            </a:avLst>
          </a:prstGeom>
          <a:solidFill>
            <a:srgbClr val="FFCCFF"/>
          </a:solidFill>
          <a:ln w="28575">
            <a:solidFill>
              <a:srgbClr val="FF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3200" b="1" dirty="0">
                <a:solidFill>
                  <a:schemeClr val="accent2">
                    <a:lumMod val="50000"/>
                  </a:schemeClr>
                </a:solidFill>
              </a:rPr>
              <a:t>1. </a:t>
            </a:r>
            <a:r>
              <a:rPr lang="en-GB" sz="3200" b="1" dirty="0" err="1">
                <a:solidFill>
                  <a:schemeClr val="accent2">
                    <a:lumMod val="50000"/>
                  </a:schemeClr>
                </a:solidFill>
              </a:rPr>
              <a:t>Aytingchi</a:t>
            </a:r>
            <a:r>
              <a:rPr lang="en-GB" sz="3200" b="1" dirty="0">
                <a:solidFill>
                  <a:schemeClr val="accent2">
                    <a:lumMod val="50000"/>
                  </a:schemeClr>
                </a:solidFill>
              </a:rPr>
              <a:t>, </a:t>
            </a:r>
            <a:r>
              <a:rPr lang="en-GB" sz="3200" b="1" dirty="0" err="1">
                <a:solidFill>
                  <a:schemeClr val="accent2">
                    <a:lumMod val="50000"/>
                  </a:schemeClr>
                </a:solidFill>
              </a:rPr>
              <a:t>tartibli</a:t>
            </a:r>
            <a:r>
              <a:rPr lang="en-GB" sz="3200" b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GB" sz="3200" b="1" dirty="0" err="1">
                <a:solidFill>
                  <a:schemeClr val="accent2">
                    <a:lumMod val="50000"/>
                  </a:schemeClr>
                </a:solidFill>
              </a:rPr>
              <a:t>odam</a:t>
            </a:r>
            <a:r>
              <a:rPr lang="en-GB" sz="3200" b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GB" sz="3200" b="1" dirty="0" err="1">
                <a:solidFill>
                  <a:schemeClr val="accent2">
                    <a:lumMod val="50000"/>
                  </a:schemeClr>
                </a:solidFill>
              </a:rPr>
              <a:t>vaqtdan</a:t>
            </a:r>
            <a:r>
              <a:rPr lang="en-GB" sz="3200" b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GB" sz="3200" b="1" dirty="0" err="1">
                <a:solidFill>
                  <a:schemeClr val="accent2">
                    <a:lumMod val="50000"/>
                  </a:schemeClr>
                </a:solidFill>
              </a:rPr>
              <a:t>qanday</a:t>
            </a:r>
            <a:r>
              <a:rPr lang="en-GB" sz="3200" b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GB" sz="3200" b="1" dirty="0" err="1">
                <a:solidFill>
                  <a:schemeClr val="accent2">
                    <a:lumMod val="50000"/>
                  </a:schemeClr>
                </a:solidFill>
              </a:rPr>
              <a:t>foydalanadi</a:t>
            </a:r>
            <a:r>
              <a:rPr lang="en-GB" sz="3200" b="1" dirty="0">
                <a:solidFill>
                  <a:schemeClr val="accent2">
                    <a:lumMod val="50000"/>
                  </a:schemeClr>
                </a:solidFill>
              </a:rPr>
              <a:t>?</a:t>
            </a:r>
            <a:endParaRPr lang="ru-RU" sz="32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3" name="Прямоугольник с одним усеченным углом 2">
            <a:extLst>
              <a:ext uri="{FF2B5EF4-FFF2-40B4-BE49-F238E27FC236}">
                <a16:creationId xmlns:a16="http://schemas.microsoft.com/office/drawing/2014/main" id="{CAFFE0B0-8878-5D48-B5E8-038E2ED872FF}"/>
              </a:ext>
            </a:extLst>
          </p:cNvPr>
          <p:cNvSpPr/>
          <p:nvPr/>
        </p:nvSpPr>
        <p:spPr>
          <a:xfrm>
            <a:off x="4472513" y="2425841"/>
            <a:ext cx="5111754" cy="3634698"/>
          </a:xfrm>
          <a:prstGeom prst="snip1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3600" b="1" dirty="0" err="1">
                <a:solidFill>
                  <a:schemeClr val="accent2">
                    <a:lumMod val="75000"/>
                  </a:schemeClr>
                </a:solidFill>
              </a:rPr>
              <a:t>Buning</a:t>
            </a:r>
            <a:r>
              <a:rPr lang="en-GB" sz="3600" b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GB" sz="3600" b="1" dirty="0" err="1">
                <a:solidFill>
                  <a:schemeClr val="accent2">
                    <a:lumMod val="75000"/>
                  </a:schemeClr>
                </a:solidFill>
              </a:rPr>
              <a:t>uchun</a:t>
            </a:r>
            <a:r>
              <a:rPr lang="en-GB" sz="3600" b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GB" sz="3600" b="1" dirty="0" err="1">
                <a:solidFill>
                  <a:schemeClr val="accent2">
                    <a:lumMod val="75000"/>
                  </a:schemeClr>
                </a:solidFill>
              </a:rPr>
              <a:t>alohida</a:t>
            </a:r>
            <a:r>
              <a:rPr lang="en-GB" sz="3600" b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GB" sz="3600" b="1" dirty="0" err="1">
                <a:solidFill>
                  <a:schemeClr val="accent2">
                    <a:lumMod val="75000"/>
                  </a:schemeClr>
                </a:solidFill>
              </a:rPr>
              <a:t>yondaftar</a:t>
            </a:r>
            <a:r>
              <a:rPr lang="en-GB" sz="3600" b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GB" sz="3600" b="1" dirty="0" err="1">
                <a:solidFill>
                  <a:schemeClr val="accent2">
                    <a:lumMod val="75000"/>
                  </a:schemeClr>
                </a:solidFill>
              </a:rPr>
              <a:t>tutib</a:t>
            </a:r>
            <a:r>
              <a:rPr lang="en-GB" sz="3600" b="1" dirty="0">
                <a:solidFill>
                  <a:schemeClr val="accent2">
                    <a:lumMod val="75000"/>
                  </a:schemeClr>
                </a:solidFill>
              </a:rPr>
              <a:t>, </a:t>
            </a:r>
            <a:r>
              <a:rPr lang="en-GB" sz="3600" b="1" dirty="0" err="1">
                <a:solidFill>
                  <a:schemeClr val="accent2">
                    <a:lumMod val="75000"/>
                  </a:schemeClr>
                </a:solidFill>
              </a:rPr>
              <a:t>unga</a:t>
            </a:r>
            <a:r>
              <a:rPr lang="en-GB" sz="3600" b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GB" sz="3600" b="1" dirty="0" err="1">
                <a:solidFill>
                  <a:schemeClr val="accent2">
                    <a:lumMod val="75000"/>
                  </a:schemeClr>
                </a:solidFill>
              </a:rPr>
              <a:t>kun</a:t>
            </a:r>
            <a:r>
              <a:rPr lang="en-GB" sz="3600" b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GB" sz="3600" b="1" dirty="0" err="1">
                <a:solidFill>
                  <a:schemeClr val="accent2">
                    <a:lumMod val="75000"/>
                  </a:schemeClr>
                </a:solidFill>
              </a:rPr>
              <a:t>davomida</a:t>
            </a:r>
            <a:r>
              <a:rPr lang="en-GB" sz="3600" b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GB" sz="3600" b="1" dirty="0" err="1">
                <a:solidFill>
                  <a:schemeClr val="accent2">
                    <a:lumMod val="75000"/>
                  </a:schemeClr>
                </a:solidFill>
              </a:rPr>
              <a:t>qilishingiz</a:t>
            </a:r>
            <a:r>
              <a:rPr lang="en-GB" sz="3600" b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GB" sz="3600" b="1" dirty="0" err="1">
                <a:solidFill>
                  <a:schemeClr val="accent2">
                    <a:lumMod val="75000"/>
                  </a:schemeClr>
                </a:solidFill>
              </a:rPr>
              <a:t>zarur</a:t>
            </a:r>
            <a:r>
              <a:rPr lang="en-GB" sz="3600" b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GB" sz="3600" b="1" dirty="0" err="1">
                <a:solidFill>
                  <a:schemeClr val="accent2">
                    <a:lumMod val="75000"/>
                  </a:schemeClr>
                </a:solidFill>
              </a:rPr>
              <a:t>bo‘lgan</a:t>
            </a:r>
            <a:r>
              <a:rPr lang="en-GB" sz="3600" b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GB" sz="3600" b="1" dirty="0" err="1">
                <a:solidFill>
                  <a:schemeClr val="accent2">
                    <a:lumMod val="75000"/>
                  </a:schemeClr>
                </a:solidFill>
              </a:rPr>
              <a:t>ishlarni</a:t>
            </a:r>
            <a:r>
              <a:rPr lang="en-GB" sz="3600" b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GB" sz="3600" b="1" dirty="0" err="1">
                <a:solidFill>
                  <a:schemeClr val="accent2">
                    <a:lumMod val="75000"/>
                  </a:schemeClr>
                </a:solidFill>
              </a:rPr>
              <a:t>yozib</a:t>
            </a:r>
            <a:r>
              <a:rPr lang="en-GB" sz="3600" b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GB" sz="3600" b="1" dirty="0" err="1">
                <a:solidFill>
                  <a:schemeClr val="accent2">
                    <a:lumMod val="75000"/>
                  </a:schemeClr>
                </a:solidFill>
              </a:rPr>
              <a:t>qo‘yishingiz</a:t>
            </a:r>
            <a:r>
              <a:rPr lang="en-GB" sz="3600" b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GB" sz="3600" b="1" dirty="0" err="1">
                <a:solidFill>
                  <a:schemeClr val="accent2">
                    <a:lumMod val="75000"/>
                  </a:schemeClr>
                </a:solidFill>
              </a:rPr>
              <a:t>kerak</a:t>
            </a:r>
            <a:r>
              <a:rPr lang="en-GB" sz="3600" b="1" dirty="0">
                <a:solidFill>
                  <a:schemeClr val="accent2">
                    <a:lumMod val="75000"/>
                  </a:schemeClr>
                </a:solidFill>
              </a:rPr>
              <a:t>.</a:t>
            </a:r>
            <a:endParaRPr lang="ru-RU" sz="3600" b="1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13755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1219200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274320" y="261256"/>
            <a:ext cx="11634947" cy="6309361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232261" y="4677849"/>
            <a:ext cx="1853744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3" name="Picture 2">
            <a:extLst>
              <a:ext uri="{FF2B5EF4-FFF2-40B4-BE49-F238E27FC236}">
                <a16:creationId xmlns:a16="http://schemas.microsoft.com/office/drawing/2014/main" id="{3435C90A-8AA2-0848-AA5B-B56E647D018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53" t="19247" r="34690" b="4394"/>
          <a:stretch/>
        </p:blipFill>
        <p:spPr bwMode="auto">
          <a:xfrm>
            <a:off x="791765" y="2076540"/>
            <a:ext cx="2224912" cy="234938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6" name="Прямоугольник с двумя скругленными противолежащими углами 25">
            <a:extLst>
              <a:ext uri="{FF2B5EF4-FFF2-40B4-BE49-F238E27FC236}">
                <a16:creationId xmlns:a16="http://schemas.microsoft.com/office/drawing/2014/main" id="{1C8A0BE8-20D9-9C4B-82AD-DBC446A52170}"/>
              </a:ext>
            </a:extLst>
          </p:cNvPr>
          <p:cNvSpPr/>
          <p:nvPr/>
        </p:nvSpPr>
        <p:spPr>
          <a:xfrm>
            <a:off x="3549772" y="1129839"/>
            <a:ext cx="6871234" cy="948590"/>
          </a:xfrm>
          <a:prstGeom prst="round2DiagRect">
            <a:avLst>
              <a:gd name="adj1" fmla="val 50000"/>
              <a:gd name="adj2" fmla="val 0"/>
            </a:avLst>
          </a:prstGeom>
          <a:solidFill>
            <a:srgbClr val="FFCCFF"/>
          </a:solidFill>
          <a:ln w="28575">
            <a:solidFill>
              <a:srgbClr val="FF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3200" b="1" dirty="0">
                <a:solidFill>
                  <a:schemeClr val="accent2">
                    <a:lumMod val="50000"/>
                  </a:schemeClr>
                </a:solidFill>
              </a:rPr>
              <a:t>2. </a:t>
            </a:r>
            <a:r>
              <a:rPr lang="en-GB" sz="3200" b="1" dirty="0" err="1">
                <a:solidFill>
                  <a:schemeClr val="accent2">
                    <a:lumMod val="50000"/>
                  </a:schemeClr>
                </a:solidFill>
              </a:rPr>
              <a:t>Kimlarni</a:t>
            </a:r>
            <a:r>
              <a:rPr lang="en-GB" sz="3200" b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GB" sz="3200" b="1" dirty="0" err="1">
                <a:solidFill>
                  <a:schemeClr val="accent2">
                    <a:lumMod val="50000"/>
                  </a:schemeClr>
                </a:solidFill>
              </a:rPr>
              <a:t>mas’uliyatli</a:t>
            </a:r>
            <a:r>
              <a:rPr lang="en-GB" sz="3200" b="1" dirty="0">
                <a:solidFill>
                  <a:schemeClr val="accent2">
                    <a:lumMod val="50000"/>
                  </a:schemeClr>
                </a:solidFill>
              </a:rPr>
              <a:t> deb </a:t>
            </a:r>
            <a:r>
              <a:rPr lang="en-GB" sz="3200" b="1" dirty="0" err="1">
                <a:solidFill>
                  <a:schemeClr val="accent2">
                    <a:lumMod val="50000"/>
                  </a:schemeClr>
                </a:solidFill>
              </a:rPr>
              <a:t>ataymiz</a:t>
            </a:r>
            <a:r>
              <a:rPr lang="en-GB" sz="3200" b="1" dirty="0">
                <a:solidFill>
                  <a:schemeClr val="accent2">
                    <a:lumMod val="50000"/>
                  </a:schemeClr>
                </a:solidFill>
              </a:rPr>
              <a:t>?</a:t>
            </a:r>
            <a:endParaRPr lang="ru-RU" sz="32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12" name="Прямоугольник с одним усеченным углом 11">
            <a:extLst>
              <a:ext uri="{FF2B5EF4-FFF2-40B4-BE49-F238E27FC236}">
                <a16:creationId xmlns:a16="http://schemas.microsoft.com/office/drawing/2014/main" id="{43826622-5285-6F4F-9165-9BC7B55B83E9}"/>
              </a:ext>
            </a:extLst>
          </p:cNvPr>
          <p:cNvSpPr/>
          <p:nvPr/>
        </p:nvSpPr>
        <p:spPr>
          <a:xfrm>
            <a:off x="4472513" y="2947012"/>
            <a:ext cx="5247220" cy="3284455"/>
          </a:xfrm>
          <a:prstGeom prst="snip1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3600" b="1" dirty="0" err="1">
                <a:solidFill>
                  <a:schemeClr val="accent2">
                    <a:lumMod val="75000"/>
                  </a:schemeClr>
                </a:solidFill>
              </a:rPr>
              <a:t>Berilgan</a:t>
            </a:r>
            <a:r>
              <a:rPr lang="en-GB" sz="3600" b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GB" sz="3600" b="1" dirty="0" err="1">
                <a:solidFill>
                  <a:schemeClr val="accent2">
                    <a:lumMod val="75000"/>
                  </a:schemeClr>
                </a:solidFill>
              </a:rPr>
              <a:t>vazifalarni</a:t>
            </a:r>
            <a:r>
              <a:rPr lang="en-GB" sz="3600" b="1" dirty="0">
                <a:solidFill>
                  <a:schemeClr val="accent2">
                    <a:lumMod val="75000"/>
                  </a:schemeClr>
                </a:solidFill>
              </a:rPr>
              <a:t>, </a:t>
            </a:r>
            <a:r>
              <a:rPr lang="en-GB" sz="3600" b="1" dirty="0" err="1">
                <a:solidFill>
                  <a:schemeClr val="accent2">
                    <a:lumMod val="75000"/>
                  </a:schemeClr>
                </a:solidFill>
              </a:rPr>
              <a:t>buyurilgan</a:t>
            </a:r>
            <a:r>
              <a:rPr lang="en-GB" sz="3600" b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GB" sz="3600" b="1" dirty="0" err="1">
                <a:solidFill>
                  <a:schemeClr val="accent2">
                    <a:lumMod val="75000"/>
                  </a:schemeClr>
                </a:solidFill>
              </a:rPr>
              <a:t>ishlarni</a:t>
            </a:r>
            <a:r>
              <a:rPr lang="en-GB" sz="3600" b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GB" sz="3600" b="1" dirty="0" err="1">
                <a:solidFill>
                  <a:schemeClr val="accent2">
                    <a:lumMod val="75000"/>
                  </a:schemeClr>
                </a:solidFill>
              </a:rPr>
              <a:t>o‘z</a:t>
            </a:r>
            <a:r>
              <a:rPr lang="en-GB" sz="3600" b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GB" sz="3600" b="1" dirty="0" err="1">
                <a:solidFill>
                  <a:schemeClr val="accent2">
                    <a:lumMod val="75000"/>
                  </a:schemeClr>
                </a:solidFill>
              </a:rPr>
              <a:t>vaqtida</a:t>
            </a:r>
            <a:r>
              <a:rPr lang="en-GB" sz="3600" b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GB" sz="3600" b="1" dirty="0" err="1">
                <a:solidFill>
                  <a:schemeClr val="accent2">
                    <a:lumMod val="75000"/>
                  </a:schemeClr>
                </a:solidFill>
              </a:rPr>
              <a:t>bajargan</a:t>
            </a:r>
            <a:r>
              <a:rPr lang="en-GB" sz="3600" b="1" dirty="0">
                <a:solidFill>
                  <a:schemeClr val="accent2">
                    <a:lumMod val="75000"/>
                  </a:schemeClr>
                </a:solidFill>
              </a:rPr>
              <a:t>  </a:t>
            </a:r>
            <a:r>
              <a:rPr lang="en-GB" sz="3600" b="1" dirty="0" err="1">
                <a:solidFill>
                  <a:schemeClr val="accent2">
                    <a:lumMod val="75000"/>
                  </a:schemeClr>
                </a:solidFill>
              </a:rPr>
              <a:t>o‘quv-chilarni</a:t>
            </a:r>
            <a:r>
              <a:rPr lang="en-GB" sz="3600" b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GB" sz="3600" b="1" dirty="0" err="1">
                <a:solidFill>
                  <a:schemeClr val="accent2">
                    <a:lumMod val="75000"/>
                  </a:schemeClr>
                </a:solidFill>
              </a:rPr>
              <a:t>mas’uliyatli</a:t>
            </a:r>
            <a:r>
              <a:rPr lang="en-GB" sz="3600" b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GB" sz="3600" b="1" dirty="0" err="1">
                <a:solidFill>
                  <a:schemeClr val="accent2">
                    <a:lumMod val="75000"/>
                  </a:schemeClr>
                </a:solidFill>
              </a:rPr>
              <a:t>bolalar</a:t>
            </a:r>
            <a:r>
              <a:rPr lang="en-GB" sz="3600" b="1" dirty="0">
                <a:solidFill>
                  <a:schemeClr val="accent2">
                    <a:lumMod val="75000"/>
                  </a:schemeClr>
                </a:solidFill>
              </a:rPr>
              <a:t> deb </a:t>
            </a:r>
            <a:r>
              <a:rPr lang="en-GB" sz="3600" b="1" dirty="0" err="1">
                <a:solidFill>
                  <a:schemeClr val="accent2">
                    <a:lumMod val="75000"/>
                  </a:schemeClr>
                </a:solidFill>
              </a:rPr>
              <a:t>ataymiz</a:t>
            </a:r>
            <a:r>
              <a:rPr lang="en-GB" sz="3600" b="1" dirty="0">
                <a:solidFill>
                  <a:schemeClr val="accent2">
                    <a:lumMod val="75000"/>
                  </a:schemeClr>
                </a:solidFill>
              </a:rPr>
              <a:t>. </a:t>
            </a:r>
            <a:endParaRPr lang="ru-RU" sz="3600" b="1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72998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1219200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274320" y="261256"/>
            <a:ext cx="11634947" cy="6309361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232261" y="4677849"/>
            <a:ext cx="1853744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3" name="Picture 2">
            <a:extLst>
              <a:ext uri="{FF2B5EF4-FFF2-40B4-BE49-F238E27FC236}">
                <a16:creationId xmlns:a16="http://schemas.microsoft.com/office/drawing/2014/main" id="{3435C90A-8AA2-0848-AA5B-B56E647D018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53" t="19247" r="34690" b="4394"/>
          <a:stretch/>
        </p:blipFill>
        <p:spPr bwMode="auto">
          <a:xfrm>
            <a:off x="791765" y="2076540"/>
            <a:ext cx="2224912" cy="234938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7" name="Прямоугольник с двумя скругленными противолежащими углами 26">
            <a:extLst>
              <a:ext uri="{FF2B5EF4-FFF2-40B4-BE49-F238E27FC236}">
                <a16:creationId xmlns:a16="http://schemas.microsoft.com/office/drawing/2014/main" id="{2F24450A-479F-9B46-A69E-473C166292B3}"/>
              </a:ext>
            </a:extLst>
          </p:cNvPr>
          <p:cNvSpPr/>
          <p:nvPr/>
        </p:nvSpPr>
        <p:spPr>
          <a:xfrm>
            <a:off x="3174657" y="1259267"/>
            <a:ext cx="8326081" cy="974345"/>
          </a:xfrm>
          <a:prstGeom prst="round2DiagRect">
            <a:avLst>
              <a:gd name="adj1" fmla="val 50000"/>
              <a:gd name="adj2" fmla="val 0"/>
            </a:avLst>
          </a:prstGeom>
          <a:solidFill>
            <a:srgbClr val="FFCCFF"/>
          </a:solidFill>
          <a:ln w="28575">
            <a:solidFill>
              <a:srgbClr val="FF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3200" b="1" dirty="0">
                <a:solidFill>
                  <a:schemeClr val="accent2">
                    <a:lumMod val="50000"/>
                  </a:schemeClr>
                </a:solidFill>
              </a:rPr>
              <a:t>3. </a:t>
            </a:r>
            <a:r>
              <a:rPr lang="en-GB" sz="3200" b="1" dirty="0" err="1">
                <a:solidFill>
                  <a:schemeClr val="accent2">
                    <a:lumMod val="50000"/>
                  </a:schemeClr>
                </a:solidFill>
              </a:rPr>
              <a:t>Tartibsiz</a:t>
            </a:r>
            <a:r>
              <a:rPr lang="en-GB" sz="3200" b="1" dirty="0">
                <a:solidFill>
                  <a:schemeClr val="accent2">
                    <a:lumMod val="50000"/>
                  </a:schemeClr>
                </a:solidFill>
              </a:rPr>
              <a:t>, </a:t>
            </a:r>
            <a:r>
              <a:rPr lang="en-GB" sz="3200" b="1" dirty="0" err="1">
                <a:solidFill>
                  <a:schemeClr val="accent2">
                    <a:lumMod val="50000"/>
                  </a:schemeClr>
                </a:solidFill>
              </a:rPr>
              <a:t>dangasa</a:t>
            </a:r>
            <a:r>
              <a:rPr lang="en-GB" sz="3200" b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GB" sz="3200" b="1" dirty="0" err="1">
                <a:solidFill>
                  <a:schemeClr val="accent2">
                    <a:lumMod val="50000"/>
                  </a:schemeClr>
                </a:solidFill>
              </a:rPr>
              <a:t>odamlarning</a:t>
            </a:r>
            <a:r>
              <a:rPr lang="en-GB" sz="3200" b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GB" sz="3200" b="1" dirty="0" err="1">
                <a:solidFill>
                  <a:schemeClr val="accent2">
                    <a:lumMod val="50000"/>
                  </a:schemeClr>
                </a:solidFill>
              </a:rPr>
              <a:t>vaqti</a:t>
            </a:r>
            <a:r>
              <a:rPr lang="en-GB" sz="3200" b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GB" sz="3200" b="1" dirty="0" err="1">
                <a:solidFill>
                  <a:schemeClr val="accent2">
                    <a:lumMod val="50000"/>
                  </a:schemeClr>
                </a:solidFill>
              </a:rPr>
              <a:t>qanday</a:t>
            </a:r>
            <a:r>
              <a:rPr lang="en-GB" sz="3200" b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GB" sz="3200" b="1" dirty="0" err="1">
                <a:solidFill>
                  <a:schemeClr val="accent2">
                    <a:lumMod val="50000"/>
                  </a:schemeClr>
                </a:solidFill>
              </a:rPr>
              <a:t>o‘tadi</a:t>
            </a:r>
            <a:r>
              <a:rPr lang="en-GB" sz="3200" b="1" dirty="0">
                <a:solidFill>
                  <a:schemeClr val="accent2">
                    <a:lumMod val="50000"/>
                  </a:schemeClr>
                </a:solidFill>
              </a:rPr>
              <a:t>?</a:t>
            </a:r>
            <a:endParaRPr lang="ru-RU" sz="32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12" name="Прямоугольник с одним усеченным углом 11">
            <a:extLst>
              <a:ext uri="{FF2B5EF4-FFF2-40B4-BE49-F238E27FC236}">
                <a16:creationId xmlns:a16="http://schemas.microsoft.com/office/drawing/2014/main" id="{35E23E46-8F9D-EF48-8B86-C723CA3D0700}"/>
              </a:ext>
            </a:extLst>
          </p:cNvPr>
          <p:cNvSpPr/>
          <p:nvPr/>
        </p:nvSpPr>
        <p:spPr>
          <a:xfrm>
            <a:off x="4472512" y="2883040"/>
            <a:ext cx="4688297" cy="2698095"/>
          </a:xfrm>
          <a:prstGeom prst="snip1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3600" b="1" dirty="0" err="1">
                <a:solidFill>
                  <a:schemeClr val="accent2">
                    <a:lumMod val="75000"/>
                  </a:schemeClr>
                </a:solidFill>
              </a:rPr>
              <a:t>Tartibsiz</a:t>
            </a:r>
            <a:r>
              <a:rPr lang="en-GB" sz="3600" b="1" dirty="0">
                <a:solidFill>
                  <a:schemeClr val="accent2">
                    <a:lumMod val="75000"/>
                  </a:schemeClr>
                </a:solidFill>
              </a:rPr>
              <a:t>, </a:t>
            </a:r>
            <a:r>
              <a:rPr lang="en-GB" sz="3600" b="1" dirty="0" err="1">
                <a:solidFill>
                  <a:schemeClr val="accent2">
                    <a:lumMod val="75000"/>
                  </a:schemeClr>
                </a:solidFill>
              </a:rPr>
              <a:t>dangasa</a:t>
            </a:r>
            <a:r>
              <a:rPr lang="en-GB" sz="3600" b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GB" sz="3600" b="1" dirty="0" err="1">
                <a:solidFill>
                  <a:schemeClr val="accent2">
                    <a:lumMod val="75000"/>
                  </a:schemeClr>
                </a:solidFill>
              </a:rPr>
              <a:t>odamlarning</a:t>
            </a:r>
            <a:r>
              <a:rPr lang="en-GB" sz="3600" b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GB" sz="3600" b="1" dirty="0" err="1">
                <a:solidFill>
                  <a:schemeClr val="accent2">
                    <a:lumMod val="75000"/>
                  </a:schemeClr>
                </a:solidFill>
              </a:rPr>
              <a:t>vaqti</a:t>
            </a:r>
            <a:r>
              <a:rPr lang="en-GB" sz="3600" b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GB" sz="3600" b="1" dirty="0" err="1">
                <a:solidFill>
                  <a:schemeClr val="accent2">
                    <a:lumMod val="75000"/>
                  </a:schemeClr>
                </a:solidFill>
              </a:rPr>
              <a:t>mazmunsiz</a:t>
            </a:r>
            <a:r>
              <a:rPr lang="en-GB" sz="3600" b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GB" sz="3600" b="1" dirty="0" err="1">
                <a:solidFill>
                  <a:schemeClr val="accent2">
                    <a:lumMod val="75000"/>
                  </a:schemeClr>
                </a:solidFill>
              </a:rPr>
              <a:t>va</a:t>
            </a:r>
            <a:r>
              <a:rPr lang="en-GB" sz="3600" b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GB" sz="3600" b="1" dirty="0" err="1">
                <a:solidFill>
                  <a:schemeClr val="accent2">
                    <a:lumMod val="75000"/>
                  </a:schemeClr>
                </a:solidFill>
              </a:rPr>
              <a:t>zerikarli</a:t>
            </a:r>
            <a:r>
              <a:rPr lang="en-GB" sz="3600" b="1" dirty="0">
                <a:solidFill>
                  <a:schemeClr val="accent2">
                    <a:lumMod val="75000"/>
                  </a:schemeClr>
                </a:solidFill>
              </a:rPr>
              <a:t> </a:t>
            </a:r>
          </a:p>
          <a:p>
            <a:pPr algn="ctr"/>
            <a:r>
              <a:rPr lang="en-GB" sz="3600" b="1" dirty="0" err="1">
                <a:solidFill>
                  <a:schemeClr val="accent2">
                    <a:lumMod val="75000"/>
                  </a:schemeClr>
                </a:solidFill>
              </a:rPr>
              <a:t>o‘tadi</a:t>
            </a:r>
            <a:r>
              <a:rPr lang="en-GB" sz="3600" b="1" dirty="0">
                <a:solidFill>
                  <a:schemeClr val="accent2">
                    <a:lumMod val="75000"/>
                  </a:schemeClr>
                </a:solidFill>
              </a:rPr>
              <a:t>. </a:t>
            </a:r>
            <a:endParaRPr lang="ru-RU" sz="3600" b="1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72850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58034" y="381555"/>
            <a:ext cx="11335409" cy="6322620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232261" y="4677849"/>
            <a:ext cx="1853744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" name="Picture 2">
            <a:extLst>
              <a:ext uri="{FF2B5EF4-FFF2-40B4-BE49-F238E27FC236}">
                <a16:creationId xmlns:a16="http://schemas.microsoft.com/office/drawing/2014/main" id="{1EAABBC5-26D1-3347-8791-CA4EA49662E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7" t="14692" r="3191" b="9752"/>
          <a:stretch/>
        </p:blipFill>
        <p:spPr bwMode="auto">
          <a:xfrm>
            <a:off x="1194509" y="491652"/>
            <a:ext cx="9862457" cy="9648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6">
            <a:extLst>
              <a:ext uri="{FF2B5EF4-FFF2-40B4-BE49-F238E27FC236}">
                <a16:creationId xmlns:a16="http://schemas.microsoft.com/office/drawing/2014/main" id="{D3B2B3F5-3B0D-4946-8A9B-787BAAAFC6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804" b="95752" l="10000" r="90282">
                        <a14:foregroundMark x1="55775" y1="62418" x2="55775" y2="62418"/>
                        <a14:foregroundMark x1="55775" y1="62418" x2="55775" y2="62418"/>
                        <a14:foregroundMark x1="55211" y1="61765" x2="54789" y2="65523"/>
                        <a14:foregroundMark x1="57465" y1="61111" x2="56901" y2="65523"/>
                        <a14:foregroundMark x1="87042" y1="62418" x2="88028" y2="67484"/>
                        <a14:foregroundMark x1="87465" y1="74346" x2="75634" y2="88562"/>
                        <a14:foregroundMark x1="75634" y1="88562" x2="43803" y2="95752"/>
                        <a14:foregroundMark x1="43803" y1="95752" x2="18169" y2="91176"/>
                        <a14:foregroundMark x1="90282" y1="77451" x2="90282" y2="7745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1107" y="895966"/>
            <a:ext cx="4040355" cy="34852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8">
            <a:extLst>
              <a:ext uri="{FF2B5EF4-FFF2-40B4-BE49-F238E27FC236}">
                <a16:creationId xmlns:a16="http://schemas.microsoft.com/office/drawing/2014/main" id="{8DDDDEDA-7059-E749-976C-E10B03EA8D1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5442" b="97619" l="9598" r="89628">
                        <a14:foregroundMark x1="40248" y1="22959" x2="41022" y2="29592"/>
                        <a14:foregroundMark x1="42570" y1="25510" x2="42570" y2="25510"/>
                        <a14:foregroundMark x1="30650" y1="9014" x2="51858" y2="5782"/>
                        <a14:foregroundMark x1="51858" y1="5782" x2="55263" y2="14796"/>
                        <a14:foregroundMark x1="26935" y1="89456" x2="31269" y2="93537"/>
                        <a14:foregroundMark x1="41022" y1="88605" x2="66409" y2="92857"/>
                        <a14:foregroundMark x1="66409" y1="92857" x2="94892" y2="82823"/>
                        <a14:foregroundMark x1="94892" y1="82823" x2="78328" y2="97619"/>
                        <a14:foregroundMark x1="78328" y1="97619" x2="78328" y2="9761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3854" y="1112787"/>
            <a:ext cx="3590776" cy="32684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Скругленный прямоугольник 13">
            <a:extLst>
              <a:ext uri="{FF2B5EF4-FFF2-40B4-BE49-F238E27FC236}">
                <a16:creationId xmlns:a16="http://schemas.microsoft.com/office/drawing/2014/main" id="{C28210B0-9274-6840-AF23-BBF47723EF1F}"/>
              </a:ext>
            </a:extLst>
          </p:cNvPr>
          <p:cNvSpPr/>
          <p:nvPr/>
        </p:nvSpPr>
        <p:spPr>
          <a:xfrm>
            <a:off x="2206269" y="4354574"/>
            <a:ext cx="1627435" cy="591289"/>
          </a:xfrm>
          <a:prstGeom prst="roundRect">
            <a:avLst>
              <a:gd name="adj" fmla="val 50000"/>
            </a:avLst>
          </a:prstGeom>
          <a:solidFill>
            <a:srgbClr val="99FF99"/>
          </a:solidFill>
          <a:ln w="57150">
            <a:solidFill>
              <a:srgbClr val="0807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3600" b="1" dirty="0">
                <a:solidFill>
                  <a:srgbClr val="7030A0"/>
                </a:solidFill>
                <a:cs typeface="Times New Roman" panose="02020603050405020304" pitchFamily="18" charset="0"/>
              </a:rPr>
              <a:t> </a:t>
            </a:r>
            <a:r>
              <a:rPr lang="en-GB" sz="3600" b="1" dirty="0" err="1">
                <a:solidFill>
                  <a:srgbClr val="7030A0"/>
                </a:solidFill>
                <a:cs typeface="Times New Roman" panose="02020603050405020304" pitchFamily="18" charset="0"/>
              </a:rPr>
              <a:t>tartib</a:t>
            </a:r>
            <a:endParaRPr lang="ru-RU" sz="3600" b="1" dirty="0">
              <a:solidFill>
                <a:srgbClr val="7030A0"/>
              </a:solidFill>
              <a:cs typeface="Times New Roman" panose="02020603050405020304" pitchFamily="18" charset="0"/>
            </a:endParaRPr>
          </a:p>
        </p:txBody>
      </p:sp>
      <p:sp>
        <p:nvSpPr>
          <p:cNvPr id="17" name="Скругленный прямоугольник 16">
            <a:extLst>
              <a:ext uri="{FF2B5EF4-FFF2-40B4-BE49-F238E27FC236}">
                <a16:creationId xmlns:a16="http://schemas.microsoft.com/office/drawing/2014/main" id="{2E19414D-1C27-D345-89D8-3EAFB0EDAC56}"/>
              </a:ext>
            </a:extLst>
          </p:cNvPr>
          <p:cNvSpPr/>
          <p:nvPr/>
        </p:nvSpPr>
        <p:spPr>
          <a:xfrm>
            <a:off x="7315928" y="4411102"/>
            <a:ext cx="1705449" cy="591289"/>
          </a:xfrm>
          <a:prstGeom prst="roundRect">
            <a:avLst>
              <a:gd name="adj" fmla="val 50000"/>
            </a:avLst>
          </a:prstGeom>
          <a:solidFill>
            <a:srgbClr val="99FF99"/>
          </a:solidFill>
          <a:ln w="57150">
            <a:solidFill>
              <a:srgbClr val="0807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3600" b="1" dirty="0">
                <a:solidFill>
                  <a:srgbClr val="7030A0"/>
                </a:solidFill>
                <a:cs typeface="Times New Roman" panose="02020603050405020304" pitchFamily="18" charset="0"/>
              </a:rPr>
              <a:t>  </a:t>
            </a:r>
            <a:r>
              <a:rPr lang="en-GB" sz="3600" b="1" dirty="0" err="1">
                <a:solidFill>
                  <a:srgbClr val="7030A0"/>
                </a:solidFill>
                <a:cs typeface="Times New Roman" panose="02020603050405020304" pitchFamily="18" charset="0"/>
              </a:rPr>
              <a:t>tartib</a:t>
            </a:r>
            <a:endParaRPr lang="ru-RU" sz="3600" b="1" dirty="0">
              <a:solidFill>
                <a:srgbClr val="7030A0"/>
              </a:solidFill>
              <a:cs typeface="Times New Roman" panose="02020603050405020304" pitchFamily="18" charset="0"/>
            </a:endParaRPr>
          </a:p>
        </p:txBody>
      </p:sp>
      <p:sp>
        <p:nvSpPr>
          <p:cNvPr id="20" name="Скругленный прямоугольник 19">
            <a:extLst>
              <a:ext uri="{FF2B5EF4-FFF2-40B4-BE49-F238E27FC236}">
                <a16:creationId xmlns:a16="http://schemas.microsoft.com/office/drawing/2014/main" id="{50B2FB56-D792-9441-BCD6-F6213B1B55EC}"/>
              </a:ext>
            </a:extLst>
          </p:cNvPr>
          <p:cNvSpPr/>
          <p:nvPr/>
        </p:nvSpPr>
        <p:spPr>
          <a:xfrm>
            <a:off x="1265931" y="5448283"/>
            <a:ext cx="1150884" cy="936871"/>
          </a:xfrm>
          <a:prstGeom prst="roundRect">
            <a:avLst>
              <a:gd name="adj" fmla="val 50000"/>
            </a:avLst>
          </a:prstGeom>
          <a:solidFill>
            <a:srgbClr val="99FF99"/>
          </a:solidFill>
          <a:ln w="57150">
            <a:solidFill>
              <a:srgbClr val="0807E3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3600" b="1" dirty="0">
                <a:solidFill>
                  <a:srgbClr val="7030A0"/>
                </a:solidFill>
                <a:cs typeface="Times New Roman" panose="02020603050405020304" pitchFamily="18" charset="0"/>
              </a:rPr>
              <a:t> </a:t>
            </a:r>
            <a:r>
              <a:rPr lang="en-US" sz="3600" b="1" dirty="0">
                <a:solidFill>
                  <a:srgbClr val="7030A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– </a:t>
            </a:r>
            <a:r>
              <a:rPr lang="en-GB" sz="3600" b="1" dirty="0">
                <a:solidFill>
                  <a:srgbClr val="7030A0"/>
                </a:solidFill>
                <a:cs typeface="Times New Roman" panose="02020603050405020304" pitchFamily="18" charset="0"/>
              </a:rPr>
              <a:t>li</a:t>
            </a:r>
            <a:endParaRPr lang="ru-RU" sz="3600" b="1" dirty="0">
              <a:solidFill>
                <a:srgbClr val="7030A0"/>
              </a:solidFill>
              <a:cs typeface="Times New Roman" panose="02020603050405020304" pitchFamily="18" charset="0"/>
            </a:endParaRPr>
          </a:p>
        </p:txBody>
      </p:sp>
      <p:sp>
        <p:nvSpPr>
          <p:cNvPr id="22" name="Скругленный прямоугольник 21">
            <a:extLst>
              <a:ext uri="{FF2B5EF4-FFF2-40B4-BE49-F238E27FC236}">
                <a16:creationId xmlns:a16="http://schemas.microsoft.com/office/drawing/2014/main" id="{E82D4552-8AF5-8F42-A91D-087A49F5FADA}"/>
              </a:ext>
            </a:extLst>
          </p:cNvPr>
          <p:cNvSpPr/>
          <p:nvPr/>
        </p:nvSpPr>
        <p:spPr>
          <a:xfrm>
            <a:off x="3636578" y="5394852"/>
            <a:ext cx="1341817" cy="1007234"/>
          </a:xfrm>
          <a:prstGeom prst="roundRect">
            <a:avLst>
              <a:gd name="adj" fmla="val 50000"/>
            </a:avLst>
          </a:prstGeom>
          <a:solidFill>
            <a:srgbClr val="99FF99"/>
          </a:solidFill>
          <a:ln w="57150">
            <a:solidFill>
              <a:srgbClr val="0807E3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b="1" dirty="0">
                <a:solidFill>
                  <a:srgbClr val="7030A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– </a:t>
            </a:r>
            <a:r>
              <a:rPr lang="en-GB" sz="3600" b="1" dirty="0" err="1">
                <a:solidFill>
                  <a:srgbClr val="7030A0"/>
                </a:solidFill>
                <a:cs typeface="Times New Roman" panose="02020603050405020304" pitchFamily="18" charset="0"/>
              </a:rPr>
              <a:t>siz</a:t>
            </a:r>
            <a:endParaRPr lang="ru-RU" sz="3600" b="1" dirty="0">
              <a:solidFill>
                <a:srgbClr val="7030A0"/>
              </a:solidFill>
              <a:cs typeface="Times New Roman" panose="02020603050405020304" pitchFamily="18" charset="0"/>
            </a:endParaRPr>
          </a:p>
        </p:txBody>
      </p:sp>
      <p:sp>
        <p:nvSpPr>
          <p:cNvPr id="27" name="Скругленный прямоугольник 26">
            <a:extLst>
              <a:ext uri="{FF2B5EF4-FFF2-40B4-BE49-F238E27FC236}">
                <a16:creationId xmlns:a16="http://schemas.microsoft.com/office/drawing/2014/main" id="{8A8C6F55-4C56-1243-B0BE-801E2FE3CC13}"/>
              </a:ext>
            </a:extLst>
          </p:cNvPr>
          <p:cNvSpPr/>
          <p:nvPr/>
        </p:nvSpPr>
        <p:spPr>
          <a:xfrm>
            <a:off x="8852039" y="5462589"/>
            <a:ext cx="1341817" cy="1007234"/>
          </a:xfrm>
          <a:prstGeom prst="roundRect">
            <a:avLst>
              <a:gd name="adj" fmla="val 50000"/>
            </a:avLst>
          </a:prstGeom>
          <a:solidFill>
            <a:srgbClr val="99FF99"/>
          </a:solidFill>
          <a:ln w="57150">
            <a:solidFill>
              <a:srgbClr val="0807E3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b="1" dirty="0">
                <a:solidFill>
                  <a:srgbClr val="7030A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– </a:t>
            </a:r>
            <a:r>
              <a:rPr lang="en-GB" sz="3600" b="1" dirty="0" err="1">
                <a:solidFill>
                  <a:srgbClr val="7030A0"/>
                </a:solidFill>
                <a:cs typeface="Times New Roman" panose="02020603050405020304" pitchFamily="18" charset="0"/>
              </a:rPr>
              <a:t>siz</a:t>
            </a:r>
            <a:endParaRPr lang="ru-RU" sz="3600" b="1" dirty="0">
              <a:solidFill>
                <a:srgbClr val="7030A0"/>
              </a:solidFill>
              <a:cs typeface="Times New Roman" panose="02020603050405020304" pitchFamily="18" charset="0"/>
            </a:endParaRPr>
          </a:p>
        </p:txBody>
      </p:sp>
      <p:sp>
        <p:nvSpPr>
          <p:cNvPr id="28" name="Скругленный прямоугольник 27">
            <a:extLst>
              <a:ext uri="{FF2B5EF4-FFF2-40B4-BE49-F238E27FC236}">
                <a16:creationId xmlns:a16="http://schemas.microsoft.com/office/drawing/2014/main" id="{5056EDD9-D40B-BF49-87CA-CD37384DCFF2}"/>
              </a:ext>
            </a:extLst>
          </p:cNvPr>
          <p:cNvSpPr/>
          <p:nvPr/>
        </p:nvSpPr>
        <p:spPr>
          <a:xfrm>
            <a:off x="6379790" y="5499083"/>
            <a:ext cx="1150884" cy="936871"/>
          </a:xfrm>
          <a:prstGeom prst="roundRect">
            <a:avLst>
              <a:gd name="adj" fmla="val 50000"/>
            </a:avLst>
          </a:prstGeom>
          <a:solidFill>
            <a:srgbClr val="99FF99"/>
          </a:solidFill>
          <a:ln w="57150">
            <a:solidFill>
              <a:srgbClr val="0807E3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3600" b="1" dirty="0">
                <a:solidFill>
                  <a:srgbClr val="7030A0"/>
                </a:solidFill>
                <a:cs typeface="Times New Roman" panose="02020603050405020304" pitchFamily="18" charset="0"/>
              </a:rPr>
              <a:t> </a:t>
            </a:r>
            <a:r>
              <a:rPr lang="en-US" sz="3600" b="1" dirty="0">
                <a:solidFill>
                  <a:srgbClr val="7030A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– </a:t>
            </a:r>
            <a:r>
              <a:rPr lang="en-GB" sz="3600" b="1" dirty="0">
                <a:solidFill>
                  <a:srgbClr val="7030A0"/>
                </a:solidFill>
                <a:cs typeface="Times New Roman" panose="02020603050405020304" pitchFamily="18" charset="0"/>
              </a:rPr>
              <a:t>li</a:t>
            </a:r>
            <a:endParaRPr lang="ru-RU" sz="3600" b="1" dirty="0">
              <a:solidFill>
                <a:srgbClr val="7030A0"/>
              </a:solidFill>
              <a:cs typeface="Times New Roman" panose="02020603050405020304" pitchFamily="18" charset="0"/>
            </a:endParaRPr>
          </a:p>
        </p:txBody>
      </p:sp>
      <p:cxnSp>
        <p:nvCxnSpPr>
          <p:cNvPr id="4" name="Прямая со стрелкой 3">
            <a:extLst>
              <a:ext uri="{FF2B5EF4-FFF2-40B4-BE49-F238E27FC236}">
                <a16:creationId xmlns:a16="http://schemas.microsoft.com/office/drawing/2014/main" id="{677C9B12-4D9F-D048-A28D-5EA63DB571B0}"/>
              </a:ext>
            </a:extLst>
          </p:cNvPr>
          <p:cNvCxnSpPr>
            <a:cxnSpLocks/>
            <a:stCxn id="14" idx="2"/>
          </p:cNvCxnSpPr>
          <p:nvPr/>
        </p:nvCxnSpPr>
        <p:spPr>
          <a:xfrm>
            <a:off x="3019987" y="4945863"/>
            <a:ext cx="1102277" cy="448989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 стрелкой 28">
            <a:extLst>
              <a:ext uri="{FF2B5EF4-FFF2-40B4-BE49-F238E27FC236}">
                <a16:creationId xmlns:a16="http://schemas.microsoft.com/office/drawing/2014/main" id="{31BD782D-7FCE-9246-8DC8-73859A8461D1}"/>
              </a:ext>
            </a:extLst>
          </p:cNvPr>
          <p:cNvCxnSpPr>
            <a:cxnSpLocks/>
          </p:cNvCxnSpPr>
          <p:nvPr/>
        </p:nvCxnSpPr>
        <p:spPr>
          <a:xfrm flipH="1">
            <a:off x="1874523" y="4945863"/>
            <a:ext cx="1145463" cy="434609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 стрелкой 32">
            <a:extLst>
              <a:ext uri="{FF2B5EF4-FFF2-40B4-BE49-F238E27FC236}">
                <a16:creationId xmlns:a16="http://schemas.microsoft.com/office/drawing/2014/main" id="{83947B50-DDD2-294E-93CD-C33E6EFB10FC}"/>
              </a:ext>
            </a:extLst>
          </p:cNvPr>
          <p:cNvCxnSpPr>
            <a:cxnSpLocks/>
            <a:stCxn id="17" idx="2"/>
            <a:endCxn id="28" idx="0"/>
          </p:cNvCxnSpPr>
          <p:nvPr/>
        </p:nvCxnSpPr>
        <p:spPr>
          <a:xfrm flipH="1">
            <a:off x="6955232" y="5002391"/>
            <a:ext cx="1213421" cy="496692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 стрелкой 33">
            <a:extLst>
              <a:ext uri="{FF2B5EF4-FFF2-40B4-BE49-F238E27FC236}">
                <a16:creationId xmlns:a16="http://schemas.microsoft.com/office/drawing/2014/main" id="{48076D0B-9B97-9046-97EF-49E8244E6202}"/>
              </a:ext>
            </a:extLst>
          </p:cNvPr>
          <p:cNvCxnSpPr>
            <a:cxnSpLocks/>
          </p:cNvCxnSpPr>
          <p:nvPr/>
        </p:nvCxnSpPr>
        <p:spPr>
          <a:xfrm>
            <a:off x="8201583" y="5030531"/>
            <a:ext cx="1102277" cy="448989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884498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10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55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1" presetClass="exit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18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21" presetClass="exit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21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28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58034" y="381555"/>
            <a:ext cx="11335409" cy="6322620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232261" y="4677849"/>
            <a:ext cx="1853744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: скругленные углы 23">
            <a:extLst>
              <a:ext uri="{FF2B5EF4-FFF2-40B4-BE49-F238E27FC236}">
                <a16:creationId xmlns:a16="http://schemas.microsoft.com/office/drawing/2014/main" id="{54ADCF4C-60BD-DE45-8E05-099B06C1C5E8}"/>
              </a:ext>
            </a:extLst>
          </p:cNvPr>
          <p:cNvSpPr/>
          <p:nvPr/>
        </p:nvSpPr>
        <p:spPr>
          <a:xfrm>
            <a:off x="691050" y="1697713"/>
            <a:ext cx="2111039" cy="731973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S" sz="3200" b="1" dirty="0" err="1">
                <a:solidFill>
                  <a:srgbClr val="7030A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d</a:t>
            </a:r>
            <a:r>
              <a:rPr lang="en-US" sz="3200" b="1" dirty="0" err="1">
                <a:solidFill>
                  <a:srgbClr val="7030A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angasa</a:t>
            </a:r>
            <a:r>
              <a:rPr lang="en-US" sz="3200" b="1" dirty="0">
                <a:solidFill>
                  <a:srgbClr val="7030A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– </a:t>
            </a:r>
          </a:p>
        </p:txBody>
      </p:sp>
      <p:sp>
        <p:nvSpPr>
          <p:cNvPr id="22" name="Rectangle 8">
            <a:extLst>
              <a:ext uri="{FF2B5EF4-FFF2-40B4-BE49-F238E27FC236}">
                <a16:creationId xmlns:a16="http://schemas.microsoft.com/office/drawing/2014/main" id="{05E1E939-0A16-B642-9538-D347E6783FB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18233" y="1460997"/>
            <a:ext cx="8776543" cy="13234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18859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18859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18859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18859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18859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18859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18859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18859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18859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885950" algn="l"/>
              </a:tabLst>
            </a:pPr>
            <a:endParaRPr kumimoji="0" lang="en-US" altLang="ru-RU" sz="16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885950" algn="l"/>
              </a:tabLst>
            </a:pPr>
            <a:r>
              <a:rPr kumimoji="0" lang="en-US" altLang="ru-RU" sz="32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mehnat</a:t>
            </a:r>
            <a:r>
              <a:rPr kumimoji="0" lang="en-US" altLang="ru-RU" sz="32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32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qilishni</a:t>
            </a:r>
            <a:r>
              <a:rPr kumimoji="0" lang="en-US" altLang="ru-RU" sz="32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32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yoqtirmaydigan</a:t>
            </a:r>
            <a:r>
              <a:rPr kumimoji="0" lang="en-US" altLang="ru-RU" sz="32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kumimoji="0" lang="en-US" altLang="ru-RU" sz="32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doim</a:t>
            </a:r>
            <a:r>
              <a:rPr kumimoji="0" lang="en-US" altLang="ru-RU" sz="32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dam </a:t>
            </a:r>
            <a:r>
              <a:rPr kumimoji="0" lang="en-US" altLang="ru-RU" sz="32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olishni</a:t>
            </a:r>
            <a:r>
              <a:rPr kumimoji="0" lang="en-US" altLang="ru-RU" sz="32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kumimoji="0" lang="en-US" altLang="ru-RU" sz="32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o‘ynashni</a:t>
            </a:r>
            <a:r>
              <a:rPr kumimoji="0" lang="en-US" altLang="ru-RU" sz="32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32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yaxshi</a:t>
            </a:r>
            <a:r>
              <a:rPr kumimoji="0" lang="en-US" altLang="ru-RU" sz="32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32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ko‘radigan</a:t>
            </a:r>
            <a:r>
              <a:rPr kumimoji="0" lang="en-US" altLang="ru-RU" sz="32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32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odam</a:t>
            </a:r>
            <a:r>
              <a:rPr kumimoji="0" lang="en-US" altLang="ru-RU" sz="32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kumimoji="0" lang="en-US" altLang="ru-RU" sz="360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23" name="Прямоугольник: скругленные углы 22">
            <a:extLst>
              <a:ext uri="{FF2B5EF4-FFF2-40B4-BE49-F238E27FC236}">
                <a16:creationId xmlns:a16="http://schemas.microsoft.com/office/drawing/2014/main" id="{E3392DD8-B623-E843-A6E3-FD9BC4F2C087}"/>
              </a:ext>
            </a:extLst>
          </p:cNvPr>
          <p:cNvSpPr/>
          <p:nvPr/>
        </p:nvSpPr>
        <p:spPr>
          <a:xfrm>
            <a:off x="766819" y="4136550"/>
            <a:ext cx="2111039" cy="732518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S" sz="3200" b="1" dirty="0" err="1">
                <a:solidFill>
                  <a:srgbClr val="7030A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t</a:t>
            </a:r>
            <a:r>
              <a:rPr lang="en-US" sz="3200" b="1" dirty="0" err="1">
                <a:solidFill>
                  <a:srgbClr val="7030A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artibsiz</a:t>
            </a:r>
            <a:r>
              <a:rPr lang="en-US" sz="3200" b="1" dirty="0">
                <a:solidFill>
                  <a:srgbClr val="7030A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–</a:t>
            </a:r>
            <a:r>
              <a:rPr lang="en-US" sz="3200" b="1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26" name="Прямоугольник: скругленные углы 25">
            <a:extLst>
              <a:ext uri="{FF2B5EF4-FFF2-40B4-BE49-F238E27FC236}">
                <a16:creationId xmlns:a16="http://schemas.microsoft.com/office/drawing/2014/main" id="{1E2139ED-A9F7-EF42-9CB7-E97722E7A90D}"/>
              </a:ext>
            </a:extLst>
          </p:cNvPr>
          <p:cNvSpPr/>
          <p:nvPr/>
        </p:nvSpPr>
        <p:spPr>
          <a:xfrm>
            <a:off x="809332" y="5269231"/>
            <a:ext cx="2111039" cy="732518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S" sz="3200" b="1" dirty="0" err="1">
                <a:solidFill>
                  <a:srgbClr val="7030A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b</a:t>
            </a:r>
            <a:r>
              <a:rPr lang="en-US" sz="3200" b="1" dirty="0" err="1">
                <a:solidFill>
                  <a:srgbClr val="7030A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eparvo</a:t>
            </a:r>
            <a:r>
              <a:rPr lang="en-US" sz="3200" b="1" dirty="0">
                <a:solidFill>
                  <a:srgbClr val="7030A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– </a:t>
            </a:r>
          </a:p>
        </p:txBody>
      </p:sp>
      <p:sp>
        <p:nvSpPr>
          <p:cNvPr id="27" name="Прямоугольник: скругленные углы 26">
            <a:extLst>
              <a:ext uri="{FF2B5EF4-FFF2-40B4-BE49-F238E27FC236}">
                <a16:creationId xmlns:a16="http://schemas.microsoft.com/office/drawing/2014/main" id="{D69E72AF-1438-4A46-87F0-FAA9BA87FB1B}"/>
              </a:ext>
            </a:extLst>
          </p:cNvPr>
          <p:cNvSpPr/>
          <p:nvPr/>
        </p:nvSpPr>
        <p:spPr>
          <a:xfrm>
            <a:off x="730952" y="2876910"/>
            <a:ext cx="1922729" cy="732518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S" sz="3200" b="1" dirty="0" err="1">
                <a:solidFill>
                  <a:srgbClr val="7030A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t</a:t>
            </a:r>
            <a:r>
              <a:rPr lang="en-US" sz="3200" b="1" dirty="0" err="1">
                <a:solidFill>
                  <a:srgbClr val="7030A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artibli</a:t>
            </a:r>
            <a:r>
              <a:rPr lang="en-US" sz="3200" b="1" dirty="0">
                <a:solidFill>
                  <a:srgbClr val="7030A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– </a:t>
            </a:r>
          </a:p>
        </p:txBody>
      </p:sp>
      <p:sp>
        <p:nvSpPr>
          <p:cNvPr id="28" name="Rectangle 8">
            <a:extLst>
              <a:ext uri="{FF2B5EF4-FFF2-40B4-BE49-F238E27FC236}">
                <a16:creationId xmlns:a16="http://schemas.microsoft.com/office/drawing/2014/main" id="{31F80D9C-3DC5-4C48-B6EE-4D66A90EFDD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96165" y="2935550"/>
            <a:ext cx="8776543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18859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18859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18859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18859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18859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18859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18859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18859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18859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885950" algn="l"/>
              </a:tabLst>
            </a:pPr>
            <a:r>
              <a:rPr lang="en-US" altLang="ru-RU" sz="3200" dirty="0" err="1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tartib-intizomga</a:t>
            </a:r>
            <a:r>
              <a:rPr lang="en-US" altLang="ru-RU" sz="32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altLang="ru-RU" sz="3200" dirty="0" err="1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rioya</a:t>
            </a:r>
            <a:r>
              <a:rPr lang="en-US" altLang="ru-RU" sz="32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altLang="ru-RU" sz="3200" dirty="0" err="1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qiladigan</a:t>
            </a:r>
            <a:r>
              <a:rPr lang="en-US" altLang="ru-RU" sz="32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altLang="ru-RU" sz="3200" dirty="0" err="1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intizomli</a:t>
            </a:r>
            <a:r>
              <a:rPr lang="en-US" altLang="ru-RU" sz="36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kumimoji="0" lang="en-US" altLang="ru-RU" sz="16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9" name="Rectangle 8">
            <a:extLst>
              <a:ext uri="{FF2B5EF4-FFF2-40B4-BE49-F238E27FC236}">
                <a16:creationId xmlns:a16="http://schemas.microsoft.com/office/drawing/2014/main" id="{1483BA7E-62F7-D042-B398-751B7BB9596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61628" y="4119918"/>
            <a:ext cx="8776543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18859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18859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18859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18859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18859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18859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18859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18859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18859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885950" algn="l"/>
              </a:tabLst>
            </a:pPr>
            <a:r>
              <a:rPr lang="en-US" altLang="ru-RU" sz="36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altLang="ru-RU" sz="3200" dirty="0" err="1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intizomsiz</a:t>
            </a:r>
            <a:r>
              <a:rPr lang="en-US" altLang="ru-RU" sz="32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altLang="ru-RU" sz="3200" dirty="0" err="1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betartib</a:t>
            </a:r>
            <a:endParaRPr kumimoji="0" lang="en-US" altLang="ru-RU" sz="16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0" name="Rectangle 8">
            <a:extLst>
              <a:ext uri="{FF2B5EF4-FFF2-40B4-BE49-F238E27FC236}">
                <a16:creationId xmlns:a16="http://schemas.microsoft.com/office/drawing/2014/main" id="{7E1F15AF-0D9C-D645-A71D-9CA7B4139BA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00965" y="5310910"/>
            <a:ext cx="8776543" cy="10772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18859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18859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18859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18859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18859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18859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18859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18859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18859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885950" algn="l"/>
              </a:tabLst>
            </a:pPr>
            <a:r>
              <a:rPr lang="en-US" altLang="ru-RU" sz="3200" dirty="0" err="1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e</a:t>
            </a:r>
            <a:r>
              <a:rPr kumimoji="0" lang="en-US" altLang="ru-RU" sz="32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’tiborsizlik</a:t>
            </a:r>
            <a:r>
              <a:rPr kumimoji="0" lang="en-US" altLang="ru-RU" sz="32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kumimoji="0" lang="en-US" altLang="ru-RU" sz="32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sov</a:t>
            </a:r>
            <a:r>
              <a:rPr lang="en-US" altLang="ru-RU" sz="3200" dirty="0" err="1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uqqonlik</a:t>
            </a:r>
            <a:r>
              <a:rPr lang="en-US" altLang="ru-RU" sz="32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altLang="ru-RU" sz="3200" dirty="0" err="1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bilan</a:t>
            </a:r>
            <a:r>
              <a:rPr lang="en-US" altLang="ru-RU" sz="32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altLang="ru-RU" sz="3200" dirty="0" err="1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qaraydigan</a:t>
            </a:r>
            <a:r>
              <a:rPr lang="en-US" altLang="ru-RU" sz="32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altLang="ru-RU" sz="3200" dirty="0" err="1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kam-hafsala</a:t>
            </a:r>
            <a:endParaRPr kumimoji="0" lang="en-US" altLang="ru-RU" sz="140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1" name="Picture 2">
            <a:extLst>
              <a:ext uri="{FF2B5EF4-FFF2-40B4-BE49-F238E27FC236}">
                <a16:creationId xmlns:a16="http://schemas.microsoft.com/office/drawing/2014/main" id="{3674FD92-789A-6E44-83DC-3E314E18E05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394" t="28386" r="11427" b="9688"/>
          <a:stretch/>
        </p:blipFill>
        <p:spPr bwMode="auto">
          <a:xfrm>
            <a:off x="766819" y="342794"/>
            <a:ext cx="1758199" cy="1354919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2" name="Скругленный прямоугольник 31">
            <a:extLst>
              <a:ext uri="{FF2B5EF4-FFF2-40B4-BE49-F238E27FC236}">
                <a16:creationId xmlns:a16="http://schemas.microsoft.com/office/drawing/2014/main" id="{5E3C6240-90FC-3649-B52E-28BF84DBE651}"/>
              </a:ext>
            </a:extLst>
          </p:cNvPr>
          <p:cNvSpPr/>
          <p:nvPr/>
        </p:nvSpPr>
        <p:spPr>
          <a:xfrm>
            <a:off x="2653682" y="465641"/>
            <a:ext cx="8586404" cy="892537"/>
          </a:xfrm>
          <a:prstGeom prst="roundRect">
            <a:avLst>
              <a:gd name="adj" fmla="val 50000"/>
            </a:avLst>
          </a:prstGeom>
          <a:solidFill>
            <a:srgbClr val="99FF99"/>
          </a:solidFill>
          <a:ln w="57150">
            <a:solidFill>
              <a:srgbClr val="0807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3600" b="1" dirty="0">
                <a:solidFill>
                  <a:srgbClr val="7030A0"/>
                </a:solidFill>
                <a:cs typeface="Times New Roman" panose="02020603050405020304" pitchFamily="18" charset="0"/>
              </a:rPr>
              <a:t>  </a:t>
            </a:r>
            <a:r>
              <a:rPr lang="en-GB" sz="4000" b="1" dirty="0" err="1">
                <a:solidFill>
                  <a:srgbClr val="7030A0"/>
                </a:solidFill>
                <a:cs typeface="Times New Roman" panose="02020603050405020304" pitchFamily="18" charset="0"/>
              </a:rPr>
              <a:t>Berilgan</a:t>
            </a:r>
            <a:r>
              <a:rPr lang="en-GB" sz="4000" b="1" dirty="0">
                <a:solidFill>
                  <a:srgbClr val="7030A0"/>
                </a:solidFill>
                <a:cs typeface="Times New Roman" panose="02020603050405020304" pitchFamily="18" charset="0"/>
              </a:rPr>
              <a:t> </a:t>
            </a:r>
            <a:r>
              <a:rPr lang="en-GB" sz="4000" b="1" dirty="0" err="1">
                <a:solidFill>
                  <a:srgbClr val="7030A0"/>
                </a:solidFill>
                <a:cs typeface="Times New Roman" panose="02020603050405020304" pitchFamily="18" charset="0"/>
              </a:rPr>
              <a:t>so‘zlarning</a:t>
            </a:r>
            <a:r>
              <a:rPr lang="en-GB" sz="4000" b="1" dirty="0">
                <a:solidFill>
                  <a:srgbClr val="7030A0"/>
                </a:solidFill>
                <a:cs typeface="Times New Roman" panose="02020603050405020304" pitchFamily="18" charset="0"/>
              </a:rPr>
              <a:t> </a:t>
            </a:r>
            <a:r>
              <a:rPr lang="en-GB" sz="4000" b="1" dirty="0" err="1">
                <a:solidFill>
                  <a:srgbClr val="7030A0"/>
                </a:solidFill>
                <a:cs typeface="Times New Roman" panose="02020603050405020304" pitchFamily="18" charset="0"/>
              </a:rPr>
              <a:t>izohini</a:t>
            </a:r>
            <a:r>
              <a:rPr lang="en-GB" sz="4000" b="1" dirty="0">
                <a:solidFill>
                  <a:srgbClr val="7030A0"/>
                </a:solidFill>
                <a:cs typeface="Times New Roman" panose="02020603050405020304" pitchFamily="18" charset="0"/>
              </a:rPr>
              <a:t> </a:t>
            </a:r>
            <a:r>
              <a:rPr lang="en-GB" sz="4000" b="1" dirty="0" err="1">
                <a:solidFill>
                  <a:srgbClr val="7030A0"/>
                </a:solidFill>
                <a:cs typeface="Times New Roman" panose="02020603050405020304" pitchFamily="18" charset="0"/>
              </a:rPr>
              <a:t>yozing</a:t>
            </a:r>
            <a:r>
              <a:rPr lang="en-GB" sz="4000" b="1" dirty="0">
                <a:solidFill>
                  <a:srgbClr val="7030A0"/>
                </a:solidFill>
                <a:cs typeface="Times New Roman" panose="02020603050405020304" pitchFamily="18" charset="0"/>
              </a:rPr>
              <a:t>.</a:t>
            </a:r>
            <a:endParaRPr lang="ru-RU" sz="3600" b="1" dirty="0">
              <a:solidFill>
                <a:srgbClr val="7030A0"/>
              </a:solidFill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40845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1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1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22" grpId="0"/>
      <p:bldP spid="23" grpId="0" animBg="1"/>
      <p:bldP spid="26" grpId="0" animBg="1"/>
      <p:bldP spid="27" grpId="0" animBg="1"/>
      <p:bldP spid="28" grpId="0"/>
      <p:bldP spid="29" grpId="0"/>
      <p:bldP spid="3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58034" y="381555"/>
            <a:ext cx="11335409" cy="6322620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232261" y="4677849"/>
            <a:ext cx="1853744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" name="Picture 4">
            <a:extLst>
              <a:ext uri="{FF2B5EF4-FFF2-40B4-BE49-F238E27FC236}">
                <a16:creationId xmlns:a16="http://schemas.microsoft.com/office/drawing/2014/main" id="{3FDB2D4F-F258-EE41-B407-DA596C0A7A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264" y="269458"/>
            <a:ext cx="11335409" cy="11852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8">
            <a:extLst>
              <a:ext uri="{FF2B5EF4-FFF2-40B4-BE49-F238E27FC236}">
                <a16:creationId xmlns:a16="http://schemas.microsoft.com/office/drawing/2014/main" id="{88B15DD8-254D-1B44-935E-ACA6676AB4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5442" b="97619" l="9598" r="89628">
                        <a14:foregroundMark x1="40248" y1="22959" x2="41022" y2="29592"/>
                        <a14:foregroundMark x1="42570" y1="25510" x2="42570" y2="25510"/>
                        <a14:foregroundMark x1="30650" y1="9014" x2="51858" y2="5782"/>
                        <a14:foregroundMark x1="51858" y1="5782" x2="55263" y2="14796"/>
                        <a14:foregroundMark x1="26935" y1="89456" x2="31269" y2="93537"/>
                        <a14:foregroundMark x1="41022" y1="88605" x2="66409" y2="92857"/>
                        <a14:foregroundMark x1="66409" y1="92857" x2="94892" y2="82823"/>
                        <a14:foregroundMark x1="94892" y1="82823" x2="78328" y2="97619"/>
                        <a14:foregroundMark x1="78328" y1="97619" x2="78328" y2="9761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0858" y="1430141"/>
            <a:ext cx="2354412" cy="21430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4">
            <a:extLst>
              <a:ext uri="{FF2B5EF4-FFF2-40B4-BE49-F238E27FC236}">
                <a16:creationId xmlns:a16="http://schemas.microsoft.com/office/drawing/2014/main" id="{156BFF7A-1A3C-F94D-B7D4-3541B5375C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9402" b="92735" l="9921" r="97421">
                        <a14:foregroundMark x1="29960" y1="83333" x2="35317" y2="90598"/>
                        <a14:foregroundMark x1="75794" y1="8333" x2="93452" y2="7692"/>
                        <a14:foregroundMark x1="93452" y1="7692" x2="97421" y2="22650"/>
                        <a14:foregroundMark x1="97421" y1="22650" x2="88294" y2="32265"/>
                        <a14:foregroundMark x1="21627" y1="26068" x2="21627" y2="26068"/>
                        <a14:foregroundMark x1="81548" y1="15598" x2="80159" y2="13034"/>
                        <a14:foregroundMark x1="83929" y1="13034" x2="76389" y2="26496"/>
                        <a14:foregroundMark x1="76389" y1="26496" x2="86706" y2="11325"/>
                        <a14:foregroundMark x1="86706" y1="11325" x2="89286" y2="22009"/>
                        <a14:foregroundMark x1="82143" y1="10470" x2="73214" y2="22650"/>
                        <a14:foregroundMark x1="73214" y1="22650" x2="88690" y2="25214"/>
                        <a14:foregroundMark x1="88690" y1="25214" x2="92262" y2="18803"/>
                        <a14:foregroundMark x1="75397" y1="13675" x2="73413" y2="16667"/>
                        <a14:foregroundMark x1="77183" y1="11966" x2="76786" y2="18803"/>
                        <a14:foregroundMark x1="88889" y1="11111" x2="97024" y2="19872"/>
                        <a14:foregroundMark x1="91270" y1="23932" x2="87897" y2="28205"/>
                        <a14:foregroundMark x1="32738" y1="79060" x2="16667" y2="80769"/>
                        <a14:foregroundMark x1="16667" y1="80769" x2="33730" y2="92308"/>
                        <a14:foregroundMark x1="33730" y1="92308" x2="48413" y2="92735"/>
                        <a14:foregroundMark x1="48413" y1="92735" x2="69444" y2="89530"/>
                        <a14:foregroundMark x1="69444" y1="89530" x2="47619" y2="79487"/>
                        <a14:foregroundMark x1="47619" y1="79487" x2="45833" y2="79701"/>
                        <a14:foregroundMark x1="78770" y1="30769" x2="89881" y2="2606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63913" y="1223170"/>
            <a:ext cx="2530825" cy="23500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0">
            <a:extLst>
              <a:ext uri="{FF2B5EF4-FFF2-40B4-BE49-F238E27FC236}">
                <a16:creationId xmlns:a16="http://schemas.microsoft.com/office/drawing/2014/main" id="{D211B61F-FEEE-7B48-A8E3-3F8EDE4C16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8299" b="95851" l="9172" r="89941">
                        <a14:foregroundMark x1="37574" y1="9129" x2="60355" y2="10996"/>
                        <a14:foregroundMark x1="39053" y1="8506" x2="63905" y2="10166"/>
                        <a14:foregroundMark x1="63905" y1="10166" x2="68935" y2="15145"/>
                        <a14:foregroundMark x1="82544" y1="90871" x2="82544" y2="90871"/>
                        <a14:foregroundMark x1="83432" y1="90871" x2="88462" y2="92116"/>
                        <a14:foregroundMark x1="76627" y1="81950" x2="76627" y2="85685"/>
                        <a14:foregroundMark x1="63905" y1="77178" x2="63905" y2="80290"/>
                        <a14:foregroundMark x1="43491" y1="76556" x2="41716" y2="84440"/>
                        <a14:foregroundMark x1="30769" y1="76556" x2="31657" y2="80913"/>
                        <a14:foregroundMark x1="10947" y1="89834" x2="12722" y2="95851"/>
                        <a14:foregroundMark x1="18639" y1="82573" x2="21302" y2="8734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6483" y="1460646"/>
            <a:ext cx="1408972" cy="20092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6CA02A30-3277-1D46-870E-B0F9D33124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9804" b="95752" l="10000" r="90282">
                        <a14:foregroundMark x1="55775" y1="62418" x2="55775" y2="62418"/>
                        <a14:foregroundMark x1="55775" y1="62418" x2="55775" y2="62418"/>
                        <a14:foregroundMark x1="55211" y1="61765" x2="54789" y2="65523"/>
                        <a14:foregroundMark x1="57465" y1="61111" x2="56901" y2="65523"/>
                        <a14:foregroundMark x1="87042" y1="62418" x2="88028" y2="67484"/>
                        <a14:foregroundMark x1="87465" y1="74346" x2="75634" y2="88562"/>
                        <a14:foregroundMark x1="75634" y1="88562" x2="43803" y2="95752"/>
                        <a14:foregroundMark x1="43803" y1="95752" x2="18169" y2="91176"/>
                        <a14:foregroundMark x1="90282" y1="77451" x2="90282" y2="7745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40878" y="1225072"/>
            <a:ext cx="2775188" cy="23939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6">
            <a:extLst>
              <a:ext uri="{FF2B5EF4-FFF2-40B4-BE49-F238E27FC236}">
                <a16:creationId xmlns:a16="http://schemas.microsoft.com/office/drawing/2014/main" id="{EECFE558-79F5-0B49-BD67-7F66A56505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9295" b="89904" l="10000" r="92206">
                        <a14:foregroundMark x1="39706" y1="9135" x2="46176" y2="7212"/>
                        <a14:foregroundMark x1="46176" y1="7212" x2="52941" y2="9455"/>
                        <a14:foregroundMark x1="52941" y1="9455" x2="53824" y2="15224"/>
                        <a14:foregroundMark x1="90000" y1="51763" x2="92059" y2="58654"/>
                        <a14:foregroundMark x1="92059" y1="58654" x2="92206" y2="66186"/>
                        <a14:foregroundMark x1="92206" y1="66186" x2="89412" y2="70833"/>
                        <a14:foregroundMark x1="52500" y1="44551" x2="49118" y2="50481"/>
                        <a14:foregroundMark x1="49118" y1="50481" x2="48676" y2="68269"/>
                        <a14:foregroundMark x1="48676" y1="68269" x2="58529" y2="78205"/>
                        <a14:foregroundMark x1="58529" y1="78205" x2="65588" y2="80929"/>
                        <a14:foregroundMark x1="65588" y1="80929" x2="74412" y2="80288"/>
                        <a14:foregroundMark x1="74412" y1="80288" x2="81324" y2="76282"/>
                        <a14:foregroundMark x1="81324" y1="76282" x2="85882" y2="68429"/>
                        <a14:foregroundMark x1="85882" y1="68429" x2="86912" y2="57372"/>
                        <a14:foregroundMark x1="86912" y1="57372" x2="80441" y2="45192"/>
                        <a14:foregroundMark x1="80441" y1="45192" x2="74706" y2="41026"/>
                        <a14:foregroundMark x1="74706" y1="41026" x2="64118" y2="39904"/>
                        <a14:foregroundMark x1="64118" y1="39904" x2="58235" y2="41506"/>
                        <a14:foregroundMark x1="72353" y1="50481" x2="62059" y2="52885"/>
                        <a14:foregroundMark x1="62059" y1="52885" x2="59118" y2="65064"/>
                        <a14:foregroundMark x1="59118" y1="65064" x2="67941" y2="66186"/>
                        <a14:foregroundMark x1="67941" y1="66186" x2="72794" y2="57853"/>
                        <a14:foregroundMark x1="72794" y1="57853" x2="70588" y2="70833"/>
                        <a14:foregroundMark x1="70588" y1="70833" x2="65588" y2="5721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39250" y="1381655"/>
            <a:ext cx="2533652" cy="23253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Скругленный прямоугольник 2">
            <a:extLst>
              <a:ext uri="{FF2B5EF4-FFF2-40B4-BE49-F238E27FC236}">
                <a16:creationId xmlns:a16="http://schemas.microsoft.com/office/drawing/2014/main" id="{69AF8D62-F362-3448-B55E-C5274AFAB412}"/>
              </a:ext>
            </a:extLst>
          </p:cNvPr>
          <p:cNvSpPr/>
          <p:nvPr/>
        </p:nvSpPr>
        <p:spPr>
          <a:xfrm>
            <a:off x="3221423" y="5680538"/>
            <a:ext cx="6638809" cy="91440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4000" b="1" dirty="0" err="1">
                <a:solidFill>
                  <a:schemeClr val="accent2">
                    <a:lumMod val="75000"/>
                  </a:schemeClr>
                </a:solidFill>
              </a:rPr>
              <a:t>Vazifani</a:t>
            </a:r>
            <a:r>
              <a:rPr lang="en-GB" sz="4000" b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GB" sz="4000" b="1" dirty="0" err="1">
                <a:solidFill>
                  <a:schemeClr val="accent2">
                    <a:lumMod val="75000"/>
                  </a:schemeClr>
                </a:solidFill>
              </a:rPr>
              <a:t>mustaqil</a:t>
            </a:r>
            <a:r>
              <a:rPr lang="en-GB" sz="4000" b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GB" sz="4000" b="1" dirty="0" err="1">
                <a:solidFill>
                  <a:schemeClr val="accent2">
                    <a:lumMod val="75000"/>
                  </a:schemeClr>
                </a:solidFill>
              </a:rPr>
              <a:t>bajaring</a:t>
            </a:r>
            <a:r>
              <a:rPr lang="en-GB" sz="4000" b="1" dirty="0">
                <a:solidFill>
                  <a:schemeClr val="accent2">
                    <a:lumMod val="75000"/>
                  </a:schemeClr>
                </a:solidFill>
              </a:rPr>
              <a:t>.</a:t>
            </a:r>
            <a:endParaRPr lang="ru-RU" sz="40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19" name="Скругленный прямоугольник 18">
            <a:extLst>
              <a:ext uri="{FF2B5EF4-FFF2-40B4-BE49-F238E27FC236}">
                <a16:creationId xmlns:a16="http://schemas.microsoft.com/office/drawing/2014/main" id="{2F5C16DD-7395-EE45-B985-7C2B334C2C13}"/>
              </a:ext>
            </a:extLst>
          </p:cNvPr>
          <p:cNvSpPr/>
          <p:nvPr/>
        </p:nvSpPr>
        <p:spPr>
          <a:xfrm>
            <a:off x="1012875" y="3694650"/>
            <a:ext cx="5728003" cy="720187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4000" b="1" dirty="0" err="1">
                <a:solidFill>
                  <a:schemeClr val="accent2">
                    <a:lumMod val="75000"/>
                  </a:schemeClr>
                </a:solidFill>
              </a:rPr>
              <a:t>Gulnora</a:t>
            </a:r>
            <a:r>
              <a:rPr lang="en-GB" sz="4000" b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GB" sz="4000" b="1" dirty="0" err="1">
                <a:solidFill>
                  <a:schemeClr val="accent2">
                    <a:lumMod val="75000"/>
                  </a:schemeClr>
                </a:solidFill>
              </a:rPr>
              <a:t>juda</a:t>
            </a:r>
            <a:r>
              <a:rPr lang="en-GB" sz="4000" b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GB" sz="4000" b="1" dirty="0" err="1">
                <a:solidFill>
                  <a:schemeClr val="accent2">
                    <a:lumMod val="75000"/>
                  </a:schemeClr>
                </a:solidFill>
              </a:rPr>
              <a:t>tartibli</a:t>
            </a:r>
            <a:r>
              <a:rPr lang="en-GB" sz="4000" b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GB" sz="4000" b="1" dirty="0" err="1">
                <a:solidFill>
                  <a:schemeClr val="accent2">
                    <a:lumMod val="75000"/>
                  </a:schemeClr>
                </a:solidFill>
              </a:rPr>
              <a:t>qiz</a:t>
            </a:r>
            <a:r>
              <a:rPr lang="en-GB" sz="4000" b="1" dirty="0">
                <a:solidFill>
                  <a:schemeClr val="accent2">
                    <a:lumMod val="75000"/>
                  </a:schemeClr>
                </a:solidFill>
              </a:rPr>
              <a:t>.</a:t>
            </a:r>
            <a:endParaRPr lang="ru-RU" sz="40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20" name="Скругленный прямоугольник 19">
            <a:extLst>
              <a:ext uri="{FF2B5EF4-FFF2-40B4-BE49-F238E27FC236}">
                <a16:creationId xmlns:a16="http://schemas.microsoft.com/office/drawing/2014/main" id="{DD853F93-E261-F542-A372-D46CA5E219DC}"/>
              </a:ext>
            </a:extLst>
          </p:cNvPr>
          <p:cNvSpPr/>
          <p:nvPr/>
        </p:nvSpPr>
        <p:spPr>
          <a:xfrm>
            <a:off x="3373823" y="5832938"/>
            <a:ext cx="6638809" cy="91440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4000" b="1" dirty="0" err="1">
                <a:solidFill>
                  <a:schemeClr val="accent2">
                    <a:lumMod val="75000"/>
                  </a:schemeClr>
                </a:solidFill>
              </a:rPr>
              <a:t>Vazifani</a:t>
            </a:r>
            <a:r>
              <a:rPr lang="en-GB" sz="4000" b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GB" sz="4000" b="1" dirty="0" err="1">
                <a:solidFill>
                  <a:schemeClr val="accent2">
                    <a:lumMod val="75000"/>
                  </a:schemeClr>
                </a:solidFill>
              </a:rPr>
              <a:t>mustaqil</a:t>
            </a:r>
            <a:r>
              <a:rPr lang="en-GB" sz="4000" b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GB" sz="4000" b="1" dirty="0" err="1">
                <a:solidFill>
                  <a:schemeClr val="accent2">
                    <a:lumMod val="75000"/>
                  </a:schemeClr>
                </a:solidFill>
              </a:rPr>
              <a:t>bajaring</a:t>
            </a:r>
            <a:r>
              <a:rPr lang="en-GB" sz="4000" b="1" dirty="0">
                <a:solidFill>
                  <a:schemeClr val="accent2">
                    <a:lumMod val="75000"/>
                  </a:schemeClr>
                </a:solidFill>
              </a:rPr>
              <a:t>.</a:t>
            </a:r>
            <a:endParaRPr lang="ru-RU" sz="40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22" name="Скругленный прямоугольник 21">
            <a:extLst>
              <a:ext uri="{FF2B5EF4-FFF2-40B4-BE49-F238E27FC236}">
                <a16:creationId xmlns:a16="http://schemas.microsoft.com/office/drawing/2014/main" id="{D1B9BDEC-1C54-9549-A161-E833997C22A6}"/>
              </a:ext>
            </a:extLst>
          </p:cNvPr>
          <p:cNvSpPr/>
          <p:nvPr/>
        </p:nvSpPr>
        <p:spPr>
          <a:xfrm>
            <a:off x="1022173" y="4691110"/>
            <a:ext cx="6638809" cy="720187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4000" b="1">
                <a:solidFill>
                  <a:schemeClr val="accent2">
                    <a:lumMod val="75000"/>
                  </a:schemeClr>
                </a:solidFill>
              </a:rPr>
              <a:t>.</a:t>
            </a:r>
            <a:endParaRPr lang="ru-RU" sz="4000" b="1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91834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9" grpId="0" animBg="1"/>
      <p:bldP spid="20" grpId="0" animBg="1"/>
      <p:bldP spid="22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3065</TotalTime>
  <Words>163</Words>
  <Application>Microsoft Macintosh PowerPoint</Application>
  <PresentationFormat>Широкоэкранный</PresentationFormat>
  <Paragraphs>29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5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E’tiboringiz uchun rahmat!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Microsoft Office User</dc:creator>
  <cp:lastModifiedBy>Microsoft Office User</cp:lastModifiedBy>
  <cp:revision>6</cp:revision>
  <dcterms:created xsi:type="dcterms:W3CDTF">2021-11-14T10:38:33Z</dcterms:created>
  <dcterms:modified xsi:type="dcterms:W3CDTF">2021-11-16T14:44:34Z</dcterms:modified>
</cp:coreProperties>
</file>