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38" r:id="rId3"/>
    <p:sldId id="539" r:id="rId4"/>
    <p:sldId id="541" r:id="rId5"/>
    <p:sldId id="546" r:id="rId6"/>
    <p:sldId id="547" r:id="rId7"/>
    <p:sldId id="542" r:id="rId8"/>
    <p:sldId id="543" r:id="rId9"/>
    <p:sldId id="54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7A4DC-32FA-CD44-BD4F-A8CC1D94C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47B4C-B4AD-2E42-96DF-202BB5609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66A2C-B5D8-C94E-BF89-11BEBC9F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B8206-5B84-EF43-BE42-FEE10AD7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9DDD6-8F40-7549-9B07-0CBB815B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7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2B439-881F-6E47-A686-5085BDCB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13CFE-53B0-9342-887D-6DDC7EF2B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B08D9-430F-DE48-800A-EFA38085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A513C-33C9-5747-A527-63BFAE3A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46C94-40F0-6947-8F3D-F2E7C3F7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480622-8F93-F842-9FC0-34DB051EB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5CDD29-2040-E543-A563-62D20A47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AB00C-7DFD-A749-8202-B3D5F20D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C6B51-52DD-5D47-A8E7-41BD7ABC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B9330-C257-0C4F-A886-B9A9AC7D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9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47867-F1FC-6842-A673-B7ACFE07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23A07-5E6D-5046-88C3-1060F72F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CC763-7BC3-6542-817B-016793D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E667-6FF1-F84D-B9D1-01C4492E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F40C7-AACE-A048-844E-98F6F96D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92714-D222-DF48-AD20-975A3F8F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EE764-D27A-3142-9A97-8247890D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B7B69-7563-9040-BCC8-AF5B1695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81CB4-B79E-BC4E-B2F9-4228BE15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8E28D-B2D6-B244-9042-D2434DC8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8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3B726-E1EB-6748-AE0C-2BC11BE3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40F24-765B-124C-ABDE-B74AF50A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DBC3D-3D78-7644-9841-460FBBAA9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9B001-AF86-BE4C-9D76-7E8B43A7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71AAD5-4F8F-144E-931B-2A72DDCB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07A32-E66F-F848-BE60-890E4CCB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0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0EFD5-2FCD-B64B-8B4E-753EFA8B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9B69CA-CF47-304C-9549-E62A9146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086F76-79CA-874B-BEEC-E0A9CE3B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B3F6A6-592B-5D40-A8C1-2567C26B1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19BF89-E929-C847-982D-4D8492589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BDE4CE-66AE-284E-A3E2-641839F0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A9C25E-F948-3745-838B-3DE1A371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7CC78C-E812-E847-B6E6-197D4EA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CE01-F4E3-FA40-BF2A-7FB7E712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DA6668-2E0B-CC4E-A3AF-8E9F230A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8806A3-98C3-B940-BC33-515114A1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BCF8E-D0BA-124E-9CB6-313424DA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6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4D9385-4335-C54F-AB81-31D9DD39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0F2048-618A-F84B-8D90-183D75F9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070642-89BE-9B48-BF09-8C0C3279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AD23-596B-C244-9D80-967F6AFA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B38EF-1F56-BE43-BD77-F58ACD56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BD6B7-44F6-CE4A-97A9-DE66601C9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2B1D2-92E3-244D-8A18-3A30E086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BDDCA-7FBC-354F-8340-C12B5671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EBCC96-31C8-B44D-B7FE-A678B30A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2E438-5CD3-984A-A9BC-8A45AF96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5384D-366A-4E4B-862E-0BE03B45D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21F5B6-52FB-FD49-83BA-308AA19C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B577C-0F99-8C4C-B813-968F282E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5AE6E-0147-564A-B715-321FF48B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EDF356-0818-AD4A-AF2A-146B5D74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97FD-1B69-8C4E-B5FE-00496E33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F966E9-9AD1-9042-A485-E746429E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605E5-7B92-D949-AB15-8464A639A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12DC-6609-3E43-89ED-20A004A28A5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0CC5D-0941-7A4B-8900-E1D012A0C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B6A83-0733-CD47-9362-CDA7178E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3D92-0722-2B4E-BCEA-282D45F5A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0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12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32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229158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065AD7F5-79D6-0248-87EB-DB5BA64F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54" y="2530375"/>
            <a:ext cx="4877255" cy="44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8218D38B-3699-7D4E-84C2-AEEF5961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77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2A2753B-34A9-0B4E-95E3-FB75BCB37090}"/>
              </a:ext>
            </a:extLst>
          </p:cNvPr>
          <p:cNvSpPr/>
          <p:nvPr/>
        </p:nvSpPr>
        <p:spPr>
          <a:xfrm>
            <a:off x="9628254" y="5595090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123-dars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49CF369A-56AB-264B-9339-680A004C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3" y="545143"/>
            <a:ext cx="10574943" cy="23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5642" y="203200"/>
            <a:ext cx="11557696" cy="64256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065AD7F5-79D6-0248-87EB-DB5BA64F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7" y="3750254"/>
            <a:ext cx="3488629" cy="3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C3DC7A2-9E29-F64E-A7CB-AD5AC258D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388320" y="423336"/>
            <a:ext cx="1450429" cy="139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2F23D400-E797-824B-B9E9-4B29D9C8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61" y="251378"/>
            <a:ext cx="9570250" cy="10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2D6B6B72-B7A1-F24A-9394-F42DB83B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2735" l="9921" r="97421">
                        <a14:foregroundMark x1="29960" y1="83333" x2="35317" y2="90598"/>
                        <a14:foregroundMark x1="75794" y1="8333" x2="93452" y2="7692"/>
                        <a14:foregroundMark x1="93452" y1="7692" x2="97421" y2="22650"/>
                        <a14:foregroundMark x1="97421" y1="22650" x2="88294" y2="32265"/>
                        <a14:foregroundMark x1="21627" y1="26068" x2="21627" y2="26068"/>
                        <a14:foregroundMark x1="81548" y1="15598" x2="80159" y2="13034"/>
                        <a14:foregroundMark x1="83929" y1="13034" x2="76389" y2="26496"/>
                        <a14:foregroundMark x1="76389" y1="26496" x2="86706" y2="11325"/>
                        <a14:foregroundMark x1="86706" y1="11325" x2="89286" y2="22009"/>
                        <a14:foregroundMark x1="82143" y1="10470" x2="73214" y2="22650"/>
                        <a14:foregroundMark x1="73214" y1="22650" x2="88690" y2="25214"/>
                        <a14:foregroundMark x1="88690" y1="25214" x2="92262" y2="18803"/>
                        <a14:foregroundMark x1="75397" y1="13675" x2="73413" y2="16667"/>
                        <a14:foregroundMark x1="77183" y1="11966" x2="76786" y2="18803"/>
                        <a14:foregroundMark x1="88889" y1="11111" x2="97024" y2="19872"/>
                        <a14:foregroundMark x1="91270" y1="23932" x2="87897" y2="28205"/>
                        <a14:foregroundMark x1="32738" y1="79060" x2="16667" y2="80769"/>
                        <a14:foregroundMark x1="16667" y1="80769" x2="33730" y2="92308"/>
                        <a14:foregroundMark x1="33730" y1="92308" x2="48413" y2="92735"/>
                        <a14:foregroundMark x1="48413" y1="92735" x2="69444" y2="89530"/>
                        <a14:foregroundMark x1="69444" y1="89530" x2="47619" y2="79487"/>
                        <a14:foregroundMark x1="47619" y1="79487" x2="45833" y2="79701"/>
                        <a14:foregroundMark x1="78770" y1="30769" x2="89881" y2="2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19" y="962855"/>
            <a:ext cx="2868248" cy="26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AF960CE6-47FA-1C44-96EC-2F9EC506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4" b="95752" l="10000" r="90282">
                        <a14:foregroundMark x1="55775" y1="62418" x2="55775" y2="62418"/>
                        <a14:foregroundMark x1="55775" y1="62418" x2="55775" y2="62418"/>
                        <a14:foregroundMark x1="55211" y1="61765" x2="54789" y2="65523"/>
                        <a14:foregroundMark x1="57465" y1="61111" x2="56901" y2="65523"/>
                        <a14:foregroundMark x1="87042" y1="62418" x2="88028" y2="67484"/>
                        <a14:foregroundMark x1="87465" y1="74346" x2="75634" y2="88562"/>
                        <a14:foregroundMark x1="75634" y1="88562" x2="43803" y2="95752"/>
                        <a14:foregroundMark x1="43803" y1="95752" x2="18169" y2="91176"/>
                        <a14:foregroundMark x1="90282" y1="77451" x2="90282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83" y="530070"/>
            <a:ext cx="3866935" cy="33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E1D7B71D-1A7A-1146-A9B5-20070B45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" y="1520238"/>
            <a:ext cx="3252063" cy="29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C99A7B23-27DE-7648-B8F2-94103A94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99" b="95851" l="9172" r="89941">
                        <a14:foregroundMark x1="37574" y1="9129" x2="60355" y2="10996"/>
                        <a14:foregroundMark x1="39053" y1="8506" x2="63905" y2="10166"/>
                        <a14:foregroundMark x1="63905" y1="10166" x2="68935" y2="15145"/>
                        <a14:foregroundMark x1="82544" y1="90871" x2="82544" y2="90871"/>
                        <a14:foregroundMark x1="83432" y1="90871" x2="88462" y2="92116"/>
                        <a14:foregroundMark x1="76627" y1="81950" x2="76627" y2="85685"/>
                        <a14:foregroundMark x1="63905" y1="77178" x2="63905" y2="80290"/>
                        <a14:foregroundMark x1="43491" y1="76556" x2="41716" y2="84440"/>
                        <a14:foregroundMark x1="30769" y1="76556" x2="31657" y2="80913"/>
                        <a14:foregroundMark x1="10947" y1="89834" x2="12722" y2="95851"/>
                        <a14:foregroundMark x1="18639" y1="82573" x2="21302" y2="8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93" y="588928"/>
            <a:ext cx="2303548" cy="32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6C089457-6633-6943-8CD3-31E50842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15" y="5693455"/>
            <a:ext cx="2135417" cy="8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8CDA4562-FEBC-3740-A153-4995929C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5233" b="11737"/>
          <a:stretch/>
        </p:blipFill>
        <p:spPr bwMode="auto">
          <a:xfrm>
            <a:off x="6047148" y="5683069"/>
            <a:ext cx="1540662" cy="6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72FEC8D8-EE4A-2B43-A2DE-0D942C47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1" y="4779260"/>
            <a:ext cx="1595299" cy="7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>
            <a:extLst>
              <a:ext uri="{FF2B5EF4-FFF2-40B4-BE49-F238E27FC236}">
                <a16:creationId xmlns:a16="http://schemas.microsoft.com/office/drawing/2014/main" id="{529C20BE-B250-904E-9139-94ABC66F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00" y="4729617"/>
            <a:ext cx="1659418" cy="7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A46B2A83-9371-EE4F-8CDC-39B6BF73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4" y="5766833"/>
            <a:ext cx="1803306" cy="8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471B5CAE-2331-4B4B-9124-C99E4F06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9" y="4714435"/>
            <a:ext cx="2143348" cy="7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-0.52894 L -0.53229 -0.52894 C -0.4763 -0.52894 -0.40729 -0.45996 -0.40729 -0.40394 L -0.40729 -0.278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5937 -0.1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0.14051 L 0.20651 0.04907 C 0.24622 0.09189 0.30599 0.11504 0.36875 0.11504 C 0.4401 0.11504 0.49726 0.09189 0.53698 0.04907 L 0.72825 -0.1405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3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-0.00782 0.03703 -0.01576 0.07407 0.00976 0.03958 C 0.03528 0.00509 0.12317 -0.14398 0.15286 -0.20718 C 0.18242 -0.2706 0.18763 -0.34051 0.18763 -0.34028 L 0.18763 -0.34051 L 0.16809 -0.36019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6706 0.04004 C 0.08099 0.04907 0.10195 0.05393 0.12396 0.05393 C 0.14896 0.05393 0.16901 0.04907 0.18294 0.04004 L 0.25 2.592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19166 L 0.14089 0.08935 C 0.17018 0.0662 0.21419 0.05393 0.26042 0.05393 C 0.31302 0.05393 0.35508 0.0662 0.38438 0.08935 L 0.52539 0.1916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5" y="340262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с двумя скругленными противолежащими углами 28">
            <a:extLst>
              <a:ext uri="{FF2B5EF4-FFF2-40B4-BE49-F238E27FC236}">
                <a16:creationId xmlns:a16="http://schemas.microsoft.com/office/drawing/2014/main" id="{F1E84901-EC31-0F45-BBD8-C951FEB4AD48}"/>
              </a:ext>
            </a:extLst>
          </p:cNvPr>
          <p:cNvSpPr/>
          <p:nvPr/>
        </p:nvSpPr>
        <p:spPr>
          <a:xfrm>
            <a:off x="3253035" y="948247"/>
            <a:ext cx="7727733" cy="102221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Aytingchi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tartibli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odam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foydalanadi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с одним усеченным углом 2">
            <a:extLst>
              <a:ext uri="{FF2B5EF4-FFF2-40B4-BE49-F238E27FC236}">
                <a16:creationId xmlns:a16="http://schemas.microsoft.com/office/drawing/2014/main" id="{CAFFE0B0-8878-5D48-B5E8-038E2ED872FF}"/>
              </a:ext>
            </a:extLst>
          </p:cNvPr>
          <p:cNvSpPr/>
          <p:nvPr/>
        </p:nvSpPr>
        <p:spPr>
          <a:xfrm>
            <a:off x="4472513" y="2425841"/>
            <a:ext cx="5111754" cy="363469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Buning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alohida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yondaftar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tutib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unga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davomida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qilishingiz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zarur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bo‘lgan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yozib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qo‘yishingiz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kerak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261256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>
            <a:extLst>
              <a:ext uri="{FF2B5EF4-FFF2-40B4-BE49-F238E27FC236}">
                <a16:creationId xmlns:a16="http://schemas.microsoft.com/office/drawing/2014/main" id="{1C8A0BE8-20D9-9C4B-82AD-DBC446A52170}"/>
              </a:ext>
            </a:extLst>
          </p:cNvPr>
          <p:cNvSpPr/>
          <p:nvPr/>
        </p:nvSpPr>
        <p:spPr>
          <a:xfrm>
            <a:off x="3549772" y="1129839"/>
            <a:ext cx="6871234" cy="9485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Kimlarni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mas’uliyatli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deb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ataymiz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43826622-5285-6F4F-9165-9BC7B55B83E9}"/>
              </a:ext>
            </a:extLst>
          </p:cNvPr>
          <p:cNvSpPr/>
          <p:nvPr/>
        </p:nvSpPr>
        <p:spPr>
          <a:xfrm>
            <a:off x="4472513" y="2947012"/>
            <a:ext cx="5247220" cy="328445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Berilgan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vazifalarni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buyurilgan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ishlarni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vaqtida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bajargan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o‘quv-chilarni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mas’uliyatli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bolalar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deb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ataymiz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261256"/>
            <a:ext cx="11634947" cy="630936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35C90A-8AA2-0848-AA5B-B56E647D0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91765" y="2076540"/>
            <a:ext cx="2224912" cy="234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с двумя скругленными противолежащими углами 26">
            <a:extLst>
              <a:ext uri="{FF2B5EF4-FFF2-40B4-BE49-F238E27FC236}">
                <a16:creationId xmlns:a16="http://schemas.microsoft.com/office/drawing/2014/main" id="{2F24450A-479F-9B46-A69E-473C166292B3}"/>
              </a:ext>
            </a:extLst>
          </p:cNvPr>
          <p:cNvSpPr/>
          <p:nvPr/>
        </p:nvSpPr>
        <p:spPr>
          <a:xfrm>
            <a:off x="3174657" y="1259267"/>
            <a:ext cx="8326081" cy="9743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Tartibsiz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dangasa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odamlarning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o‘tadi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одним усеченным углом 11">
            <a:extLst>
              <a:ext uri="{FF2B5EF4-FFF2-40B4-BE49-F238E27FC236}">
                <a16:creationId xmlns:a16="http://schemas.microsoft.com/office/drawing/2014/main" id="{35E23E46-8F9D-EF48-8B86-C723CA3D0700}"/>
              </a:ext>
            </a:extLst>
          </p:cNvPr>
          <p:cNvSpPr/>
          <p:nvPr/>
        </p:nvSpPr>
        <p:spPr>
          <a:xfrm>
            <a:off x="4472512" y="2883040"/>
            <a:ext cx="4688297" cy="2698095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Tartibsiz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dangasa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odamlarning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vaqti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mazmunsiz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zerikarli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o‘tadi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38155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EAABBC5-26D1-3347-8791-CA4EA4966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14692" r="3191" b="9752"/>
          <a:stretch/>
        </p:blipFill>
        <p:spPr bwMode="auto">
          <a:xfrm>
            <a:off x="1194509" y="491652"/>
            <a:ext cx="9862457" cy="9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D3B2B3F5-3B0D-4946-8A9B-787BAAAF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5752" l="10000" r="90282">
                        <a14:foregroundMark x1="55775" y1="62418" x2="55775" y2="62418"/>
                        <a14:foregroundMark x1="55775" y1="62418" x2="55775" y2="62418"/>
                        <a14:foregroundMark x1="55211" y1="61765" x2="54789" y2="65523"/>
                        <a14:foregroundMark x1="57465" y1="61111" x2="56901" y2="65523"/>
                        <a14:foregroundMark x1="87042" y1="62418" x2="88028" y2="67484"/>
                        <a14:foregroundMark x1="87465" y1="74346" x2="75634" y2="88562"/>
                        <a14:foregroundMark x1="75634" y1="88562" x2="43803" y2="95752"/>
                        <a14:foregroundMark x1="43803" y1="95752" x2="18169" y2="91176"/>
                        <a14:foregroundMark x1="90282" y1="77451" x2="90282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07" y="895966"/>
            <a:ext cx="4040355" cy="34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8DDDDEDA-7059-E749-976C-E10B03EA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4" y="1112787"/>
            <a:ext cx="3590776" cy="32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C28210B0-9274-6840-AF23-BBF47723EF1F}"/>
              </a:ext>
            </a:extLst>
          </p:cNvPr>
          <p:cNvSpPr/>
          <p:nvPr/>
        </p:nvSpPr>
        <p:spPr>
          <a:xfrm>
            <a:off x="2206269" y="4354574"/>
            <a:ext cx="1627435" cy="591289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tartib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2E19414D-1C27-D345-89D8-3EAFB0EDAC56}"/>
              </a:ext>
            </a:extLst>
          </p:cNvPr>
          <p:cNvSpPr/>
          <p:nvPr/>
        </p:nvSpPr>
        <p:spPr>
          <a:xfrm>
            <a:off x="7315928" y="4411102"/>
            <a:ext cx="1705449" cy="591289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tartib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0B2FB56-D792-9441-BCD6-F6213B1B55EC}"/>
              </a:ext>
            </a:extLst>
          </p:cNvPr>
          <p:cNvSpPr/>
          <p:nvPr/>
        </p:nvSpPr>
        <p:spPr>
          <a:xfrm>
            <a:off x="1265931" y="5448283"/>
            <a:ext cx="1150884" cy="93687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li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2D4552-8AF5-8F42-A91D-087A49F5FADA}"/>
              </a:ext>
            </a:extLst>
          </p:cNvPr>
          <p:cNvSpPr/>
          <p:nvPr/>
        </p:nvSpPr>
        <p:spPr>
          <a:xfrm>
            <a:off x="3636578" y="5394852"/>
            <a:ext cx="1341817" cy="100723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siz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A8C6F55-4C56-1243-B0BE-801E2FE3CC13}"/>
              </a:ext>
            </a:extLst>
          </p:cNvPr>
          <p:cNvSpPr/>
          <p:nvPr/>
        </p:nvSpPr>
        <p:spPr>
          <a:xfrm>
            <a:off x="8852039" y="5462589"/>
            <a:ext cx="1341817" cy="100723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siz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5056EDD9-D40B-BF49-87CA-CD37384DCFF2}"/>
              </a:ext>
            </a:extLst>
          </p:cNvPr>
          <p:cNvSpPr/>
          <p:nvPr/>
        </p:nvSpPr>
        <p:spPr>
          <a:xfrm>
            <a:off x="6379790" y="5499083"/>
            <a:ext cx="1150884" cy="93687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li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77C9B12-4D9F-D048-A28D-5EA63DB571B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019987" y="4945863"/>
            <a:ext cx="1102277" cy="4489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1BD782D-7FCE-9246-8DC8-73859A8461D1}"/>
              </a:ext>
            </a:extLst>
          </p:cNvPr>
          <p:cNvCxnSpPr>
            <a:cxnSpLocks/>
          </p:cNvCxnSpPr>
          <p:nvPr/>
        </p:nvCxnSpPr>
        <p:spPr>
          <a:xfrm flipH="1">
            <a:off x="1874523" y="4945863"/>
            <a:ext cx="1145463" cy="434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3947B50-DDD2-294E-93CD-C33E6EFB10FC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>
          <a:xfrm flipH="1">
            <a:off x="6955232" y="5002391"/>
            <a:ext cx="1213421" cy="4966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8076D0B-9B97-9046-97EF-49E8244E6202}"/>
              </a:ext>
            </a:extLst>
          </p:cNvPr>
          <p:cNvCxnSpPr>
            <a:cxnSpLocks/>
          </p:cNvCxnSpPr>
          <p:nvPr/>
        </p:nvCxnSpPr>
        <p:spPr>
          <a:xfrm>
            <a:off x="8201583" y="5030531"/>
            <a:ext cx="1102277" cy="4489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38155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23">
            <a:extLst>
              <a:ext uri="{FF2B5EF4-FFF2-40B4-BE49-F238E27FC236}">
                <a16:creationId xmlns:a16="http://schemas.microsoft.com/office/drawing/2014/main" id="{54ADCF4C-60BD-DE45-8E05-099B06C1C5E8}"/>
              </a:ext>
            </a:extLst>
          </p:cNvPr>
          <p:cNvSpPr/>
          <p:nvPr/>
        </p:nvSpPr>
        <p:spPr>
          <a:xfrm>
            <a:off x="691050" y="1697713"/>
            <a:ext cx="2111039" cy="7319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angasa</a:t>
            </a:r>
            <a:r>
              <a:rPr lang="en-US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05E1E939-0A16-B642-9538-D347E678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233" y="1460997"/>
            <a:ext cx="87765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endParaRPr kumimoji="0" lang="en-US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mehnat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qilishni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yoqtirmaydigan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doim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dam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olishni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o‘ynashni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ko‘radigan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odam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ru-RU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3392DD8-B623-E843-A6E3-FD9BC4F2C087}"/>
              </a:ext>
            </a:extLst>
          </p:cNvPr>
          <p:cNvSpPr/>
          <p:nvPr/>
        </p:nvSpPr>
        <p:spPr>
          <a:xfrm>
            <a:off x="766819" y="4136550"/>
            <a:ext cx="2111039" cy="732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artibsiz</a:t>
            </a:r>
            <a:r>
              <a:rPr lang="en-US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E2139ED-A9F7-EF42-9CB7-E97722E7A90D}"/>
              </a:ext>
            </a:extLst>
          </p:cNvPr>
          <p:cNvSpPr/>
          <p:nvPr/>
        </p:nvSpPr>
        <p:spPr>
          <a:xfrm>
            <a:off x="809332" y="5269231"/>
            <a:ext cx="2111039" cy="732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eparvo</a:t>
            </a:r>
            <a:r>
              <a:rPr lang="en-US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69E72AF-1438-4A46-87F0-FAA9BA87FB1B}"/>
              </a:ext>
            </a:extLst>
          </p:cNvPr>
          <p:cNvSpPr/>
          <p:nvPr/>
        </p:nvSpPr>
        <p:spPr>
          <a:xfrm>
            <a:off x="730952" y="2876910"/>
            <a:ext cx="1922729" cy="732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artibli</a:t>
            </a:r>
            <a:r>
              <a:rPr lang="en-US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31F80D9C-3DC5-4C48-B6EE-4D66A90E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165" y="2935550"/>
            <a:ext cx="8776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tartib-intizomga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rioya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qiladigan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intizomli</a:t>
            </a:r>
            <a:r>
              <a:rPr lang="en-US" alt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1483BA7E-62F7-D042-B398-751B7BB9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628" y="4119918"/>
            <a:ext cx="8776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lang="en-US" alt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intizomsiz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betartib</a:t>
            </a:r>
            <a:endParaRPr kumimoji="0" lang="en-US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7E1F15AF-0D9C-D645-A71D-9CA7B413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965" y="5310910"/>
            <a:ext cx="87765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’tiborsizlik</a:t>
            </a:r>
            <a:r>
              <a:rPr kumimoji="0" lang="en-US" altLang="ru-R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sov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uqqonlik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qaraydigan</a:t>
            </a:r>
            <a:r>
              <a:rPr lang="en-US" altLang="ru-RU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kam-hafsala</a:t>
            </a:r>
            <a:endParaRPr kumimoji="0" lang="en-US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3674FD92-789A-6E44-83DC-3E314E18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766819" y="342794"/>
            <a:ext cx="1758199" cy="1354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5E3C6240-90FC-3649-B52E-28BF84DBE651}"/>
              </a:ext>
            </a:extLst>
          </p:cNvPr>
          <p:cNvSpPr/>
          <p:nvPr/>
        </p:nvSpPr>
        <p:spPr>
          <a:xfrm>
            <a:off x="2653682" y="465641"/>
            <a:ext cx="8586404" cy="892537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r>
              <a:rPr lang="en-GB" sz="40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Berilgan</a:t>
            </a:r>
            <a:r>
              <a:rPr lang="en-GB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so‘zlarning</a:t>
            </a:r>
            <a:r>
              <a:rPr lang="en-GB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izohini</a:t>
            </a:r>
            <a:r>
              <a:rPr lang="en-GB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38155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FDB2D4F-F258-EE41-B407-DA596C0A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4" y="269458"/>
            <a:ext cx="11335409" cy="11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88B15DD8-254D-1B44-935E-ACA6676A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8" y="1430141"/>
            <a:ext cx="2354412" cy="21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56BFF7A-1A3C-F94D-B7D4-3541B537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2" b="92735" l="9921" r="97421">
                        <a14:foregroundMark x1="29960" y1="83333" x2="35317" y2="90598"/>
                        <a14:foregroundMark x1="75794" y1="8333" x2="93452" y2="7692"/>
                        <a14:foregroundMark x1="93452" y1="7692" x2="97421" y2="22650"/>
                        <a14:foregroundMark x1="97421" y1="22650" x2="88294" y2="32265"/>
                        <a14:foregroundMark x1="21627" y1="26068" x2="21627" y2="26068"/>
                        <a14:foregroundMark x1="81548" y1="15598" x2="80159" y2="13034"/>
                        <a14:foregroundMark x1="83929" y1="13034" x2="76389" y2="26496"/>
                        <a14:foregroundMark x1="76389" y1="26496" x2="86706" y2="11325"/>
                        <a14:foregroundMark x1="86706" y1="11325" x2="89286" y2="22009"/>
                        <a14:foregroundMark x1="82143" y1="10470" x2="73214" y2="22650"/>
                        <a14:foregroundMark x1="73214" y1="22650" x2="88690" y2="25214"/>
                        <a14:foregroundMark x1="88690" y1="25214" x2="92262" y2="18803"/>
                        <a14:foregroundMark x1="75397" y1="13675" x2="73413" y2="16667"/>
                        <a14:foregroundMark x1="77183" y1="11966" x2="76786" y2="18803"/>
                        <a14:foregroundMark x1="88889" y1="11111" x2="97024" y2="19872"/>
                        <a14:foregroundMark x1="91270" y1="23932" x2="87897" y2="28205"/>
                        <a14:foregroundMark x1="32738" y1="79060" x2="16667" y2="80769"/>
                        <a14:foregroundMark x1="16667" y1="80769" x2="33730" y2="92308"/>
                        <a14:foregroundMark x1="33730" y1="92308" x2="48413" y2="92735"/>
                        <a14:foregroundMark x1="48413" y1="92735" x2="69444" y2="89530"/>
                        <a14:foregroundMark x1="69444" y1="89530" x2="47619" y2="79487"/>
                        <a14:foregroundMark x1="47619" y1="79487" x2="45833" y2="79701"/>
                        <a14:foregroundMark x1="78770" y1="30769" x2="89881" y2="2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13" y="1223170"/>
            <a:ext cx="2530825" cy="23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D211B61F-FEEE-7B48-A8E3-3F8EDE4C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99" b="95851" l="9172" r="89941">
                        <a14:foregroundMark x1="37574" y1="9129" x2="60355" y2="10996"/>
                        <a14:foregroundMark x1="39053" y1="8506" x2="63905" y2="10166"/>
                        <a14:foregroundMark x1="63905" y1="10166" x2="68935" y2="15145"/>
                        <a14:foregroundMark x1="82544" y1="90871" x2="82544" y2="90871"/>
                        <a14:foregroundMark x1="83432" y1="90871" x2="88462" y2="92116"/>
                        <a14:foregroundMark x1="76627" y1="81950" x2="76627" y2="85685"/>
                        <a14:foregroundMark x1="63905" y1="77178" x2="63905" y2="80290"/>
                        <a14:foregroundMark x1="43491" y1="76556" x2="41716" y2="84440"/>
                        <a14:foregroundMark x1="30769" y1="76556" x2="31657" y2="80913"/>
                        <a14:foregroundMark x1="10947" y1="89834" x2="12722" y2="95851"/>
                        <a14:foregroundMark x1="18639" y1="82573" x2="21302" y2="8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83" y="1460646"/>
            <a:ext cx="1408972" cy="20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A02A30-3277-1D46-870E-B0F9D3312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4" b="95752" l="10000" r="90282">
                        <a14:foregroundMark x1="55775" y1="62418" x2="55775" y2="62418"/>
                        <a14:foregroundMark x1="55775" y1="62418" x2="55775" y2="62418"/>
                        <a14:foregroundMark x1="55211" y1="61765" x2="54789" y2="65523"/>
                        <a14:foregroundMark x1="57465" y1="61111" x2="56901" y2="65523"/>
                        <a14:foregroundMark x1="87042" y1="62418" x2="88028" y2="67484"/>
                        <a14:foregroundMark x1="87465" y1="74346" x2="75634" y2="88562"/>
                        <a14:foregroundMark x1="75634" y1="88562" x2="43803" y2="95752"/>
                        <a14:foregroundMark x1="43803" y1="95752" x2="18169" y2="91176"/>
                        <a14:foregroundMark x1="90282" y1="77451" x2="90282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78" y="1225072"/>
            <a:ext cx="2775188" cy="23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ECFE558-79F5-0B49-BD67-7F66A565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50" y="1381655"/>
            <a:ext cx="2533652" cy="2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9AF8D62-F362-3448-B55E-C5274AFAB412}"/>
              </a:ext>
            </a:extLst>
          </p:cNvPr>
          <p:cNvSpPr/>
          <p:nvPr/>
        </p:nvSpPr>
        <p:spPr>
          <a:xfrm>
            <a:off x="3221423" y="5680538"/>
            <a:ext cx="663880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Vazifani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mustaqil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bajaring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F5C16DD-7395-EE45-B985-7C2B334C2C13}"/>
              </a:ext>
            </a:extLst>
          </p:cNvPr>
          <p:cNvSpPr/>
          <p:nvPr/>
        </p:nvSpPr>
        <p:spPr>
          <a:xfrm>
            <a:off x="1012875" y="3694650"/>
            <a:ext cx="5728003" cy="720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Gulnora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juda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tartibli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qiz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D853F93-E261-F542-A372-D46CA5E219DC}"/>
              </a:ext>
            </a:extLst>
          </p:cNvPr>
          <p:cNvSpPr/>
          <p:nvPr/>
        </p:nvSpPr>
        <p:spPr>
          <a:xfrm>
            <a:off x="3373823" y="5832938"/>
            <a:ext cx="663880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Vazifani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mustaqil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bajaring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1B9BDEC-1C54-9549-A161-E833997C22A6}"/>
              </a:ext>
            </a:extLst>
          </p:cNvPr>
          <p:cNvSpPr/>
          <p:nvPr/>
        </p:nvSpPr>
        <p:spPr>
          <a:xfrm>
            <a:off x="1022173" y="4691110"/>
            <a:ext cx="6638809" cy="720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163</Words>
  <Application>Microsoft Macintosh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2021-11-14T10:38:33Z</dcterms:created>
  <dcterms:modified xsi:type="dcterms:W3CDTF">2021-11-16T14:44:34Z</dcterms:modified>
</cp:coreProperties>
</file>