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29" r:id="rId4"/>
    <p:sldId id="862" r:id="rId5"/>
    <p:sldId id="863" r:id="rId6"/>
    <p:sldId id="864" r:id="rId7"/>
    <p:sldId id="865" r:id="rId8"/>
    <p:sldId id="866" r:id="rId9"/>
    <p:sldId id="867" r:id="rId10"/>
    <p:sldId id="868" r:id="rId11"/>
    <p:sldId id="869" r:id="rId12"/>
    <p:sldId id="870" r:id="rId13"/>
    <p:sldId id="871" r:id="rId14"/>
    <p:sldId id="873" r:id="rId15"/>
    <p:sldId id="872" r:id="rId16"/>
    <p:sldId id="861" r:id="rId17"/>
  </p:sldIdLst>
  <p:sldSz cx="12192000" cy="6858000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66FFCC"/>
    <a:srgbClr val="0807E3"/>
    <a:srgbClr val="FF99FF"/>
    <a:srgbClr val="006600"/>
    <a:srgbClr val="FF00FF"/>
    <a:srgbClr val="000066"/>
    <a:srgbClr val="FFFF66"/>
    <a:srgbClr val="FFCCFF"/>
    <a:srgbClr val="E56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1252" y="118842"/>
            <a:ext cx="1122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807E3"/>
                </a:solidFill>
              </a:rPr>
              <a:t>3</a:t>
            </a:r>
            <a:r>
              <a:rPr lang="en-US" sz="4000" b="1" dirty="0" smtClean="0">
                <a:solidFill>
                  <a:srgbClr val="0807E3"/>
                </a:solidFill>
              </a:rPr>
              <a:t>. </a:t>
            </a:r>
            <a:r>
              <a:rPr lang="en-US" sz="4000" b="1" dirty="0" err="1" smtClean="0">
                <a:solidFill>
                  <a:srgbClr val="0807E3"/>
                </a:solidFill>
              </a:rPr>
              <a:t>Fermada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yana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qaysi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jonivorlar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endParaRPr lang="en-US" sz="4000" b="1" dirty="0" smtClean="0">
              <a:solidFill>
                <a:srgbClr val="0807E3"/>
              </a:solidFill>
            </a:endParaRPr>
          </a:p>
          <a:p>
            <a:pPr algn="ctr"/>
            <a:r>
              <a:rPr lang="en-US" sz="4000" b="1" dirty="0" err="1" smtClean="0">
                <a:solidFill>
                  <a:srgbClr val="0807E3"/>
                </a:solidFill>
              </a:rPr>
              <a:t>bo‘lishi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mumkin</a:t>
            </a:r>
            <a:r>
              <a:rPr lang="en-US" sz="4000" b="1" dirty="0" smtClean="0">
                <a:solidFill>
                  <a:srgbClr val="0807E3"/>
                </a:solidFill>
              </a:rPr>
              <a:t>?</a:t>
            </a:r>
            <a:endParaRPr lang="ru-RU" sz="4000" dirty="0">
              <a:solidFill>
                <a:srgbClr val="0807E3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2" t="29851" r="14617" b="15298"/>
          <a:stretch/>
        </p:blipFill>
        <p:spPr bwMode="auto">
          <a:xfrm>
            <a:off x="717272" y="1603539"/>
            <a:ext cx="6689936" cy="4547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s://www.clipartmax.com/png/full/77-770626_crispy-fried-chicken-clip-art-crispy-fried-chicken-clip-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08" y="1874879"/>
            <a:ext cx="4115621" cy="380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4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1252" y="118842"/>
            <a:ext cx="1122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807E3"/>
                </a:solidFill>
              </a:rPr>
              <a:t>3</a:t>
            </a:r>
            <a:r>
              <a:rPr lang="en-US" sz="4000" b="1" dirty="0" smtClean="0">
                <a:solidFill>
                  <a:srgbClr val="0807E3"/>
                </a:solidFill>
              </a:rPr>
              <a:t>. </a:t>
            </a:r>
            <a:r>
              <a:rPr lang="en-US" sz="4000" b="1" dirty="0" err="1" smtClean="0">
                <a:solidFill>
                  <a:srgbClr val="0807E3"/>
                </a:solidFill>
              </a:rPr>
              <a:t>Fermada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yana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qaysi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jonivorlar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endParaRPr lang="en-US" sz="4000" b="1" dirty="0" smtClean="0">
              <a:solidFill>
                <a:srgbClr val="0807E3"/>
              </a:solidFill>
            </a:endParaRPr>
          </a:p>
          <a:p>
            <a:pPr algn="ctr"/>
            <a:r>
              <a:rPr lang="en-US" sz="4000" b="1" dirty="0" err="1" smtClean="0">
                <a:solidFill>
                  <a:srgbClr val="0807E3"/>
                </a:solidFill>
              </a:rPr>
              <a:t>bo‘lishi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mumkin</a:t>
            </a:r>
            <a:r>
              <a:rPr lang="en-US" sz="4000" b="1" dirty="0" smtClean="0">
                <a:solidFill>
                  <a:srgbClr val="0807E3"/>
                </a:solidFill>
              </a:rPr>
              <a:t>?</a:t>
            </a:r>
            <a:endParaRPr lang="ru-RU" sz="4000" dirty="0">
              <a:solidFill>
                <a:srgbClr val="0807E3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2" t="29851" r="14617" b="15298"/>
          <a:stretch/>
        </p:blipFill>
        <p:spPr bwMode="auto">
          <a:xfrm>
            <a:off x="717272" y="1603539"/>
            <a:ext cx="6689936" cy="4547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://www.corhelp.ru/wp-content/uploads/2015/03/Selez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839" y="2714465"/>
            <a:ext cx="3958733" cy="3028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5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1252" y="118842"/>
            <a:ext cx="1122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807E3"/>
                </a:solidFill>
              </a:rPr>
              <a:t>3</a:t>
            </a:r>
            <a:r>
              <a:rPr lang="en-US" sz="4000" b="1" dirty="0" smtClean="0">
                <a:solidFill>
                  <a:srgbClr val="0807E3"/>
                </a:solidFill>
              </a:rPr>
              <a:t>. </a:t>
            </a:r>
            <a:r>
              <a:rPr lang="en-US" sz="4000" b="1" dirty="0" err="1" smtClean="0">
                <a:solidFill>
                  <a:srgbClr val="0807E3"/>
                </a:solidFill>
              </a:rPr>
              <a:t>Fermada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yana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qaysi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jonivorlar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endParaRPr lang="en-US" sz="4000" b="1" dirty="0" smtClean="0">
              <a:solidFill>
                <a:srgbClr val="0807E3"/>
              </a:solidFill>
            </a:endParaRPr>
          </a:p>
          <a:p>
            <a:pPr algn="ctr"/>
            <a:r>
              <a:rPr lang="en-US" sz="4000" b="1" dirty="0" err="1" smtClean="0">
                <a:solidFill>
                  <a:srgbClr val="0807E3"/>
                </a:solidFill>
              </a:rPr>
              <a:t>bo‘lishi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mumkin</a:t>
            </a:r>
            <a:r>
              <a:rPr lang="en-US" sz="4000" b="1" dirty="0" smtClean="0">
                <a:solidFill>
                  <a:srgbClr val="0807E3"/>
                </a:solidFill>
              </a:rPr>
              <a:t>?</a:t>
            </a:r>
            <a:endParaRPr lang="ru-RU" sz="4000" dirty="0">
              <a:solidFill>
                <a:srgbClr val="0807E3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2" t="29851" r="14617" b="15298"/>
          <a:stretch/>
        </p:blipFill>
        <p:spPr bwMode="auto">
          <a:xfrm>
            <a:off x="717272" y="1603539"/>
            <a:ext cx="6689936" cy="4547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s://cdn140.picsart.com/3111277541042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34" y="1651837"/>
            <a:ext cx="4279338" cy="445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66972" y="32156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1252" y="296266"/>
            <a:ext cx="1122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807E3"/>
                </a:solidFill>
              </a:rPr>
              <a:t>4. </a:t>
            </a:r>
            <a:r>
              <a:rPr lang="en-US" sz="4000" b="1" dirty="0" err="1" smtClean="0">
                <a:solidFill>
                  <a:srgbClr val="0807E3"/>
                </a:solidFill>
              </a:rPr>
              <a:t>Uy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hayvonlari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nimalar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bilan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oziqlanadi</a:t>
            </a:r>
            <a:r>
              <a:rPr lang="en-US" sz="4000" b="1" dirty="0" smtClean="0">
                <a:solidFill>
                  <a:srgbClr val="0807E3"/>
                </a:solidFill>
              </a:rPr>
              <a:t>?</a:t>
            </a:r>
            <a:endParaRPr lang="ru-RU" sz="4000" dirty="0">
              <a:solidFill>
                <a:srgbClr val="0807E3"/>
              </a:solidFill>
            </a:endParaRPr>
          </a:p>
        </p:txBody>
      </p:sp>
      <p:pic>
        <p:nvPicPr>
          <p:cNvPr id="11266" name="Picture 2" descr="https://ds04.infourok.ru/uploads/ex/0f24/0014cfa3-54b64152/img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53624"/>
          <a:stretch/>
        </p:blipFill>
        <p:spPr bwMode="auto">
          <a:xfrm>
            <a:off x="732277" y="1197964"/>
            <a:ext cx="10390649" cy="252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51379" y="3246475"/>
            <a:ext cx="2006221" cy="6294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73700" y="3875964"/>
            <a:ext cx="1991229" cy="707886"/>
          </a:xfrm>
          <a:prstGeom prst="rect">
            <a:avLst/>
          </a:prstGeom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mushuk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127312" y="2646874"/>
            <a:ext cx="995614" cy="707886"/>
          </a:xfrm>
          <a:prstGeom prst="rect">
            <a:avLst/>
          </a:prstGeom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it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51597" y="3522021"/>
            <a:ext cx="1991229" cy="707886"/>
          </a:xfrm>
          <a:prstGeom prst="rect">
            <a:avLst/>
          </a:prstGeom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sigir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56563" y="4229907"/>
            <a:ext cx="1991229" cy="707886"/>
          </a:xfrm>
          <a:prstGeom prst="rect">
            <a:avLst/>
          </a:prstGeom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q</a:t>
            </a:r>
            <a:r>
              <a:rPr lang="en-US" sz="4000" b="1" dirty="0" err="1" smtClean="0">
                <a:solidFill>
                  <a:srgbClr val="FF0000"/>
                </a:solidFill>
              </a:rPr>
              <a:t>o‘y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65243" y="4935097"/>
            <a:ext cx="1991229" cy="707886"/>
          </a:xfrm>
          <a:prstGeom prst="rect">
            <a:avLst/>
          </a:prstGeom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echki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55889" y="5656632"/>
            <a:ext cx="1991229" cy="707886"/>
          </a:xfrm>
          <a:prstGeom prst="rect">
            <a:avLst/>
          </a:prstGeom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tuya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5764" y="3299268"/>
            <a:ext cx="1991229" cy="707886"/>
          </a:xfrm>
          <a:prstGeom prst="rect">
            <a:avLst/>
          </a:prstGeom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quyon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5764" y="1197964"/>
            <a:ext cx="2906302" cy="1802853"/>
          </a:xfrm>
          <a:prstGeom prst="roundRect">
            <a:avLst/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41266" y="1374042"/>
            <a:ext cx="1453151" cy="2279170"/>
          </a:xfrm>
          <a:prstGeom prst="roundRect">
            <a:avLst/>
          </a:prstGeom>
          <a:solidFill>
            <a:srgbClr val="66FFCC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61385" y="1197964"/>
            <a:ext cx="2402008" cy="2018520"/>
          </a:xfrm>
          <a:prstGeom prst="roundRect">
            <a:avLst/>
          </a:prstGeom>
          <a:solidFill>
            <a:srgbClr val="99CC00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926308" y="1549348"/>
            <a:ext cx="1459638" cy="10975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2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7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8487908" y="1171287"/>
            <a:ext cx="3189118" cy="4887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2316148"/>
          </a:xfrm>
          <a:prstGeom prst="cloudCallout">
            <a:avLst>
              <a:gd name="adj1" fmla="val 56922"/>
              <a:gd name="adj2" fmla="val 69716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https://cs2.livemaster.ru/storage/31/6b/e679244182be2c16fd089333d55l--kukly-i-igrushki-igry-na-lipuchkah-domashnie-zhivotny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" b="29365"/>
          <a:stretch/>
        </p:blipFill>
        <p:spPr bwMode="auto">
          <a:xfrm>
            <a:off x="449580" y="3109062"/>
            <a:ext cx="8268750" cy="3484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489127" y="784146"/>
            <a:ext cx="64616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Rolik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namoyish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etiladi</a:t>
            </a:r>
            <a:endParaRPr lang="ru-RU" sz="4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3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O‘tkazilgan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suhbat</a:t>
            </a:r>
            <a:endParaRPr lang="en-US" sz="4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asosida</a:t>
            </a:r>
            <a:endParaRPr lang="en-US" sz="4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8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44421" y="264797"/>
            <a:ext cx="10894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err="1" smtClean="0">
                <a:solidFill>
                  <a:srgbClr val="006600"/>
                </a:solidFill>
              </a:rPr>
              <a:t>Quvnoq</a:t>
            </a:r>
            <a:r>
              <a:rPr lang="en-US" sz="6000" b="1" dirty="0" smtClean="0">
                <a:solidFill>
                  <a:srgbClr val="006600"/>
                </a:solidFill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</a:rPr>
              <a:t>ferma</a:t>
            </a:r>
            <a:endParaRPr lang="ru-RU" sz="6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2287" y="1652215"/>
            <a:ext cx="4950857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endParaRPr lang="ru-RU" sz="4800" dirty="0">
              <a:solidFill>
                <a:srgbClr val="000066"/>
              </a:solidFill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6252" y="1460662"/>
            <a:ext cx="7359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</a:rPr>
              <a:t>“</a:t>
            </a:r>
            <a:r>
              <a:rPr lang="en-US" sz="4800" b="1" dirty="0" err="1" smtClean="0">
                <a:solidFill>
                  <a:srgbClr val="006600"/>
                </a:solidFill>
              </a:rPr>
              <a:t>Mening</a:t>
            </a:r>
            <a:r>
              <a:rPr lang="en-US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</a:rPr>
              <a:t>kichik</a:t>
            </a:r>
            <a:r>
              <a:rPr lang="en-US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</a:rPr>
              <a:t>fermam</a:t>
            </a:r>
            <a:r>
              <a:rPr lang="en-US" sz="4800" b="1" dirty="0" smtClean="0">
                <a:solidFill>
                  <a:srgbClr val="006600"/>
                </a:solidFill>
              </a:rPr>
              <a:t>”</a:t>
            </a:r>
            <a:endParaRPr lang="ru-RU" sz="4800" dirty="0">
              <a:solidFill>
                <a:srgbClr val="0066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29851" r="14617" b="15298"/>
          <a:stretch/>
        </p:blipFill>
        <p:spPr bwMode="auto">
          <a:xfrm>
            <a:off x="479337" y="2310258"/>
            <a:ext cx="8908659" cy="3840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489249" y="2244023"/>
            <a:ext cx="232184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</a:rPr>
              <a:t>m</a:t>
            </a:r>
            <a:r>
              <a:rPr lang="en-US" sz="3200" b="1" i="1" dirty="0" err="1" smtClean="0">
                <a:solidFill>
                  <a:srgbClr val="FF0000"/>
                </a:solidFill>
              </a:rPr>
              <a:t>atn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yozish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418300" y="31532"/>
            <a:ext cx="7370028" cy="3953614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79031" y="1029731"/>
            <a:ext cx="64616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solidFill>
                  <a:srgbClr val="006600"/>
                </a:solidFill>
              </a:rPr>
              <a:t>“Mening kichik fermam” mavzusida </a:t>
            </a:r>
            <a:endParaRPr lang="pt-BR" sz="4800" b="1" dirty="0" smtClean="0">
              <a:solidFill>
                <a:srgbClr val="006600"/>
              </a:solidFill>
            </a:endParaRPr>
          </a:p>
          <a:p>
            <a:pPr algn="ctr"/>
            <a:r>
              <a:rPr lang="pt-BR" sz="4800" b="1" dirty="0">
                <a:solidFill>
                  <a:srgbClr val="FF0000"/>
                </a:solidFill>
              </a:rPr>
              <a:t>m</a:t>
            </a:r>
            <a:r>
              <a:rPr lang="pt-BR" sz="4800" b="1" dirty="0" smtClean="0">
                <a:solidFill>
                  <a:srgbClr val="FF0000"/>
                </a:solidFill>
              </a:rPr>
              <a:t>atn</a:t>
            </a:r>
            <a:r>
              <a:rPr lang="pt-BR" sz="4800" b="1" dirty="0" smtClean="0">
                <a:solidFill>
                  <a:srgbClr val="006600"/>
                </a:solidFill>
              </a:rPr>
              <a:t> yozing</a:t>
            </a:r>
            <a:r>
              <a:rPr lang="pt-BR" sz="4800" b="1" dirty="0">
                <a:solidFill>
                  <a:srgbClr val="006600"/>
                </a:solidFill>
              </a:rPr>
              <a:t>.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2287" y="1652215"/>
            <a:ext cx="4950857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endParaRPr lang="ru-RU" sz="4800" dirty="0">
              <a:solidFill>
                <a:srgbClr val="00006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97574" y="253345"/>
            <a:ext cx="7359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</a:rPr>
              <a:t>“</a:t>
            </a:r>
            <a:r>
              <a:rPr lang="en-US" sz="4800" b="1" dirty="0" err="1" smtClean="0">
                <a:solidFill>
                  <a:srgbClr val="006600"/>
                </a:solidFill>
              </a:rPr>
              <a:t>Mening</a:t>
            </a:r>
            <a:r>
              <a:rPr lang="en-US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</a:rPr>
              <a:t>kichik</a:t>
            </a:r>
            <a:r>
              <a:rPr lang="en-US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</a:rPr>
              <a:t>fermam</a:t>
            </a:r>
            <a:r>
              <a:rPr lang="en-US" sz="4800" b="1" dirty="0" smtClean="0">
                <a:solidFill>
                  <a:srgbClr val="006600"/>
                </a:solidFill>
              </a:rPr>
              <a:t>”</a:t>
            </a:r>
            <a:endParaRPr lang="ru-RU" sz="4800" dirty="0">
              <a:solidFill>
                <a:srgbClr val="0066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29851" r="14617" b="15298"/>
          <a:stretch/>
        </p:blipFill>
        <p:spPr bwMode="auto">
          <a:xfrm>
            <a:off x="721471" y="1830973"/>
            <a:ext cx="10548054" cy="4547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189863" y="1067440"/>
            <a:ext cx="232184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</a:rPr>
              <a:t>m</a:t>
            </a:r>
            <a:r>
              <a:rPr lang="en-US" sz="3200" b="1" i="1" dirty="0" err="1" smtClean="0">
                <a:solidFill>
                  <a:srgbClr val="FF0000"/>
                </a:solidFill>
              </a:rPr>
              <a:t>atn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yozish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4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2287" y="1652215"/>
            <a:ext cx="4950857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endParaRPr lang="ru-RU" sz="4800" dirty="0">
              <a:solidFill>
                <a:srgbClr val="00006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77069" y="403470"/>
            <a:ext cx="8792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807E3"/>
                </a:solidFill>
              </a:rPr>
              <a:t>1. </a:t>
            </a:r>
            <a:r>
              <a:rPr lang="en-US" sz="4800" b="1" dirty="0" err="1" smtClean="0">
                <a:solidFill>
                  <a:srgbClr val="0807E3"/>
                </a:solidFill>
              </a:rPr>
              <a:t>Rasmda</a:t>
            </a:r>
            <a:r>
              <a:rPr lang="en-US" sz="4800" b="1" dirty="0" smtClean="0">
                <a:solidFill>
                  <a:srgbClr val="0807E3"/>
                </a:solidFill>
              </a:rPr>
              <a:t> </a:t>
            </a:r>
            <a:r>
              <a:rPr lang="en-US" sz="4800" b="1" dirty="0" err="1" smtClean="0">
                <a:solidFill>
                  <a:srgbClr val="0807E3"/>
                </a:solidFill>
              </a:rPr>
              <a:t>qayer</a:t>
            </a:r>
            <a:r>
              <a:rPr lang="en-US" sz="4800" b="1" dirty="0" smtClean="0">
                <a:solidFill>
                  <a:srgbClr val="0807E3"/>
                </a:solidFill>
              </a:rPr>
              <a:t> </a:t>
            </a:r>
            <a:r>
              <a:rPr lang="en-US" sz="4800" b="1" dirty="0" err="1" smtClean="0">
                <a:solidFill>
                  <a:srgbClr val="0807E3"/>
                </a:solidFill>
              </a:rPr>
              <a:t>tasvirlangan</a:t>
            </a:r>
            <a:r>
              <a:rPr lang="en-US" sz="4800" b="1" dirty="0" smtClean="0">
                <a:solidFill>
                  <a:srgbClr val="0807E3"/>
                </a:solidFill>
              </a:rPr>
              <a:t>?</a:t>
            </a:r>
            <a:endParaRPr lang="ru-RU" sz="4800" dirty="0">
              <a:solidFill>
                <a:srgbClr val="0807E3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29851" r="14617" b="15298"/>
          <a:stretch/>
        </p:blipFill>
        <p:spPr bwMode="auto">
          <a:xfrm>
            <a:off x="721471" y="1830973"/>
            <a:ext cx="10548054" cy="4547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39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2287" y="1652215"/>
            <a:ext cx="4950857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endParaRPr lang="ru-RU" sz="4800" dirty="0">
              <a:solidFill>
                <a:srgbClr val="00006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6787" y="649129"/>
            <a:ext cx="1122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807E3"/>
                </a:solidFill>
              </a:rPr>
              <a:t>2. </a:t>
            </a:r>
            <a:r>
              <a:rPr lang="en-US" sz="4800" b="1" dirty="0" err="1" smtClean="0">
                <a:solidFill>
                  <a:srgbClr val="0807E3"/>
                </a:solidFill>
              </a:rPr>
              <a:t>Rasmda</a:t>
            </a:r>
            <a:r>
              <a:rPr lang="en-US" sz="4800" b="1" dirty="0" smtClean="0">
                <a:solidFill>
                  <a:srgbClr val="0807E3"/>
                </a:solidFill>
              </a:rPr>
              <a:t> </a:t>
            </a:r>
            <a:r>
              <a:rPr lang="en-US" sz="4800" b="1" dirty="0" err="1" smtClean="0">
                <a:solidFill>
                  <a:srgbClr val="0807E3"/>
                </a:solidFill>
              </a:rPr>
              <a:t>qanday</a:t>
            </a:r>
            <a:r>
              <a:rPr lang="en-US" sz="4800" b="1" dirty="0" smtClean="0">
                <a:solidFill>
                  <a:srgbClr val="0807E3"/>
                </a:solidFill>
              </a:rPr>
              <a:t> </a:t>
            </a:r>
            <a:r>
              <a:rPr lang="en-US" sz="4800" b="1" dirty="0" err="1" smtClean="0">
                <a:solidFill>
                  <a:srgbClr val="0807E3"/>
                </a:solidFill>
              </a:rPr>
              <a:t>jonivorlarni</a:t>
            </a:r>
            <a:r>
              <a:rPr lang="en-US" sz="4800" b="1" dirty="0" smtClean="0">
                <a:solidFill>
                  <a:srgbClr val="0807E3"/>
                </a:solidFill>
              </a:rPr>
              <a:t> </a:t>
            </a:r>
            <a:r>
              <a:rPr lang="en-US" sz="4800" b="1" dirty="0" err="1" smtClean="0">
                <a:solidFill>
                  <a:srgbClr val="0807E3"/>
                </a:solidFill>
              </a:rPr>
              <a:t>ko‘ryapsiz</a:t>
            </a:r>
            <a:r>
              <a:rPr lang="en-US" sz="4800" b="1" dirty="0" smtClean="0">
                <a:solidFill>
                  <a:srgbClr val="0807E3"/>
                </a:solidFill>
              </a:rPr>
              <a:t>?</a:t>
            </a:r>
            <a:endParaRPr lang="ru-RU" sz="4800" dirty="0">
              <a:solidFill>
                <a:srgbClr val="0807E3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29851" r="14617" b="15298"/>
          <a:stretch/>
        </p:blipFill>
        <p:spPr bwMode="auto">
          <a:xfrm>
            <a:off x="721471" y="1830973"/>
            <a:ext cx="10548054" cy="4547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авая круглая скобка 6"/>
          <p:cNvSpPr/>
          <p:nvPr/>
        </p:nvSpPr>
        <p:spPr>
          <a:xfrm>
            <a:off x="2163171" y="4104527"/>
            <a:ext cx="423080" cy="1392620"/>
          </a:xfrm>
          <a:prstGeom prst="rightBracke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круглая скобка 16"/>
          <p:cNvSpPr/>
          <p:nvPr/>
        </p:nvSpPr>
        <p:spPr>
          <a:xfrm flipH="1">
            <a:off x="1815153" y="4104527"/>
            <a:ext cx="559558" cy="1392620"/>
          </a:xfrm>
          <a:prstGeom prst="rightBracke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круглая скобка 17"/>
          <p:cNvSpPr/>
          <p:nvPr/>
        </p:nvSpPr>
        <p:spPr>
          <a:xfrm>
            <a:off x="3541594" y="3995345"/>
            <a:ext cx="423080" cy="1392620"/>
          </a:xfrm>
          <a:prstGeom prst="rightBracke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круглая скобка 18"/>
          <p:cNvSpPr/>
          <p:nvPr/>
        </p:nvSpPr>
        <p:spPr>
          <a:xfrm flipH="1">
            <a:off x="3193576" y="3995345"/>
            <a:ext cx="559558" cy="1392620"/>
          </a:xfrm>
          <a:prstGeom prst="rightBracke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ая круглая скобка 19"/>
          <p:cNvSpPr/>
          <p:nvPr/>
        </p:nvSpPr>
        <p:spPr>
          <a:xfrm>
            <a:off x="4553932" y="4104527"/>
            <a:ext cx="973405" cy="1392620"/>
          </a:xfrm>
          <a:prstGeom prst="rightBracke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авая круглая скобка 20"/>
          <p:cNvSpPr/>
          <p:nvPr/>
        </p:nvSpPr>
        <p:spPr>
          <a:xfrm flipH="1">
            <a:off x="4074615" y="4104527"/>
            <a:ext cx="859052" cy="1392620"/>
          </a:xfrm>
          <a:prstGeom prst="rightBracke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авая круглая скобка 21"/>
          <p:cNvSpPr/>
          <p:nvPr/>
        </p:nvSpPr>
        <p:spPr>
          <a:xfrm>
            <a:off x="7976641" y="4299045"/>
            <a:ext cx="662396" cy="1088920"/>
          </a:xfrm>
          <a:prstGeom prst="rightBracke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авая круглая скобка 22"/>
          <p:cNvSpPr/>
          <p:nvPr/>
        </p:nvSpPr>
        <p:spPr>
          <a:xfrm flipH="1">
            <a:off x="7497323" y="4299045"/>
            <a:ext cx="810516" cy="1088920"/>
          </a:xfrm>
          <a:prstGeom prst="rightBracke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авая круглая скобка 23"/>
          <p:cNvSpPr/>
          <p:nvPr/>
        </p:nvSpPr>
        <p:spPr>
          <a:xfrm>
            <a:off x="7752213" y="5207643"/>
            <a:ext cx="973405" cy="833963"/>
          </a:xfrm>
          <a:prstGeom prst="rightBracke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авая круглая скобка 24"/>
          <p:cNvSpPr/>
          <p:nvPr/>
        </p:nvSpPr>
        <p:spPr>
          <a:xfrm flipH="1">
            <a:off x="7272896" y="5207643"/>
            <a:ext cx="882406" cy="833963"/>
          </a:xfrm>
          <a:prstGeom prst="rightBracke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/>
          <p:cNvSpPr/>
          <p:nvPr/>
        </p:nvSpPr>
        <p:spPr>
          <a:xfrm>
            <a:off x="9170816" y="5258243"/>
            <a:ext cx="382617" cy="833963"/>
          </a:xfrm>
          <a:prstGeom prst="rightBracke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авая круглая скобка 26"/>
          <p:cNvSpPr/>
          <p:nvPr/>
        </p:nvSpPr>
        <p:spPr>
          <a:xfrm flipH="1">
            <a:off x="8774347" y="5258243"/>
            <a:ext cx="396469" cy="833963"/>
          </a:xfrm>
          <a:prstGeom prst="rightBracke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ая круглая скобка 27"/>
          <p:cNvSpPr/>
          <p:nvPr/>
        </p:nvSpPr>
        <p:spPr>
          <a:xfrm>
            <a:off x="10034280" y="5497147"/>
            <a:ext cx="973405" cy="833964"/>
          </a:xfrm>
          <a:prstGeom prst="rightBracke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авая круглая скобка 28"/>
          <p:cNvSpPr/>
          <p:nvPr/>
        </p:nvSpPr>
        <p:spPr>
          <a:xfrm flipH="1">
            <a:off x="9554963" y="5497147"/>
            <a:ext cx="966019" cy="833964"/>
          </a:xfrm>
          <a:prstGeom prst="rightBracke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авая круглая скобка 29"/>
          <p:cNvSpPr/>
          <p:nvPr/>
        </p:nvSpPr>
        <p:spPr>
          <a:xfrm>
            <a:off x="10199594" y="4421875"/>
            <a:ext cx="973405" cy="1075272"/>
          </a:xfrm>
          <a:prstGeom prst="rightBracke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авая круглая скобка 30"/>
          <p:cNvSpPr/>
          <p:nvPr/>
        </p:nvSpPr>
        <p:spPr>
          <a:xfrm flipH="1">
            <a:off x="9720277" y="4421875"/>
            <a:ext cx="800705" cy="1075272"/>
          </a:xfrm>
          <a:prstGeom prst="rightBracke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72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1252" y="118842"/>
            <a:ext cx="1122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807E3"/>
                </a:solidFill>
              </a:rPr>
              <a:t>3</a:t>
            </a:r>
            <a:r>
              <a:rPr lang="en-US" sz="4000" b="1" dirty="0" smtClean="0">
                <a:solidFill>
                  <a:srgbClr val="0807E3"/>
                </a:solidFill>
              </a:rPr>
              <a:t>. </a:t>
            </a:r>
            <a:r>
              <a:rPr lang="en-US" sz="4000" b="1" dirty="0" err="1" smtClean="0">
                <a:solidFill>
                  <a:srgbClr val="0807E3"/>
                </a:solidFill>
              </a:rPr>
              <a:t>Fermada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yana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qaysi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jonivorlar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endParaRPr lang="en-US" sz="4000" b="1" dirty="0" smtClean="0">
              <a:solidFill>
                <a:srgbClr val="0807E3"/>
              </a:solidFill>
            </a:endParaRPr>
          </a:p>
          <a:p>
            <a:pPr algn="ctr"/>
            <a:r>
              <a:rPr lang="en-US" sz="4000" b="1" dirty="0" err="1" smtClean="0">
                <a:solidFill>
                  <a:srgbClr val="0807E3"/>
                </a:solidFill>
              </a:rPr>
              <a:t>bo‘lishi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mumkin</a:t>
            </a:r>
            <a:r>
              <a:rPr lang="en-US" sz="4000" b="1" dirty="0" smtClean="0">
                <a:solidFill>
                  <a:srgbClr val="0807E3"/>
                </a:solidFill>
              </a:rPr>
              <a:t>?</a:t>
            </a:r>
            <a:endParaRPr lang="ru-RU" sz="4000" dirty="0">
              <a:solidFill>
                <a:srgbClr val="0807E3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2" t="29851" r="14617" b="15298"/>
          <a:stretch/>
        </p:blipFill>
        <p:spPr bwMode="auto">
          <a:xfrm>
            <a:off x="717272" y="1603539"/>
            <a:ext cx="6689936" cy="4547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s://www.pngkey.com/png/full/924-9241114_vaca-sticker-cow-cartoon-with-white-backgrou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359" y="2537680"/>
            <a:ext cx="4351213" cy="343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60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1252" y="118842"/>
            <a:ext cx="1122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807E3"/>
                </a:solidFill>
              </a:rPr>
              <a:t>3</a:t>
            </a:r>
            <a:r>
              <a:rPr lang="en-US" sz="4000" b="1" dirty="0" smtClean="0">
                <a:solidFill>
                  <a:srgbClr val="0807E3"/>
                </a:solidFill>
              </a:rPr>
              <a:t>. </a:t>
            </a:r>
            <a:r>
              <a:rPr lang="en-US" sz="4000" b="1" dirty="0" err="1" smtClean="0">
                <a:solidFill>
                  <a:srgbClr val="0807E3"/>
                </a:solidFill>
              </a:rPr>
              <a:t>Fermada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yana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qaysi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jonivorlar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endParaRPr lang="en-US" sz="4000" b="1" dirty="0" smtClean="0">
              <a:solidFill>
                <a:srgbClr val="0807E3"/>
              </a:solidFill>
            </a:endParaRPr>
          </a:p>
          <a:p>
            <a:pPr algn="ctr"/>
            <a:r>
              <a:rPr lang="en-US" sz="4000" b="1" dirty="0" err="1" smtClean="0">
                <a:solidFill>
                  <a:srgbClr val="0807E3"/>
                </a:solidFill>
              </a:rPr>
              <a:t>bo‘lishi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mumkin</a:t>
            </a:r>
            <a:r>
              <a:rPr lang="en-US" sz="4000" b="1" dirty="0" smtClean="0">
                <a:solidFill>
                  <a:srgbClr val="0807E3"/>
                </a:solidFill>
              </a:rPr>
              <a:t>?</a:t>
            </a:r>
            <a:endParaRPr lang="ru-RU" sz="4000" dirty="0">
              <a:solidFill>
                <a:srgbClr val="0807E3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2" t="29851" r="14617" b="15298"/>
          <a:stretch/>
        </p:blipFill>
        <p:spPr bwMode="auto">
          <a:xfrm>
            <a:off x="717272" y="1603539"/>
            <a:ext cx="6689936" cy="4547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sc02.alicdn.com/kf/HTB1HLdIRpXXXXaZaXXXq6xXFXXX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212" y="1442281"/>
            <a:ext cx="3896626" cy="46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01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1252" y="118842"/>
            <a:ext cx="1122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807E3"/>
                </a:solidFill>
              </a:rPr>
              <a:t>3</a:t>
            </a:r>
            <a:r>
              <a:rPr lang="en-US" sz="4000" b="1" dirty="0" smtClean="0">
                <a:solidFill>
                  <a:srgbClr val="0807E3"/>
                </a:solidFill>
              </a:rPr>
              <a:t>. </a:t>
            </a:r>
            <a:r>
              <a:rPr lang="en-US" sz="4000" b="1" dirty="0" err="1" smtClean="0">
                <a:solidFill>
                  <a:srgbClr val="0807E3"/>
                </a:solidFill>
              </a:rPr>
              <a:t>Fermada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yana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qaysi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jonivorlar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endParaRPr lang="en-US" sz="4000" b="1" dirty="0" smtClean="0">
              <a:solidFill>
                <a:srgbClr val="0807E3"/>
              </a:solidFill>
            </a:endParaRPr>
          </a:p>
          <a:p>
            <a:pPr algn="ctr"/>
            <a:r>
              <a:rPr lang="en-US" sz="4000" b="1" dirty="0" err="1" smtClean="0">
                <a:solidFill>
                  <a:srgbClr val="0807E3"/>
                </a:solidFill>
              </a:rPr>
              <a:t>bo‘lishi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mumkin</a:t>
            </a:r>
            <a:r>
              <a:rPr lang="en-US" sz="4000" b="1" dirty="0" smtClean="0">
                <a:solidFill>
                  <a:srgbClr val="0807E3"/>
                </a:solidFill>
              </a:rPr>
              <a:t>?</a:t>
            </a:r>
            <a:endParaRPr lang="ru-RU" sz="4000" dirty="0">
              <a:solidFill>
                <a:srgbClr val="0807E3"/>
              </a:solidFill>
            </a:endParaRPr>
          </a:p>
        </p:txBody>
      </p:sp>
      <p:pic>
        <p:nvPicPr>
          <p:cNvPr id="7170" name="Picture 2" descr="https://st.depositphotos.com/2435397/4061/i/450/depositphotos_40618095-stock-photo-cam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t="4395"/>
          <a:stretch/>
        </p:blipFill>
        <p:spPr bwMode="auto">
          <a:xfrm flipH="1">
            <a:off x="7096835" y="1442281"/>
            <a:ext cx="4642281" cy="4439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2" t="29851" r="14617" b="15298"/>
          <a:stretch/>
        </p:blipFill>
        <p:spPr bwMode="auto">
          <a:xfrm>
            <a:off x="717272" y="1603539"/>
            <a:ext cx="6689936" cy="4547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4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17959</TotalTime>
  <Words>132</Words>
  <Application>Microsoft Office PowerPoint</Application>
  <PresentationFormat>Произвольный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1677</cp:revision>
  <dcterms:created xsi:type="dcterms:W3CDTF">2020-04-19T11:34:46Z</dcterms:created>
  <dcterms:modified xsi:type="dcterms:W3CDTF">2021-11-28T16:05:37Z</dcterms:modified>
</cp:coreProperties>
</file>