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8" r:id="rId4"/>
    <p:sldId id="259" r:id="rId5"/>
    <p:sldId id="280" r:id="rId6"/>
    <p:sldId id="282" r:id="rId7"/>
    <p:sldId id="283" r:id="rId8"/>
    <p:sldId id="284" r:id="rId9"/>
    <p:sldId id="260" r:id="rId10"/>
    <p:sldId id="289" r:id="rId11"/>
    <p:sldId id="290" r:id="rId12"/>
    <p:sldId id="285" r:id="rId13"/>
    <p:sldId id="261" r:id="rId14"/>
    <p:sldId id="292" r:id="rId15"/>
    <p:sldId id="287" r:id="rId16"/>
    <p:sldId id="277" r:id="rId17"/>
    <p:sldId id="286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594C2-EB57-434B-AAF0-8037B56C8AF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78F2D5-ACEE-40E9-AA84-C15578F746C8}">
      <dgm:prSet phldrT="[Текст]"/>
      <dgm:spPr/>
      <dgm:t>
        <a:bodyPr/>
        <a:lstStyle/>
        <a:p>
          <a:r>
            <a:rPr lang="en-US" dirty="0" smtClean="0"/>
            <a:t>Gap</a:t>
          </a:r>
          <a:endParaRPr lang="ru-RU" dirty="0"/>
        </a:p>
      </dgm:t>
    </dgm:pt>
    <dgm:pt modelId="{8525336A-2059-4431-88D8-A4935DF698CF}" type="parTrans" cxnId="{693AA411-53AA-44A7-85A4-B13E6C63A6CA}">
      <dgm:prSet/>
      <dgm:spPr/>
      <dgm:t>
        <a:bodyPr/>
        <a:lstStyle/>
        <a:p>
          <a:endParaRPr lang="ru-RU"/>
        </a:p>
      </dgm:t>
    </dgm:pt>
    <dgm:pt modelId="{3996F4B8-FF6F-4BC5-B014-CA55F76C3D63}" type="sibTrans" cxnId="{693AA411-53AA-44A7-85A4-B13E6C63A6CA}">
      <dgm:prSet/>
      <dgm:spPr/>
      <dgm:t>
        <a:bodyPr/>
        <a:lstStyle/>
        <a:p>
          <a:endParaRPr lang="ru-RU"/>
        </a:p>
      </dgm:t>
    </dgm:pt>
    <dgm:pt modelId="{854E855C-71D8-4185-A787-3303FAB394C5}">
      <dgm:prSet phldrT="[Текст]" custT="1"/>
      <dgm:spPr/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Gapning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r>
            <a:rPr lang="en-US" sz="2400" b="1" dirty="0" err="1" smtClean="0">
              <a:solidFill>
                <a:schemeClr val="bg1"/>
              </a:solidFill>
            </a:rPr>
            <a:t>birinchi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r>
            <a:rPr lang="en-US" sz="2400" b="1" dirty="0" err="1" smtClean="0">
              <a:solidFill>
                <a:schemeClr val="bg1"/>
              </a:solidFill>
            </a:rPr>
            <a:t>so‘zi</a:t>
          </a:r>
          <a:r>
            <a:rPr lang="en-US" sz="2400" b="1" dirty="0" smtClean="0">
              <a:solidFill>
                <a:schemeClr val="bg1"/>
              </a:solidFill>
            </a:rPr>
            <a:t> bosh </a:t>
          </a:r>
          <a:r>
            <a:rPr lang="en-US" sz="2400" b="1" dirty="0" err="1" smtClean="0">
              <a:solidFill>
                <a:schemeClr val="bg1"/>
              </a:solidFill>
            </a:rPr>
            <a:t>harf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r>
            <a:rPr lang="en-US" sz="2400" b="1" dirty="0" err="1" smtClean="0">
              <a:solidFill>
                <a:schemeClr val="bg1"/>
              </a:solidFill>
            </a:rPr>
            <a:t>bilan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r>
            <a:rPr lang="en-US" sz="2400" b="1" dirty="0" err="1" smtClean="0">
              <a:solidFill>
                <a:schemeClr val="bg1"/>
              </a:solidFill>
            </a:rPr>
            <a:t>boshlanadi</a:t>
          </a:r>
          <a:r>
            <a:rPr lang="en-US" sz="2400" b="1" dirty="0" smtClean="0">
              <a:solidFill>
                <a:schemeClr val="bg1"/>
              </a:solidFill>
            </a:rPr>
            <a:t>.</a:t>
          </a:r>
          <a:endParaRPr lang="ru-RU" sz="2400" dirty="0"/>
        </a:p>
      </dgm:t>
    </dgm:pt>
    <dgm:pt modelId="{862C4CDC-37C9-4D42-8DB3-19E1F848AE5E}" type="parTrans" cxnId="{949BC1DB-530F-45CC-92FE-34B2A36E8829}">
      <dgm:prSet/>
      <dgm:spPr/>
      <dgm:t>
        <a:bodyPr/>
        <a:lstStyle/>
        <a:p>
          <a:endParaRPr lang="ru-RU"/>
        </a:p>
      </dgm:t>
    </dgm:pt>
    <dgm:pt modelId="{3CEC72CA-9AF9-46F4-A98E-100070B607FF}" type="sibTrans" cxnId="{949BC1DB-530F-45CC-92FE-34B2A36E8829}">
      <dgm:prSet/>
      <dgm:spPr/>
      <dgm:t>
        <a:bodyPr/>
        <a:lstStyle/>
        <a:p>
          <a:endParaRPr lang="ru-RU"/>
        </a:p>
      </dgm:t>
    </dgm:pt>
    <dgm:pt modelId="{CDA9AAAD-CE4F-4DC7-A11E-5EC6EF8E76B6}">
      <dgm:prSet phldrT="[Текст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Gapda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so‘zlar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bir-biri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bilan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bog‘lanadi</a:t>
          </a:r>
          <a:r>
            <a:rPr lang="en-US" b="1" dirty="0" smtClean="0">
              <a:solidFill>
                <a:schemeClr val="bg1"/>
              </a:solidFill>
            </a:rPr>
            <a:t>. </a:t>
          </a:r>
          <a:endParaRPr lang="ru-RU" b="1" dirty="0">
            <a:solidFill>
              <a:schemeClr val="bg1"/>
            </a:solidFill>
          </a:endParaRPr>
        </a:p>
      </dgm:t>
    </dgm:pt>
    <dgm:pt modelId="{DF4F0C64-4030-427E-BE0D-CD149988A99D}" type="parTrans" cxnId="{EBB7EB8E-878C-4A52-9D03-AA8861BD97F8}">
      <dgm:prSet/>
      <dgm:spPr/>
      <dgm:t>
        <a:bodyPr/>
        <a:lstStyle/>
        <a:p>
          <a:endParaRPr lang="ru-RU"/>
        </a:p>
      </dgm:t>
    </dgm:pt>
    <dgm:pt modelId="{6565484B-02DA-4882-9705-2C4095BC3FFA}" type="sibTrans" cxnId="{EBB7EB8E-878C-4A52-9D03-AA8861BD97F8}">
      <dgm:prSet/>
      <dgm:spPr/>
      <dgm:t>
        <a:bodyPr/>
        <a:lstStyle/>
        <a:p>
          <a:endParaRPr lang="ru-RU"/>
        </a:p>
      </dgm:t>
    </dgm:pt>
    <dgm:pt modelId="{E66D37CF-870B-43B8-876B-4C01E60A28D8}">
      <dgm:prSet phldrT="[Текст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Gapning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oxiriga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nuqta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qo‘yiladi</a:t>
          </a:r>
          <a:r>
            <a:rPr lang="en-US" b="1" dirty="0" smtClean="0">
              <a:solidFill>
                <a:schemeClr val="bg1"/>
              </a:solidFill>
            </a:rPr>
            <a:t>.</a:t>
          </a:r>
          <a:endParaRPr lang="ru-RU" b="1" dirty="0">
            <a:solidFill>
              <a:schemeClr val="bg1"/>
            </a:solidFill>
          </a:endParaRPr>
        </a:p>
      </dgm:t>
    </dgm:pt>
    <dgm:pt modelId="{8CFE5CD2-E4A3-4C16-9420-C40807FAFB17}" type="parTrans" cxnId="{A00C21A9-8618-4262-A8EA-40E806ABF433}">
      <dgm:prSet/>
      <dgm:spPr/>
      <dgm:t>
        <a:bodyPr/>
        <a:lstStyle/>
        <a:p>
          <a:endParaRPr lang="ru-RU"/>
        </a:p>
      </dgm:t>
    </dgm:pt>
    <dgm:pt modelId="{7DD3A901-6854-4DE1-BE10-1733006A2E6E}" type="sibTrans" cxnId="{A00C21A9-8618-4262-A8EA-40E806ABF433}">
      <dgm:prSet/>
      <dgm:spPr/>
      <dgm:t>
        <a:bodyPr/>
        <a:lstStyle/>
        <a:p>
          <a:endParaRPr lang="ru-RU"/>
        </a:p>
      </dgm:t>
    </dgm:pt>
    <dgm:pt modelId="{93A8C080-CB8C-45FE-A2C9-85FD2CFDF773}">
      <dgm:prSet phldrT="[Текст]" custT="1"/>
      <dgm:spPr/>
      <dgm:t>
        <a:bodyPr/>
        <a:lstStyle/>
        <a:p>
          <a:r>
            <a:rPr lang="en-US" sz="3200" b="1" dirty="0" smtClean="0">
              <a:solidFill>
                <a:schemeClr val="bg1"/>
              </a:solidFill>
            </a:rPr>
            <a:t>Gap </a:t>
          </a:r>
          <a:r>
            <a:rPr lang="en-US" sz="3200" b="1" dirty="0" err="1" smtClean="0">
              <a:solidFill>
                <a:schemeClr val="bg1"/>
              </a:solidFill>
            </a:rPr>
            <a:t>tugallan-gan</a:t>
          </a:r>
          <a:r>
            <a:rPr lang="en-US" sz="3200" b="1" dirty="0" smtClean="0">
              <a:solidFill>
                <a:schemeClr val="bg1"/>
              </a:solidFill>
            </a:rPr>
            <a:t> </a:t>
          </a:r>
          <a:r>
            <a:rPr lang="en-US" sz="3200" b="1" dirty="0" err="1" smtClean="0">
              <a:solidFill>
                <a:schemeClr val="bg1"/>
              </a:solidFill>
            </a:rPr>
            <a:t>fikrni</a:t>
          </a:r>
          <a:r>
            <a:rPr lang="en-US" sz="3200" b="1" dirty="0" smtClean="0">
              <a:solidFill>
                <a:schemeClr val="bg1"/>
              </a:solidFill>
            </a:rPr>
            <a:t> </a:t>
          </a:r>
          <a:r>
            <a:rPr lang="en-US" sz="3200" b="1" dirty="0" err="1" smtClean="0">
              <a:solidFill>
                <a:schemeClr val="bg1"/>
              </a:solidFill>
            </a:rPr>
            <a:t>bildiradi</a:t>
          </a:r>
          <a:r>
            <a:rPr lang="en-US" sz="3200" b="1" dirty="0" smtClean="0">
              <a:solidFill>
                <a:schemeClr val="bg1"/>
              </a:solidFill>
            </a:rPr>
            <a:t>.</a:t>
          </a:r>
          <a:endParaRPr lang="ru-RU" sz="3200" dirty="0">
            <a:solidFill>
              <a:schemeClr val="bg1"/>
            </a:solidFill>
          </a:endParaRPr>
        </a:p>
      </dgm:t>
    </dgm:pt>
    <dgm:pt modelId="{012CA885-8781-4789-9034-0AFFAFE22B76}" type="parTrans" cxnId="{C97EE90B-D3A3-4FB0-BCFA-E23D04E67AA4}">
      <dgm:prSet/>
      <dgm:spPr/>
      <dgm:t>
        <a:bodyPr/>
        <a:lstStyle/>
        <a:p>
          <a:endParaRPr lang="ru-RU"/>
        </a:p>
      </dgm:t>
    </dgm:pt>
    <dgm:pt modelId="{37373C81-7E91-4927-8F83-6068CE64CDA2}" type="sibTrans" cxnId="{C97EE90B-D3A3-4FB0-BCFA-E23D04E67AA4}">
      <dgm:prSet/>
      <dgm:spPr/>
      <dgm:t>
        <a:bodyPr/>
        <a:lstStyle/>
        <a:p>
          <a:endParaRPr lang="ru-RU"/>
        </a:p>
      </dgm:t>
    </dgm:pt>
    <dgm:pt modelId="{0FA640F0-7C5B-407A-B96A-46CA1D24C005}" type="pres">
      <dgm:prSet presAssocID="{A90594C2-EB57-434B-AAF0-8037B56C8A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3BC69-8F5A-4FC2-B866-38677629CFC0}" type="pres">
      <dgm:prSet presAssocID="{D578F2D5-ACEE-40E9-AA84-C15578F746C8}" presName="centerShape" presStyleLbl="node0" presStyleIdx="0" presStyleCnt="1"/>
      <dgm:spPr/>
      <dgm:t>
        <a:bodyPr/>
        <a:lstStyle/>
        <a:p>
          <a:endParaRPr lang="ru-RU"/>
        </a:p>
      </dgm:t>
    </dgm:pt>
    <dgm:pt modelId="{54292DBB-F31D-49C3-8F1C-AA043DBFA36E}" type="pres">
      <dgm:prSet presAssocID="{862C4CDC-37C9-4D42-8DB3-19E1F848AE5E}" presName="parTrans" presStyleLbl="sibTrans2D1" presStyleIdx="0" presStyleCnt="4"/>
      <dgm:spPr/>
      <dgm:t>
        <a:bodyPr/>
        <a:lstStyle/>
        <a:p>
          <a:endParaRPr lang="ru-RU"/>
        </a:p>
      </dgm:t>
    </dgm:pt>
    <dgm:pt modelId="{D6DA17A3-0ADC-490D-9D39-BB483C192198}" type="pres">
      <dgm:prSet presAssocID="{862C4CDC-37C9-4D42-8DB3-19E1F848AE5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682EED4-AF20-43BD-9D66-21A4B8612C3C}" type="pres">
      <dgm:prSet presAssocID="{854E855C-71D8-4185-A787-3303FAB394C5}" presName="node" presStyleLbl="node1" presStyleIdx="0" presStyleCnt="4" custScaleX="151468" custScaleY="138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DEDAE-67B9-4991-A7AA-079F783574A0}" type="pres">
      <dgm:prSet presAssocID="{DF4F0C64-4030-427E-BE0D-CD149988A99D}" presName="parTrans" presStyleLbl="sibTrans2D1" presStyleIdx="1" presStyleCnt="4"/>
      <dgm:spPr/>
      <dgm:t>
        <a:bodyPr/>
        <a:lstStyle/>
        <a:p>
          <a:endParaRPr lang="ru-RU"/>
        </a:p>
      </dgm:t>
    </dgm:pt>
    <dgm:pt modelId="{BEFE0E4F-0D4D-4B9A-9AFF-DAAB4AC81006}" type="pres">
      <dgm:prSet presAssocID="{DF4F0C64-4030-427E-BE0D-CD149988A99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AFED4EA-E2EE-4EF7-86F7-7A4826B86CE6}" type="pres">
      <dgm:prSet presAssocID="{CDA9AAAD-CE4F-4DC7-A11E-5EC6EF8E76B6}" presName="node" presStyleLbl="node1" presStyleIdx="1" presStyleCnt="4" custScaleX="161015" custScaleY="144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41E11-12BE-4D42-A7F2-77EB42208E3C}" type="pres">
      <dgm:prSet presAssocID="{8CFE5CD2-E4A3-4C16-9420-C40807FAFB17}" presName="parTrans" presStyleLbl="sibTrans2D1" presStyleIdx="2" presStyleCnt="4"/>
      <dgm:spPr/>
      <dgm:t>
        <a:bodyPr/>
        <a:lstStyle/>
        <a:p>
          <a:endParaRPr lang="ru-RU"/>
        </a:p>
      </dgm:t>
    </dgm:pt>
    <dgm:pt modelId="{4DD97E83-67CC-4A8E-B08E-7F7026E82923}" type="pres">
      <dgm:prSet presAssocID="{8CFE5CD2-E4A3-4C16-9420-C40807FAFB1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C69B1E8-C69E-4AE2-BC50-C02A02B2B8D2}" type="pres">
      <dgm:prSet presAssocID="{E66D37CF-870B-43B8-876B-4C01E60A28D8}" presName="node" presStyleLbl="node1" presStyleIdx="2" presStyleCnt="4" custScaleX="170887" custScaleY="133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3420A-480E-4EC5-8B29-EBA6B20BF9BC}" type="pres">
      <dgm:prSet presAssocID="{012CA885-8781-4789-9034-0AFFAFE22B76}" presName="parTrans" presStyleLbl="sibTrans2D1" presStyleIdx="3" presStyleCnt="4"/>
      <dgm:spPr/>
      <dgm:t>
        <a:bodyPr/>
        <a:lstStyle/>
        <a:p>
          <a:endParaRPr lang="ru-RU"/>
        </a:p>
      </dgm:t>
    </dgm:pt>
    <dgm:pt modelId="{DCD93D35-FDD8-49A3-8479-BC22DEEB1AE6}" type="pres">
      <dgm:prSet presAssocID="{012CA885-8781-4789-9034-0AFFAFE22B7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FED5FDC-07C5-4929-A85C-C6C8973BDCE4}" type="pres">
      <dgm:prSet presAssocID="{93A8C080-CB8C-45FE-A2C9-85FD2CFDF773}" presName="node" presStyleLbl="node1" presStyleIdx="3" presStyleCnt="4" custScaleX="168786" custScaleY="145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A8F918-22EB-4F14-B244-BE6928C7B785}" type="presOf" srcId="{862C4CDC-37C9-4D42-8DB3-19E1F848AE5E}" destId="{D6DA17A3-0ADC-490D-9D39-BB483C192198}" srcOrd="1" destOrd="0" presId="urn:microsoft.com/office/officeart/2005/8/layout/radial5"/>
    <dgm:cxn modelId="{949BC1DB-530F-45CC-92FE-34B2A36E8829}" srcId="{D578F2D5-ACEE-40E9-AA84-C15578F746C8}" destId="{854E855C-71D8-4185-A787-3303FAB394C5}" srcOrd="0" destOrd="0" parTransId="{862C4CDC-37C9-4D42-8DB3-19E1F848AE5E}" sibTransId="{3CEC72CA-9AF9-46F4-A98E-100070B607FF}"/>
    <dgm:cxn modelId="{1791CCBA-A3D9-4A35-B736-D3EB56A54BB0}" type="presOf" srcId="{93A8C080-CB8C-45FE-A2C9-85FD2CFDF773}" destId="{8FED5FDC-07C5-4929-A85C-C6C8973BDCE4}" srcOrd="0" destOrd="0" presId="urn:microsoft.com/office/officeart/2005/8/layout/radial5"/>
    <dgm:cxn modelId="{2AE0D759-61D2-4E96-97AF-434F227A541E}" type="presOf" srcId="{D578F2D5-ACEE-40E9-AA84-C15578F746C8}" destId="{C213BC69-8F5A-4FC2-B866-38677629CFC0}" srcOrd="0" destOrd="0" presId="urn:microsoft.com/office/officeart/2005/8/layout/radial5"/>
    <dgm:cxn modelId="{DCD1F908-0866-4F07-90E5-50E14AA80FDE}" type="presOf" srcId="{8CFE5CD2-E4A3-4C16-9420-C40807FAFB17}" destId="{4DD97E83-67CC-4A8E-B08E-7F7026E82923}" srcOrd="1" destOrd="0" presId="urn:microsoft.com/office/officeart/2005/8/layout/radial5"/>
    <dgm:cxn modelId="{BC7A804E-5EFE-467D-975B-763337EE6665}" type="presOf" srcId="{DF4F0C64-4030-427E-BE0D-CD149988A99D}" destId="{7C8DEDAE-67B9-4991-A7AA-079F783574A0}" srcOrd="0" destOrd="0" presId="urn:microsoft.com/office/officeart/2005/8/layout/radial5"/>
    <dgm:cxn modelId="{B4E7489E-D385-4448-B34A-CBF530D8D8E1}" type="presOf" srcId="{CDA9AAAD-CE4F-4DC7-A11E-5EC6EF8E76B6}" destId="{6AFED4EA-E2EE-4EF7-86F7-7A4826B86CE6}" srcOrd="0" destOrd="0" presId="urn:microsoft.com/office/officeart/2005/8/layout/radial5"/>
    <dgm:cxn modelId="{00159EF6-D09A-445F-A71D-332B62DD6476}" type="presOf" srcId="{A90594C2-EB57-434B-AAF0-8037B56C8AF9}" destId="{0FA640F0-7C5B-407A-B96A-46CA1D24C005}" srcOrd="0" destOrd="0" presId="urn:microsoft.com/office/officeart/2005/8/layout/radial5"/>
    <dgm:cxn modelId="{48905F50-895C-4E82-ADB0-9C0A14F0F468}" type="presOf" srcId="{012CA885-8781-4789-9034-0AFFAFE22B76}" destId="{3403420A-480E-4EC5-8B29-EBA6B20BF9BC}" srcOrd="0" destOrd="0" presId="urn:microsoft.com/office/officeart/2005/8/layout/radial5"/>
    <dgm:cxn modelId="{F8CE93E5-7352-402B-AAAD-6E4EA5EF3074}" type="presOf" srcId="{8CFE5CD2-E4A3-4C16-9420-C40807FAFB17}" destId="{3AB41E11-12BE-4D42-A7F2-77EB42208E3C}" srcOrd="0" destOrd="0" presId="urn:microsoft.com/office/officeart/2005/8/layout/radial5"/>
    <dgm:cxn modelId="{693AA411-53AA-44A7-85A4-B13E6C63A6CA}" srcId="{A90594C2-EB57-434B-AAF0-8037B56C8AF9}" destId="{D578F2D5-ACEE-40E9-AA84-C15578F746C8}" srcOrd="0" destOrd="0" parTransId="{8525336A-2059-4431-88D8-A4935DF698CF}" sibTransId="{3996F4B8-FF6F-4BC5-B014-CA55F76C3D63}"/>
    <dgm:cxn modelId="{EBB7EB8E-878C-4A52-9D03-AA8861BD97F8}" srcId="{D578F2D5-ACEE-40E9-AA84-C15578F746C8}" destId="{CDA9AAAD-CE4F-4DC7-A11E-5EC6EF8E76B6}" srcOrd="1" destOrd="0" parTransId="{DF4F0C64-4030-427E-BE0D-CD149988A99D}" sibTransId="{6565484B-02DA-4882-9705-2C4095BC3FFA}"/>
    <dgm:cxn modelId="{C97EE90B-D3A3-4FB0-BCFA-E23D04E67AA4}" srcId="{D578F2D5-ACEE-40E9-AA84-C15578F746C8}" destId="{93A8C080-CB8C-45FE-A2C9-85FD2CFDF773}" srcOrd="3" destOrd="0" parTransId="{012CA885-8781-4789-9034-0AFFAFE22B76}" sibTransId="{37373C81-7E91-4927-8F83-6068CE64CDA2}"/>
    <dgm:cxn modelId="{A00C21A9-8618-4262-A8EA-40E806ABF433}" srcId="{D578F2D5-ACEE-40E9-AA84-C15578F746C8}" destId="{E66D37CF-870B-43B8-876B-4C01E60A28D8}" srcOrd="2" destOrd="0" parTransId="{8CFE5CD2-E4A3-4C16-9420-C40807FAFB17}" sibTransId="{7DD3A901-6854-4DE1-BE10-1733006A2E6E}"/>
    <dgm:cxn modelId="{EDE1A6A0-8036-4E03-9323-C6AABDA47FC2}" type="presOf" srcId="{E66D37CF-870B-43B8-876B-4C01E60A28D8}" destId="{EC69B1E8-C69E-4AE2-BC50-C02A02B2B8D2}" srcOrd="0" destOrd="0" presId="urn:microsoft.com/office/officeart/2005/8/layout/radial5"/>
    <dgm:cxn modelId="{5ADFDA01-D6E7-4090-AB0B-8003906E86AF}" type="presOf" srcId="{862C4CDC-37C9-4D42-8DB3-19E1F848AE5E}" destId="{54292DBB-F31D-49C3-8F1C-AA043DBFA36E}" srcOrd="0" destOrd="0" presId="urn:microsoft.com/office/officeart/2005/8/layout/radial5"/>
    <dgm:cxn modelId="{E798C801-1951-434F-AF91-E9F77B747DE6}" type="presOf" srcId="{DF4F0C64-4030-427E-BE0D-CD149988A99D}" destId="{BEFE0E4F-0D4D-4B9A-9AFF-DAAB4AC81006}" srcOrd="1" destOrd="0" presId="urn:microsoft.com/office/officeart/2005/8/layout/radial5"/>
    <dgm:cxn modelId="{6BA75FCA-72A4-41CE-9849-22A5487EF129}" type="presOf" srcId="{854E855C-71D8-4185-A787-3303FAB394C5}" destId="{8682EED4-AF20-43BD-9D66-21A4B8612C3C}" srcOrd="0" destOrd="0" presId="urn:microsoft.com/office/officeart/2005/8/layout/radial5"/>
    <dgm:cxn modelId="{57E4DF8E-92BD-4F11-B928-BDCBB29E7368}" type="presOf" srcId="{012CA885-8781-4789-9034-0AFFAFE22B76}" destId="{DCD93D35-FDD8-49A3-8479-BC22DEEB1AE6}" srcOrd="1" destOrd="0" presId="urn:microsoft.com/office/officeart/2005/8/layout/radial5"/>
    <dgm:cxn modelId="{148B7749-B8C5-4CD6-A04A-BFA4E6E8B9CA}" type="presParOf" srcId="{0FA640F0-7C5B-407A-B96A-46CA1D24C005}" destId="{C213BC69-8F5A-4FC2-B866-38677629CFC0}" srcOrd="0" destOrd="0" presId="urn:microsoft.com/office/officeart/2005/8/layout/radial5"/>
    <dgm:cxn modelId="{F37BF475-A7B2-4E0B-856F-CAEAAFD36A45}" type="presParOf" srcId="{0FA640F0-7C5B-407A-B96A-46CA1D24C005}" destId="{54292DBB-F31D-49C3-8F1C-AA043DBFA36E}" srcOrd="1" destOrd="0" presId="urn:microsoft.com/office/officeart/2005/8/layout/radial5"/>
    <dgm:cxn modelId="{F99C9E05-1158-4BAD-B831-20D60DEC573C}" type="presParOf" srcId="{54292DBB-F31D-49C3-8F1C-AA043DBFA36E}" destId="{D6DA17A3-0ADC-490D-9D39-BB483C192198}" srcOrd="0" destOrd="0" presId="urn:microsoft.com/office/officeart/2005/8/layout/radial5"/>
    <dgm:cxn modelId="{B5161B7E-92EF-49DB-A2BE-220427A24CAA}" type="presParOf" srcId="{0FA640F0-7C5B-407A-B96A-46CA1D24C005}" destId="{8682EED4-AF20-43BD-9D66-21A4B8612C3C}" srcOrd="2" destOrd="0" presId="urn:microsoft.com/office/officeart/2005/8/layout/radial5"/>
    <dgm:cxn modelId="{6D3910A3-BCED-4B55-9BF5-05454A91A8DA}" type="presParOf" srcId="{0FA640F0-7C5B-407A-B96A-46CA1D24C005}" destId="{7C8DEDAE-67B9-4991-A7AA-079F783574A0}" srcOrd="3" destOrd="0" presId="urn:microsoft.com/office/officeart/2005/8/layout/radial5"/>
    <dgm:cxn modelId="{A8D5B142-6014-4F8A-A8F3-31709E58AD5A}" type="presParOf" srcId="{7C8DEDAE-67B9-4991-A7AA-079F783574A0}" destId="{BEFE0E4F-0D4D-4B9A-9AFF-DAAB4AC81006}" srcOrd="0" destOrd="0" presId="urn:microsoft.com/office/officeart/2005/8/layout/radial5"/>
    <dgm:cxn modelId="{64EBC06A-F275-4B31-96F2-9A2146AC4C2B}" type="presParOf" srcId="{0FA640F0-7C5B-407A-B96A-46CA1D24C005}" destId="{6AFED4EA-E2EE-4EF7-86F7-7A4826B86CE6}" srcOrd="4" destOrd="0" presId="urn:microsoft.com/office/officeart/2005/8/layout/radial5"/>
    <dgm:cxn modelId="{61380249-68EB-4A9C-8863-E312852D2E26}" type="presParOf" srcId="{0FA640F0-7C5B-407A-B96A-46CA1D24C005}" destId="{3AB41E11-12BE-4D42-A7F2-77EB42208E3C}" srcOrd="5" destOrd="0" presId="urn:microsoft.com/office/officeart/2005/8/layout/radial5"/>
    <dgm:cxn modelId="{608D35A0-5562-467D-A514-AED9A3A7F0BD}" type="presParOf" srcId="{3AB41E11-12BE-4D42-A7F2-77EB42208E3C}" destId="{4DD97E83-67CC-4A8E-B08E-7F7026E82923}" srcOrd="0" destOrd="0" presId="urn:microsoft.com/office/officeart/2005/8/layout/radial5"/>
    <dgm:cxn modelId="{DE7BAC6B-C5B3-44DA-9F4C-E81CC176407C}" type="presParOf" srcId="{0FA640F0-7C5B-407A-B96A-46CA1D24C005}" destId="{EC69B1E8-C69E-4AE2-BC50-C02A02B2B8D2}" srcOrd="6" destOrd="0" presId="urn:microsoft.com/office/officeart/2005/8/layout/radial5"/>
    <dgm:cxn modelId="{A45C43C7-35F1-4F36-998F-D95632B64AE5}" type="presParOf" srcId="{0FA640F0-7C5B-407A-B96A-46CA1D24C005}" destId="{3403420A-480E-4EC5-8B29-EBA6B20BF9BC}" srcOrd="7" destOrd="0" presId="urn:microsoft.com/office/officeart/2005/8/layout/radial5"/>
    <dgm:cxn modelId="{DFD863CC-BDA0-4DCC-9ABA-437329F22C9B}" type="presParOf" srcId="{3403420A-480E-4EC5-8B29-EBA6B20BF9BC}" destId="{DCD93D35-FDD8-49A3-8479-BC22DEEB1AE6}" srcOrd="0" destOrd="0" presId="urn:microsoft.com/office/officeart/2005/8/layout/radial5"/>
    <dgm:cxn modelId="{DF3733BD-FF0F-476F-B9BA-661CC3DA9254}" type="presParOf" srcId="{0FA640F0-7C5B-407A-B96A-46CA1D24C005}" destId="{8FED5FDC-07C5-4929-A85C-C6C8973BDCE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9B06-0A57-4C95-908D-11D44A31F9A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BC6B-72BD-40F0-AB67-97183D1BC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4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9B06-0A57-4C95-908D-11D44A31F9A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BC6B-72BD-40F0-AB67-97183D1BC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9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9B06-0A57-4C95-908D-11D44A31F9A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BC6B-72BD-40F0-AB67-97183D1BC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5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9B06-0A57-4C95-908D-11D44A31F9A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BC6B-72BD-40F0-AB67-97183D1BC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0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9B06-0A57-4C95-908D-11D44A31F9A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BC6B-72BD-40F0-AB67-97183D1BC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9B06-0A57-4C95-908D-11D44A31F9A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BC6B-72BD-40F0-AB67-97183D1BC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9B06-0A57-4C95-908D-11D44A31F9A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BC6B-72BD-40F0-AB67-97183D1BC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3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9B06-0A57-4C95-908D-11D44A31F9A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BC6B-72BD-40F0-AB67-97183D1BC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9B06-0A57-4C95-908D-11D44A31F9A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BC6B-72BD-40F0-AB67-97183D1BC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34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9B06-0A57-4C95-908D-11D44A31F9A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BC6B-72BD-40F0-AB67-97183D1BC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1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9B06-0A57-4C95-908D-11D44A31F9A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BC6B-72BD-40F0-AB67-97183D1BC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D9B06-0A57-4C95-908D-11D44A31F9A8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BBC6B-72BD-40F0-AB67-97183D1BC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31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139" y="0"/>
            <a:ext cx="12277469" cy="69351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0605" y="1350960"/>
            <a:ext cx="6194258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o‘qish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savodxonligi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5722" y="3411536"/>
            <a:ext cx="5585947" cy="1723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8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Spring Acupuncture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ooks PPT Backgrounds - Download free Books Powerpoint Templa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Wallpapers Powerpoint Template Free Presentation Ppt - Template For  Powerpoint - 921x721 Wallpaper - teahub.i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Words Bible Ppt Backgrounds - Powerpoint Presentation Background Ppt - HD Wallpaper 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 descr="Белые фоны с цветами по бокам (28 фото)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Белые фоны с цветами по бокам (28 фото)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Однотонный фон для текста - 60 фото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5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63425" cy="6838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527" y="10565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+mn-lt"/>
              </a:rPr>
              <a:t>“</a:t>
            </a:r>
            <a:r>
              <a:rPr lang="en-US" sz="4800" b="1" dirty="0" err="1" smtClean="0">
                <a:solidFill>
                  <a:srgbClr val="7030A0"/>
                </a:solidFill>
                <a:latin typeface="+mn-lt"/>
              </a:rPr>
              <a:t>O‘z</a:t>
            </a:r>
            <a:r>
              <a:rPr lang="en-US" sz="48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+mn-lt"/>
              </a:rPr>
              <a:t>o‘rningni</a:t>
            </a:r>
            <a:r>
              <a:rPr lang="en-US" sz="4800" b="1" dirty="0" smtClean="0">
                <a:solidFill>
                  <a:srgbClr val="7030A0"/>
                </a:solidFill>
                <a:latin typeface="+mn-lt"/>
              </a:rPr>
              <a:t> top </a:t>
            </a:r>
            <a:r>
              <a:rPr lang="en-US" sz="4800" b="1" dirty="0" err="1" smtClean="0">
                <a:solidFill>
                  <a:srgbClr val="7030A0"/>
                </a:solidFill>
                <a:latin typeface="+mn-lt"/>
              </a:rPr>
              <a:t>o‘yini</a:t>
            </a:r>
            <a:r>
              <a:rPr lang="en-US" sz="4800" b="1" dirty="0" smtClean="0">
                <a:solidFill>
                  <a:srgbClr val="7030A0"/>
                </a:solidFill>
                <a:latin typeface="+mn-lt"/>
              </a:rPr>
              <a:t>”</a:t>
            </a:r>
            <a:endParaRPr lang="ru-RU" sz="4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2751" y="2238878"/>
            <a:ext cx="106494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	1. </a:t>
            </a:r>
            <a:r>
              <a:rPr lang="en-US" sz="4800" b="1" dirty="0" err="1" smtClean="0">
                <a:solidFill>
                  <a:srgbClr val="002060"/>
                </a:solidFill>
              </a:rPr>
              <a:t>Onamga</a:t>
            </a:r>
            <a:r>
              <a:rPr lang="en-US" sz="4800" b="1" dirty="0" smtClean="0">
                <a:solidFill>
                  <a:srgbClr val="002060"/>
                </a:solidFill>
              </a:rPr>
              <a:t>, men, </a:t>
            </a:r>
            <a:r>
              <a:rPr lang="en-US" sz="4800" b="1" dirty="0" err="1" smtClean="0">
                <a:solidFill>
                  <a:srgbClr val="002060"/>
                </a:solidFill>
              </a:rPr>
              <a:t>yumushlarida</a:t>
            </a:r>
            <a:r>
              <a:rPr lang="en-US" sz="4800" b="1" dirty="0" smtClean="0">
                <a:solidFill>
                  <a:srgbClr val="002060"/>
                </a:solidFill>
              </a:rPr>
              <a:t>, </a:t>
            </a:r>
          </a:p>
          <a:p>
            <a:pPr marL="0" indent="0">
              <a:buNone/>
            </a:pPr>
            <a:r>
              <a:rPr lang="en-US" sz="4800" b="1" dirty="0" err="1" smtClean="0">
                <a:solidFill>
                  <a:srgbClr val="002060"/>
                </a:solidFill>
              </a:rPr>
              <a:t>uy</a:t>
            </a:r>
            <a:r>
              <a:rPr lang="en-US" sz="4800" b="1" dirty="0" smtClean="0">
                <a:solidFill>
                  <a:srgbClr val="002060"/>
                </a:solidFill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</a:rPr>
              <a:t>yordamlashaman</a:t>
            </a:r>
            <a:r>
              <a:rPr lang="en-US" sz="4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	2. Bola, </a:t>
            </a:r>
            <a:r>
              <a:rPr lang="en-US" sz="4800" b="1" dirty="0" err="1" smtClean="0">
                <a:solidFill>
                  <a:srgbClr val="002060"/>
                </a:solidFill>
              </a:rPr>
              <a:t>odobli</a:t>
            </a:r>
            <a:r>
              <a:rPr lang="en-US" sz="4800" b="1" dirty="0" smtClean="0">
                <a:solidFill>
                  <a:srgbClr val="002060"/>
                </a:solidFill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</a:rPr>
              <a:t>manzur</a:t>
            </a:r>
            <a:r>
              <a:rPr lang="en-US" sz="4800" b="1" dirty="0" smtClean="0">
                <a:solidFill>
                  <a:srgbClr val="002060"/>
                </a:solidFill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</a:rPr>
              <a:t>elga</a:t>
            </a:r>
            <a:r>
              <a:rPr lang="en-US" sz="4800" b="1" dirty="0" smtClean="0">
                <a:solidFill>
                  <a:srgbClr val="002060"/>
                </a:solidFill>
              </a:rPr>
              <a:t>.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7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9525"/>
            <a:ext cx="12163425" cy="6838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620" y="11265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+mn-lt"/>
              </a:rPr>
              <a:t>“</a:t>
            </a:r>
            <a:r>
              <a:rPr lang="en-US" sz="4800" b="1" dirty="0" err="1" smtClean="0">
                <a:solidFill>
                  <a:srgbClr val="7030A0"/>
                </a:solidFill>
                <a:latin typeface="+mn-lt"/>
              </a:rPr>
              <a:t>O‘z</a:t>
            </a:r>
            <a:r>
              <a:rPr lang="en-US" sz="48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+mn-lt"/>
              </a:rPr>
              <a:t>o‘rningni</a:t>
            </a:r>
            <a:r>
              <a:rPr lang="en-US" sz="4800" b="1" dirty="0" smtClean="0">
                <a:solidFill>
                  <a:srgbClr val="7030A0"/>
                </a:solidFill>
                <a:latin typeface="+mn-lt"/>
              </a:rPr>
              <a:t> top </a:t>
            </a:r>
            <a:r>
              <a:rPr lang="en-US" sz="4800" b="1" dirty="0" err="1" smtClean="0">
                <a:solidFill>
                  <a:srgbClr val="7030A0"/>
                </a:solidFill>
                <a:latin typeface="+mn-lt"/>
              </a:rPr>
              <a:t>o‘yini</a:t>
            </a:r>
            <a:r>
              <a:rPr lang="en-US" sz="4800" b="1" dirty="0" smtClean="0">
                <a:solidFill>
                  <a:srgbClr val="7030A0"/>
                </a:solidFill>
                <a:latin typeface="+mn-lt"/>
              </a:rPr>
              <a:t>”</a:t>
            </a:r>
            <a:endParaRPr lang="ru-RU" sz="4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8298" y="2497137"/>
            <a:ext cx="106494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	1. Men </a:t>
            </a:r>
            <a:r>
              <a:rPr lang="en-US" sz="4800" b="1" dirty="0" err="1" smtClean="0">
                <a:solidFill>
                  <a:srgbClr val="FF0000"/>
                </a:solidFill>
              </a:rPr>
              <a:t>onamga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uy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ishlarida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yordamlashaman</a:t>
            </a:r>
            <a:r>
              <a:rPr lang="en-US" sz="4800" b="1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	2. </a:t>
            </a:r>
            <a:r>
              <a:rPr lang="en-US" sz="4800" b="1" dirty="0" err="1" smtClean="0">
                <a:solidFill>
                  <a:srgbClr val="FF0000"/>
                </a:solidFill>
              </a:rPr>
              <a:t>Odobli</a:t>
            </a:r>
            <a:r>
              <a:rPr lang="en-US" sz="4800" b="1" dirty="0" smtClean="0">
                <a:solidFill>
                  <a:srgbClr val="FF0000"/>
                </a:solidFill>
              </a:rPr>
              <a:t> bola </a:t>
            </a:r>
            <a:r>
              <a:rPr lang="en-US" sz="4800" b="1" dirty="0" err="1" smtClean="0">
                <a:solidFill>
                  <a:srgbClr val="FF0000"/>
                </a:solidFill>
              </a:rPr>
              <a:t>elga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manzur</a:t>
            </a:r>
            <a:r>
              <a:rPr lang="en-US" sz="4800" b="1" dirty="0" smtClean="0">
                <a:solidFill>
                  <a:srgbClr val="FF0000"/>
                </a:solidFill>
              </a:rPr>
              <a:t>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9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ve and Passion Background - Design Template - #15858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/>
          <a:srcRect l="20589" t="29093" r="51267" b="26377"/>
          <a:stretch/>
        </p:blipFill>
        <p:spPr>
          <a:xfrm>
            <a:off x="478011" y="2378411"/>
            <a:ext cx="2555362" cy="2274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67634" y="958669"/>
            <a:ext cx="859523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	</a:t>
            </a:r>
            <a:r>
              <a:rPr lang="en-US" sz="3200" b="1" dirty="0" err="1">
                <a:solidFill>
                  <a:srgbClr val="7030A0"/>
                </a:solidFill>
              </a:rPr>
              <a:t>Dilshod</a:t>
            </a:r>
            <a:r>
              <a:rPr lang="en-US" sz="3200" b="1" dirty="0">
                <a:solidFill>
                  <a:srgbClr val="7030A0"/>
                </a:solidFill>
              </a:rPr>
              <a:t> Rajab </a:t>
            </a:r>
            <a:r>
              <a:rPr lang="en-US" sz="3200" b="1" dirty="0" smtClean="0">
                <a:solidFill>
                  <a:srgbClr val="7030A0"/>
                </a:solidFill>
              </a:rPr>
              <a:t>1964-yilning 7-dekabrida </a:t>
            </a:r>
            <a:r>
              <a:rPr lang="en-US" sz="3200" b="1" dirty="0" err="1">
                <a:solidFill>
                  <a:srgbClr val="7030A0"/>
                </a:solidFill>
              </a:rPr>
              <a:t>Buxoro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viloyatining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Shofirkon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tumanida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ziyoli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oilasida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tugʻildi</a:t>
            </a:r>
            <a:r>
              <a:rPr lang="en-US" sz="3200" b="1" dirty="0">
                <a:solidFill>
                  <a:srgbClr val="7030A0"/>
                </a:solidFill>
              </a:rPr>
              <a:t>. 	</a:t>
            </a:r>
            <a:endParaRPr lang="ru-RU" sz="3200" b="1" dirty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	Ilk </a:t>
            </a:r>
            <a:r>
              <a:rPr lang="en-US" sz="3200" b="1" dirty="0" err="1">
                <a:solidFill>
                  <a:srgbClr val="7030A0"/>
                </a:solidFill>
              </a:rPr>
              <a:t>sheʼri</a:t>
            </a:r>
            <a:r>
              <a:rPr lang="en-US" sz="3200" b="1" dirty="0">
                <a:solidFill>
                  <a:srgbClr val="7030A0"/>
                </a:solidFill>
              </a:rPr>
              <a:t> “</a:t>
            </a:r>
            <a:r>
              <a:rPr lang="en-US" sz="3200" b="1" dirty="0" err="1">
                <a:solidFill>
                  <a:srgbClr val="7030A0"/>
                </a:solidFill>
              </a:rPr>
              <a:t>Gulxan</a:t>
            </a:r>
            <a:r>
              <a:rPr lang="en-US" sz="3200" b="1" dirty="0">
                <a:solidFill>
                  <a:srgbClr val="7030A0"/>
                </a:solidFill>
              </a:rPr>
              <a:t>” </a:t>
            </a:r>
            <a:r>
              <a:rPr lang="en-US" sz="3200" b="1" dirty="0" err="1">
                <a:solidFill>
                  <a:srgbClr val="7030A0"/>
                </a:solidFill>
              </a:rPr>
              <a:t>jurnalida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1978-yilda </a:t>
            </a:r>
            <a:r>
              <a:rPr lang="en-US" sz="3200" b="1" dirty="0" err="1" smtClean="0">
                <a:solidFill>
                  <a:srgbClr val="7030A0"/>
                </a:solidFill>
              </a:rPr>
              <a:t>bosildi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“</a:t>
            </a:r>
            <a:r>
              <a:rPr lang="en-US" sz="3200" b="1" dirty="0" err="1">
                <a:solidFill>
                  <a:srgbClr val="7030A0"/>
                </a:solidFill>
              </a:rPr>
              <a:t>Qorqiz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sovgʻa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keltirdi</a:t>
            </a:r>
            <a:r>
              <a:rPr lang="en-US" sz="3200" b="1" dirty="0" smtClean="0">
                <a:solidFill>
                  <a:srgbClr val="7030A0"/>
                </a:solidFill>
              </a:rPr>
              <a:t>”, “</a:t>
            </a:r>
            <a:r>
              <a:rPr lang="en-US" sz="3200" b="1" dirty="0" err="1">
                <a:solidFill>
                  <a:srgbClr val="7030A0"/>
                </a:solidFill>
              </a:rPr>
              <a:t>Otamning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err="1" smtClean="0">
                <a:solidFill>
                  <a:srgbClr val="7030A0"/>
                </a:solidFill>
              </a:rPr>
              <a:t>bogʻi</a:t>
            </a:r>
            <a:r>
              <a:rPr lang="en-US" sz="3200" b="1" dirty="0">
                <a:solidFill>
                  <a:srgbClr val="7030A0"/>
                </a:solidFill>
              </a:rPr>
              <a:t>” </a:t>
            </a:r>
            <a:r>
              <a:rPr lang="en-US" sz="3200" b="1" dirty="0" smtClean="0">
                <a:solidFill>
                  <a:srgbClr val="7030A0"/>
                </a:solidFill>
              </a:rPr>
              <a:t>, “</a:t>
            </a:r>
            <a:r>
              <a:rPr lang="en-US" sz="3200" b="1" dirty="0" err="1">
                <a:solidFill>
                  <a:srgbClr val="7030A0"/>
                </a:solidFill>
              </a:rPr>
              <a:t>Daryo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koʻngil</a:t>
            </a:r>
            <a:r>
              <a:rPr lang="en-US" sz="3200" b="1" dirty="0">
                <a:solidFill>
                  <a:srgbClr val="7030A0"/>
                </a:solidFill>
              </a:rPr>
              <a:t>” </a:t>
            </a:r>
            <a:r>
              <a:rPr lang="en-US" sz="3200" b="1" dirty="0" smtClean="0">
                <a:solidFill>
                  <a:srgbClr val="7030A0"/>
                </a:solidFill>
              </a:rPr>
              <a:t>, </a:t>
            </a:r>
            <a:r>
              <a:rPr lang="en-US" sz="3200" b="1" dirty="0">
                <a:solidFill>
                  <a:srgbClr val="7030A0"/>
                </a:solidFill>
              </a:rPr>
              <a:t>“</a:t>
            </a:r>
            <a:r>
              <a:rPr lang="en-US" sz="3200" b="1" dirty="0" err="1">
                <a:solidFill>
                  <a:srgbClr val="7030A0"/>
                </a:solidFill>
              </a:rPr>
              <a:t>Jilvon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oʻgʻloni</a:t>
            </a:r>
            <a:r>
              <a:rPr lang="en-US" sz="3200" b="1" dirty="0">
                <a:solidFill>
                  <a:srgbClr val="7030A0"/>
                </a:solidFill>
              </a:rPr>
              <a:t>”, “</a:t>
            </a:r>
            <a:r>
              <a:rPr lang="en-US" sz="3200" b="1" dirty="0" err="1">
                <a:solidFill>
                  <a:srgbClr val="7030A0"/>
                </a:solidFill>
              </a:rPr>
              <a:t>Alifbo</a:t>
            </a:r>
            <a:r>
              <a:rPr lang="en-US" sz="3200" b="1" dirty="0">
                <a:solidFill>
                  <a:srgbClr val="7030A0"/>
                </a:solidFill>
              </a:rPr>
              <a:t>” </a:t>
            </a:r>
            <a:r>
              <a:rPr lang="en-US" sz="3200" b="1" dirty="0" smtClean="0">
                <a:solidFill>
                  <a:srgbClr val="7030A0"/>
                </a:solidFill>
              </a:rPr>
              <a:t>, </a:t>
            </a:r>
            <a:r>
              <a:rPr lang="en-US" sz="3200" b="1" dirty="0">
                <a:solidFill>
                  <a:srgbClr val="7030A0"/>
                </a:solidFill>
              </a:rPr>
              <a:t>“</a:t>
            </a:r>
            <a:r>
              <a:rPr lang="en-US" sz="3200" b="1" dirty="0" err="1">
                <a:solidFill>
                  <a:srgbClr val="7030A0"/>
                </a:solidFill>
              </a:rPr>
              <a:t>Tanish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tovushlar</a:t>
            </a:r>
            <a:r>
              <a:rPr lang="en-US" sz="3200" b="1" dirty="0">
                <a:solidFill>
                  <a:srgbClr val="7030A0"/>
                </a:solidFill>
              </a:rPr>
              <a:t>” </a:t>
            </a:r>
            <a:r>
              <a:rPr lang="en-US" sz="3200" b="1" dirty="0" smtClean="0">
                <a:solidFill>
                  <a:srgbClr val="7030A0"/>
                </a:solidFill>
              </a:rPr>
              <a:t>, </a:t>
            </a:r>
            <a:r>
              <a:rPr lang="en-US" sz="3200" b="1" dirty="0">
                <a:solidFill>
                  <a:srgbClr val="7030A0"/>
                </a:solidFill>
              </a:rPr>
              <a:t>“</a:t>
            </a:r>
            <a:r>
              <a:rPr lang="en-US" sz="3200" b="1" dirty="0" err="1">
                <a:solidFill>
                  <a:srgbClr val="7030A0"/>
                </a:solidFill>
              </a:rPr>
              <a:t>Sukut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sarhadi</a:t>
            </a:r>
            <a:r>
              <a:rPr lang="en-US" sz="3200" b="1" dirty="0">
                <a:solidFill>
                  <a:srgbClr val="7030A0"/>
                </a:solidFill>
              </a:rPr>
              <a:t>” </a:t>
            </a:r>
            <a:r>
              <a:rPr lang="en-US" sz="3200" b="1" dirty="0" smtClean="0">
                <a:solidFill>
                  <a:srgbClr val="7030A0"/>
                </a:solidFill>
              </a:rPr>
              <a:t>, </a:t>
            </a:r>
            <a:r>
              <a:rPr lang="en-US" sz="3200" b="1" dirty="0">
                <a:solidFill>
                  <a:srgbClr val="7030A0"/>
                </a:solidFill>
              </a:rPr>
              <a:t>“</a:t>
            </a:r>
            <a:r>
              <a:rPr lang="en-US" sz="3200" b="1" dirty="0" err="1">
                <a:solidFill>
                  <a:srgbClr val="7030A0"/>
                </a:solidFill>
              </a:rPr>
              <a:t>Oʻn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oʻrtoq</a:t>
            </a:r>
            <a:r>
              <a:rPr lang="en-US" sz="3200" b="1" dirty="0">
                <a:solidFill>
                  <a:srgbClr val="7030A0"/>
                </a:solidFill>
              </a:rPr>
              <a:t>”, “</a:t>
            </a:r>
            <a:r>
              <a:rPr lang="en-US" sz="3200" b="1" dirty="0" err="1">
                <a:solidFill>
                  <a:srgbClr val="7030A0"/>
                </a:solidFill>
              </a:rPr>
              <a:t>Hamro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polvon</a:t>
            </a:r>
            <a:r>
              <a:rPr lang="en-US" sz="3200" b="1" dirty="0">
                <a:solidFill>
                  <a:srgbClr val="7030A0"/>
                </a:solidFill>
              </a:rPr>
              <a:t>” </a:t>
            </a:r>
            <a:r>
              <a:rPr lang="en-US" sz="3200" b="1" dirty="0" smtClean="0">
                <a:solidFill>
                  <a:srgbClr val="7030A0"/>
                </a:solidFill>
              </a:rPr>
              <a:t>, </a:t>
            </a:r>
            <a:r>
              <a:rPr lang="en-US" sz="3200" b="1" dirty="0">
                <a:solidFill>
                  <a:srgbClr val="7030A0"/>
                </a:solidFill>
              </a:rPr>
              <a:t>“</a:t>
            </a:r>
            <a:r>
              <a:rPr lang="en-US" sz="3200" b="1" dirty="0" err="1">
                <a:solidFill>
                  <a:srgbClr val="7030A0"/>
                </a:solidFill>
              </a:rPr>
              <a:t>Poyezdning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bolasi</a:t>
            </a:r>
            <a:r>
              <a:rPr lang="en-US" sz="3200" b="1" dirty="0">
                <a:solidFill>
                  <a:srgbClr val="7030A0"/>
                </a:solidFill>
              </a:rPr>
              <a:t>” </a:t>
            </a:r>
            <a:r>
              <a:rPr lang="en-US" sz="3200" b="1" dirty="0" smtClean="0">
                <a:solidFill>
                  <a:srgbClr val="7030A0"/>
                </a:solidFill>
              </a:rPr>
              <a:t>, </a:t>
            </a:r>
            <a:r>
              <a:rPr lang="en-US" sz="3200" b="1" dirty="0">
                <a:solidFill>
                  <a:srgbClr val="7030A0"/>
                </a:solidFill>
              </a:rPr>
              <a:t>“</a:t>
            </a:r>
            <a:r>
              <a:rPr lang="en-US" sz="3200" b="1" dirty="0" err="1">
                <a:solidFill>
                  <a:srgbClr val="7030A0"/>
                </a:solidFill>
              </a:rPr>
              <a:t>Baxshi</a:t>
            </a:r>
            <a:r>
              <a:rPr lang="en-US" sz="3200" b="1" dirty="0">
                <a:solidFill>
                  <a:srgbClr val="7030A0"/>
                </a:solidFill>
              </a:rPr>
              <a:t> bola – </a:t>
            </a:r>
            <a:r>
              <a:rPr lang="en-US" sz="3200" b="1" dirty="0" err="1">
                <a:solidFill>
                  <a:srgbClr val="7030A0"/>
                </a:solidFill>
              </a:rPr>
              <a:t>yaxshi</a:t>
            </a:r>
            <a:r>
              <a:rPr lang="en-US" sz="3200" b="1" dirty="0">
                <a:solidFill>
                  <a:srgbClr val="7030A0"/>
                </a:solidFill>
              </a:rPr>
              <a:t> bola” 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kabi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bolalarga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bagʻishlangan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kitoblari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nashrdan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chiqqan</a:t>
            </a:r>
            <a:r>
              <a:rPr lang="en-US" sz="3200" b="1" dirty="0" smtClean="0">
                <a:solidFill>
                  <a:srgbClr val="7030A0"/>
                </a:solidFill>
              </a:rPr>
              <a:t>.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	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Open Blank Book PSD | Открытая книга, Книги,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12"/>
            <a:ext cx="12482252" cy="713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6175" y="1564715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“Q” </a:t>
            </a:r>
            <a:r>
              <a:rPr lang="en-US" sz="3200" b="1" dirty="0" err="1">
                <a:solidFill>
                  <a:srgbClr val="002060"/>
                </a:solidFill>
              </a:rPr>
              <a:t>o‘rniga</a:t>
            </a:r>
            <a:r>
              <a:rPr lang="en-US" sz="3200" b="1" dirty="0">
                <a:solidFill>
                  <a:srgbClr val="002060"/>
                </a:solidFill>
              </a:rPr>
              <a:t> “F” </a:t>
            </a:r>
            <a:r>
              <a:rPr lang="en-US" sz="3200" b="1" dirty="0" err="1">
                <a:solidFill>
                  <a:srgbClr val="002060"/>
                </a:solidFill>
              </a:rPr>
              <a:t>yozsang</a:t>
            </a:r>
            <a:r>
              <a:rPr lang="en-US" sz="3200" b="1" dirty="0">
                <a:solidFill>
                  <a:srgbClr val="002060"/>
                </a:solidFill>
              </a:rPr>
              <a:t>,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“</a:t>
            </a:r>
            <a:r>
              <a:rPr lang="en-US" sz="3200" b="1" dirty="0" err="1">
                <a:solidFill>
                  <a:srgbClr val="002060"/>
                </a:solidFill>
              </a:rPr>
              <a:t>Qil”dan</a:t>
            </a:r>
            <a:r>
              <a:rPr lang="en-US" sz="3200" b="1" dirty="0">
                <a:solidFill>
                  <a:srgbClr val="002060"/>
                </a:solidFill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</a:rPr>
              <a:t>Fil</a:t>
            </a:r>
            <a:r>
              <a:rPr lang="en-US" sz="3200" b="1" dirty="0">
                <a:solidFill>
                  <a:srgbClr val="002060"/>
                </a:solidFill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</a:rPr>
              <a:t>paydo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bo‘lar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“</a:t>
            </a:r>
            <a:r>
              <a:rPr lang="en-US" sz="3200" b="1" dirty="0" err="1">
                <a:solidFill>
                  <a:srgbClr val="002060"/>
                </a:solidFill>
              </a:rPr>
              <a:t>Gado”ning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boshi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ketsa</a:t>
            </a:r>
            <a:r>
              <a:rPr lang="en-US" sz="3200" b="1" dirty="0">
                <a:solidFill>
                  <a:srgbClr val="002060"/>
                </a:solidFill>
              </a:rPr>
              <a:t>,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 err="1">
                <a:solidFill>
                  <a:srgbClr val="002060"/>
                </a:solidFill>
              </a:rPr>
              <a:t>Albatta</a:t>
            </a:r>
            <a:r>
              <a:rPr lang="en-US" sz="3200" b="1" dirty="0">
                <a:solidFill>
                  <a:srgbClr val="002060"/>
                </a:solidFill>
              </a:rPr>
              <a:t> “ado” </a:t>
            </a:r>
            <a:r>
              <a:rPr lang="en-US" sz="3200" b="1" dirty="0" err="1">
                <a:solidFill>
                  <a:srgbClr val="002060"/>
                </a:solidFill>
              </a:rPr>
              <a:t>bo‘lar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“</a:t>
            </a:r>
            <a:r>
              <a:rPr lang="en-US" sz="3200" b="1" dirty="0" err="1">
                <a:solidFill>
                  <a:srgbClr val="002060"/>
                </a:solidFill>
              </a:rPr>
              <a:t>Bulbul”ni</a:t>
            </a:r>
            <a:r>
              <a:rPr lang="en-US" sz="3200" b="1" dirty="0">
                <a:solidFill>
                  <a:srgbClr val="002060"/>
                </a:solidFill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</a:rPr>
              <a:t>G‘ulg‘ul</a:t>
            </a:r>
            <a:r>
              <a:rPr lang="en-US" sz="3200" b="1" dirty="0">
                <a:solidFill>
                  <a:srgbClr val="002060"/>
                </a:solidFill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</a:rPr>
              <a:t>dema</a:t>
            </a:r>
            <a:r>
              <a:rPr lang="en-US" sz="3200" b="1" dirty="0">
                <a:solidFill>
                  <a:srgbClr val="002060"/>
                </a:solidFill>
              </a:rPr>
              <a:t>,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“B” </a:t>
            </a:r>
            <a:r>
              <a:rPr lang="en-US" sz="3200" b="1" dirty="0" err="1">
                <a:solidFill>
                  <a:srgbClr val="002060"/>
                </a:solidFill>
              </a:rPr>
              <a:t>o‘rnin</a:t>
            </a:r>
            <a:r>
              <a:rPr lang="en-US" sz="3200" b="1" dirty="0">
                <a:solidFill>
                  <a:srgbClr val="002060"/>
                </a:solidFill>
              </a:rPr>
              <a:t> “G‘” </a:t>
            </a:r>
            <a:r>
              <a:rPr lang="en-US" sz="3200" b="1" dirty="0" err="1">
                <a:solidFill>
                  <a:srgbClr val="002060"/>
                </a:solidFill>
              </a:rPr>
              <a:t>olmasin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57639" y="166303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1639" y="6971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YOZUV “YOVUZ” BO‘LMASIN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800" t="18335" r="17353" b="22875"/>
          <a:stretch/>
        </p:blipFill>
        <p:spPr>
          <a:xfrm>
            <a:off x="7516718" y="1718797"/>
            <a:ext cx="2748511" cy="31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Open Blank Book PSD | Открытая книга, Книги,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426"/>
            <a:ext cx="12482252" cy="713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60353" y="98811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Z” </a:t>
            </a:r>
            <a:r>
              <a:rPr lang="en-US" sz="3200" b="1" dirty="0" err="1" smtClean="0">
                <a:solidFill>
                  <a:srgbClr val="002060"/>
                </a:solidFill>
              </a:rPr>
              <a:t>o‘rniga</a:t>
            </a:r>
            <a:r>
              <a:rPr lang="en-US" sz="3200" b="1" dirty="0" smtClean="0">
                <a:solidFill>
                  <a:srgbClr val="002060"/>
                </a:solidFill>
              </a:rPr>
              <a:t> “R” </a:t>
            </a:r>
            <a:r>
              <a:rPr lang="en-US" sz="3200" b="1" dirty="0" err="1" smtClean="0">
                <a:solidFill>
                  <a:srgbClr val="002060"/>
                </a:solidFill>
              </a:rPr>
              <a:t>yozma</a:t>
            </a:r>
            <a:r>
              <a:rPr lang="en-US" sz="3200" b="1" dirty="0" smtClean="0">
                <a:solidFill>
                  <a:srgbClr val="002060"/>
                </a:solidFill>
              </a:rPr>
              <a:t>,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</a:rPr>
              <a:t>Ko‘z</a:t>
            </a:r>
            <a:r>
              <a:rPr lang="en-US" sz="3200" b="1" dirty="0" smtClean="0">
                <a:solidFill>
                  <a:srgbClr val="002060"/>
                </a:solidFill>
              </a:rPr>
              <a:t>” “</a:t>
            </a:r>
            <a:r>
              <a:rPr lang="en-US" sz="3200" b="1" dirty="0" err="1" smtClean="0">
                <a:solidFill>
                  <a:srgbClr val="002060"/>
                </a:solidFill>
              </a:rPr>
              <a:t>ko‘r</a:t>
            </a:r>
            <a:r>
              <a:rPr lang="en-US" sz="3200" b="1" dirty="0" smtClean="0">
                <a:solidFill>
                  <a:srgbClr val="002060"/>
                </a:solidFill>
              </a:rPr>
              <a:t>” </a:t>
            </a:r>
            <a:r>
              <a:rPr lang="en-US" sz="3200" b="1" dirty="0" err="1" smtClean="0">
                <a:solidFill>
                  <a:srgbClr val="002060"/>
                </a:solidFill>
              </a:rPr>
              <a:t>bo‘lib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qolmasin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</a:rPr>
              <a:t>S”ni</a:t>
            </a:r>
            <a:r>
              <a:rPr lang="en-US" sz="3200" b="1" dirty="0" smtClean="0">
                <a:solidFill>
                  <a:srgbClr val="002060"/>
                </a:solidFill>
              </a:rPr>
              <a:t> “</a:t>
            </a:r>
            <a:r>
              <a:rPr lang="en-US" sz="3200" b="1" dirty="0" err="1" smtClean="0">
                <a:solidFill>
                  <a:srgbClr val="002060"/>
                </a:solidFill>
              </a:rPr>
              <a:t>L”ga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almashib</a:t>
            </a:r>
            <a:r>
              <a:rPr lang="en-US" sz="3200" b="1" dirty="0" smtClean="0">
                <a:solidFill>
                  <a:srgbClr val="002060"/>
                </a:solidFill>
              </a:rPr>
              <a:t>,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err="1" smtClean="0">
                <a:solidFill>
                  <a:srgbClr val="002060"/>
                </a:solidFill>
              </a:rPr>
              <a:t>Tiniq</a:t>
            </a:r>
            <a:r>
              <a:rPr lang="en-US" sz="3200" b="1" dirty="0" smtClean="0">
                <a:solidFill>
                  <a:srgbClr val="002060"/>
                </a:solidFill>
              </a:rPr>
              <a:t> “</a:t>
            </a:r>
            <a:r>
              <a:rPr lang="en-US" sz="3200" b="1" dirty="0" err="1" smtClean="0">
                <a:solidFill>
                  <a:srgbClr val="002060"/>
                </a:solidFill>
              </a:rPr>
              <a:t>soy”ni</a:t>
            </a:r>
            <a:r>
              <a:rPr lang="en-US" sz="3200" b="1" dirty="0" smtClean="0">
                <a:solidFill>
                  <a:srgbClr val="002060"/>
                </a:solidFill>
              </a:rPr>
              <a:t> “</a:t>
            </a:r>
            <a:r>
              <a:rPr lang="en-US" sz="3200" b="1" dirty="0" err="1" smtClean="0">
                <a:solidFill>
                  <a:srgbClr val="002060"/>
                </a:solidFill>
              </a:rPr>
              <a:t>loy</a:t>
            </a:r>
            <a:r>
              <a:rPr lang="en-US" sz="3200" b="1" dirty="0" smtClean="0">
                <a:solidFill>
                  <a:srgbClr val="002060"/>
                </a:solidFill>
              </a:rPr>
              <a:t>” </a:t>
            </a:r>
            <a:r>
              <a:rPr lang="en-US" sz="3200" b="1" dirty="0" err="1" smtClean="0">
                <a:solidFill>
                  <a:srgbClr val="002060"/>
                </a:solidFill>
              </a:rPr>
              <a:t>qilma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err="1" smtClean="0">
                <a:solidFill>
                  <a:srgbClr val="002060"/>
                </a:solidFill>
              </a:rPr>
              <a:t>Harflarni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chalkashtirib</a:t>
            </a:r>
            <a:r>
              <a:rPr lang="en-US" sz="3200" b="1" dirty="0" smtClean="0">
                <a:solidFill>
                  <a:srgbClr val="002060"/>
                </a:solidFill>
              </a:rPr>
              <a:t>,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err="1" smtClean="0">
                <a:solidFill>
                  <a:srgbClr val="002060"/>
                </a:solidFill>
              </a:rPr>
              <a:t>Gapni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poyma-poy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qilma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6537" y="4843232"/>
            <a:ext cx="238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en-US" sz="2800" b="1" dirty="0" err="1" smtClean="0">
                <a:solidFill>
                  <a:srgbClr val="0070C0"/>
                </a:solidFill>
              </a:rPr>
              <a:t>Dilshod</a:t>
            </a:r>
            <a:r>
              <a:rPr lang="en-US" sz="2800" b="1" dirty="0" smtClean="0">
                <a:solidFill>
                  <a:srgbClr val="0070C0"/>
                </a:solidFill>
              </a:rPr>
              <a:t> Rajab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800" t="18335" r="17353" b="22875"/>
          <a:stretch/>
        </p:blipFill>
        <p:spPr>
          <a:xfrm>
            <a:off x="7516718" y="1718797"/>
            <a:ext cx="2748511" cy="31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and Painted Watercolor Flowers Background | Flower backgrounds, Watercolor  flower background, Bunch of flowers dra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6" b="3587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9858" y="2354036"/>
            <a:ext cx="3298371" cy="7016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</a:rPr>
              <a:t>Lug‘at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ishi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6543" y="3429000"/>
            <a:ext cx="11005457" cy="476023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Qil</a:t>
            </a:r>
            <a:r>
              <a:rPr lang="en-US" sz="4000" b="1" dirty="0" smtClean="0">
                <a:solidFill>
                  <a:srgbClr val="FF0000"/>
                </a:solidFill>
              </a:rPr>
              <a:t>- </a:t>
            </a:r>
            <a:r>
              <a:rPr lang="en-US" sz="4000" b="1" dirty="0" err="1" smtClean="0">
                <a:solidFill>
                  <a:srgbClr val="002060"/>
                </a:solidFill>
              </a:rPr>
              <a:t>Ot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ba’zi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boshqa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hayvonlar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dumi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yoki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yolining</a:t>
            </a:r>
            <a:r>
              <a:rPr lang="en-US" sz="4000" b="1" dirty="0" smtClean="0">
                <a:solidFill>
                  <a:srgbClr val="002060"/>
                </a:solidFill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</a:rPr>
              <a:t>tolasi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Gado</a:t>
            </a:r>
            <a:r>
              <a:rPr lang="en-US" sz="4000" b="1" dirty="0" smtClean="0">
                <a:solidFill>
                  <a:srgbClr val="FF0000"/>
                </a:solidFill>
              </a:rPr>
              <a:t>- </a:t>
            </a:r>
            <a:r>
              <a:rPr lang="en-US" sz="4000" b="1" dirty="0" err="1" smtClean="0">
                <a:solidFill>
                  <a:srgbClr val="002060"/>
                </a:solidFill>
              </a:rPr>
              <a:t>tilanchilik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bilan</a:t>
            </a:r>
            <a:r>
              <a:rPr lang="en-US" sz="4000" b="1" dirty="0" smtClean="0">
                <a:solidFill>
                  <a:srgbClr val="002060"/>
                </a:solidFill>
              </a:rPr>
              <a:t> kun </a:t>
            </a:r>
            <a:r>
              <a:rPr lang="en-US" sz="4000" b="1" dirty="0" err="1" smtClean="0">
                <a:solidFill>
                  <a:srgbClr val="002060"/>
                </a:solidFill>
              </a:rPr>
              <a:t>kechiradigan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odam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smtClean="0">
                <a:solidFill>
                  <a:srgbClr val="FF0000"/>
                </a:solidFill>
              </a:rPr>
              <a:t>Ado- </a:t>
            </a:r>
            <a:r>
              <a:rPr lang="en-US" sz="4000" b="1" dirty="0" err="1" smtClean="0">
                <a:solidFill>
                  <a:srgbClr val="002060"/>
                </a:solidFill>
              </a:rPr>
              <a:t>ish-harakat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voqea</a:t>
            </a:r>
            <a:r>
              <a:rPr lang="en-US" sz="4000" b="1" dirty="0" smtClean="0">
                <a:solidFill>
                  <a:srgbClr val="002060"/>
                </a:solidFill>
              </a:rPr>
              <a:t>- </a:t>
            </a:r>
            <a:r>
              <a:rPr lang="en-US" sz="4000" b="1" smtClean="0">
                <a:solidFill>
                  <a:srgbClr val="002060"/>
                </a:solidFill>
              </a:rPr>
              <a:t>hodisaning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oxiri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tugashi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endParaRPr lang="en-US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and Painted Watercolor Flowers Background | Flower backgrounds, Watercolor  flower background, Bunch of flowers draw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6" b="3587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429" y="2402569"/>
            <a:ext cx="3298371" cy="7016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</a:rPr>
              <a:t>Lug‘at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ishi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907" y="3324225"/>
            <a:ext cx="11707586" cy="308065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000" b="1" dirty="0">
              <a:solidFill>
                <a:srgbClr val="002060"/>
              </a:solidFill>
            </a:endParaRPr>
          </a:p>
          <a:p>
            <a:r>
              <a:rPr lang="en-US" sz="4000" b="1" dirty="0" smtClean="0">
                <a:solidFill>
                  <a:srgbClr val="FF0000"/>
                </a:solidFill>
              </a:rPr>
              <a:t>Soy- </a:t>
            </a:r>
            <a:r>
              <a:rPr lang="en-US" sz="4000" b="1" dirty="0" err="1" smtClean="0">
                <a:solidFill>
                  <a:srgbClr val="002060"/>
                </a:solidFill>
              </a:rPr>
              <a:t>ikki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adir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yoki</a:t>
            </a:r>
            <a:r>
              <a:rPr lang="en-US" sz="4000" b="1" dirty="0" smtClean="0">
                <a:solidFill>
                  <a:srgbClr val="002060"/>
                </a:solidFill>
              </a:rPr>
              <a:t> tog‘ </a:t>
            </a:r>
            <a:r>
              <a:rPr lang="en-US" sz="4000" b="1" dirty="0" err="1" smtClean="0">
                <a:solidFill>
                  <a:srgbClr val="002060"/>
                </a:solidFill>
              </a:rPr>
              <a:t>oralig‘idagi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suv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yo‘li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4000" b="1" dirty="0" err="1" smtClean="0">
                <a:solidFill>
                  <a:srgbClr val="FF0000"/>
                </a:solidFill>
              </a:rPr>
              <a:t>Poyma-poy</a:t>
            </a:r>
            <a:r>
              <a:rPr lang="en-US" sz="4000" b="1" dirty="0" smtClean="0">
                <a:solidFill>
                  <a:srgbClr val="FF0000"/>
                </a:solidFill>
              </a:rPr>
              <a:t>- </a:t>
            </a:r>
            <a:r>
              <a:rPr lang="en-US" sz="4000" b="1" dirty="0" err="1" smtClean="0">
                <a:solidFill>
                  <a:srgbClr val="002060"/>
                </a:solidFill>
              </a:rPr>
              <a:t>bir-biriga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mos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bo‘lmagan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poyi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adashgan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Open Blank Book PSD | Открытая книга, Книги,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12"/>
            <a:ext cx="12482252" cy="713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6829" y="1445652"/>
            <a:ext cx="5867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“Q” </a:t>
            </a:r>
            <a:r>
              <a:rPr lang="en-US" sz="3200" b="1" dirty="0" err="1">
                <a:solidFill>
                  <a:srgbClr val="002060"/>
                </a:solidFill>
              </a:rPr>
              <a:t>o‘rniga</a:t>
            </a:r>
            <a:r>
              <a:rPr lang="en-US" sz="3200" b="1" dirty="0">
                <a:solidFill>
                  <a:srgbClr val="002060"/>
                </a:solidFill>
              </a:rPr>
              <a:t> “F” </a:t>
            </a:r>
            <a:r>
              <a:rPr lang="en-US" sz="3200" b="1" dirty="0" err="1">
                <a:solidFill>
                  <a:srgbClr val="002060"/>
                </a:solidFill>
              </a:rPr>
              <a:t>yozsang</a:t>
            </a:r>
            <a:r>
              <a:rPr lang="en-US" sz="3200" b="1" dirty="0">
                <a:solidFill>
                  <a:srgbClr val="002060"/>
                </a:solidFill>
              </a:rPr>
              <a:t>,</a:t>
            </a:r>
            <a:br>
              <a:rPr lang="en-US" sz="3200" b="1" dirty="0">
                <a:solidFill>
                  <a:srgbClr val="002060"/>
                </a:solidFill>
              </a:rPr>
            </a:b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“</a:t>
            </a:r>
            <a:r>
              <a:rPr lang="en-US" sz="3200" b="1" dirty="0" err="1">
                <a:solidFill>
                  <a:srgbClr val="002060"/>
                </a:solidFill>
              </a:rPr>
              <a:t>Qil”dan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“             ” </a:t>
            </a:r>
            <a:r>
              <a:rPr lang="en-US" sz="3200" b="1" dirty="0" err="1" smtClean="0">
                <a:solidFill>
                  <a:srgbClr val="002060"/>
                </a:solidFill>
              </a:rPr>
              <a:t>paydo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bo‘lar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“</a:t>
            </a:r>
            <a:r>
              <a:rPr lang="en-US" sz="3200" b="1" dirty="0" err="1">
                <a:solidFill>
                  <a:srgbClr val="002060"/>
                </a:solidFill>
              </a:rPr>
              <a:t>Gado”ning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boshi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ketsa</a:t>
            </a:r>
            <a:r>
              <a:rPr lang="en-US" sz="3200" b="1" dirty="0">
                <a:solidFill>
                  <a:srgbClr val="002060"/>
                </a:solidFill>
              </a:rPr>
              <a:t>,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 err="1">
                <a:solidFill>
                  <a:srgbClr val="002060"/>
                </a:solidFill>
              </a:rPr>
              <a:t>Albatta</a:t>
            </a:r>
            <a:r>
              <a:rPr lang="en-US" sz="3200" b="1" dirty="0">
                <a:solidFill>
                  <a:srgbClr val="002060"/>
                </a:solidFill>
              </a:rPr>
              <a:t> “ado” </a:t>
            </a:r>
            <a:r>
              <a:rPr lang="en-US" sz="3200" b="1" dirty="0" err="1">
                <a:solidFill>
                  <a:srgbClr val="002060"/>
                </a:solidFill>
              </a:rPr>
              <a:t>bo‘lar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br>
              <a:rPr lang="en-US" sz="3200" b="1" dirty="0">
                <a:solidFill>
                  <a:srgbClr val="002060"/>
                </a:solidFill>
              </a:rPr>
            </a:b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“              ”</a:t>
            </a:r>
            <a:r>
              <a:rPr lang="en-US" sz="3200" b="1" dirty="0" err="1" smtClean="0">
                <a:solidFill>
                  <a:srgbClr val="002060"/>
                </a:solidFill>
              </a:rPr>
              <a:t>ni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“</a:t>
            </a:r>
            <a:r>
              <a:rPr lang="en-US" sz="3200" b="1" dirty="0" err="1">
                <a:solidFill>
                  <a:srgbClr val="002060"/>
                </a:solidFill>
              </a:rPr>
              <a:t>G‘ulg‘ul</a:t>
            </a:r>
            <a:r>
              <a:rPr lang="en-US" sz="3200" b="1" dirty="0">
                <a:solidFill>
                  <a:srgbClr val="002060"/>
                </a:solidFill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</a:rPr>
              <a:t>dema</a:t>
            </a:r>
            <a:r>
              <a:rPr lang="en-US" sz="3200" b="1" dirty="0">
                <a:solidFill>
                  <a:srgbClr val="002060"/>
                </a:solidFill>
              </a:rPr>
              <a:t>,</a:t>
            </a:r>
            <a:br>
              <a:rPr lang="en-US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55230" y="571873"/>
            <a:ext cx="668866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“B” </a:t>
            </a:r>
            <a:r>
              <a:rPr lang="en-US" sz="3200" b="1" dirty="0" err="1">
                <a:solidFill>
                  <a:srgbClr val="002060"/>
                </a:solidFill>
              </a:rPr>
              <a:t>o‘rnin</a:t>
            </a:r>
            <a:r>
              <a:rPr lang="en-US" sz="3200" b="1" dirty="0">
                <a:solidFill>
                  <a:srgbClr val="002060"/>
                </a:solidFill>
              </a:rPr>
              <a:t> “G‘” </a:t>
            </a:r>
            <a:r>
              <a:rPr lang="en-US" sz="3200" b="1" dirty="0" err="1">
                <a:solidFill>
                  <a:srgbClr val="002060"/>
                </a:solidFill>
              </a:rPr>
              <a:t>olmasin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Z” </a:t>
            </a:r>
            <a:r>
              <a:rPr lang="en-US" sz="3200" b="1" dirty="0" err="1" smtClean="0">
                <a:solidFill>
                  <a:srgbClr val="002060"/>
                </a:solidFill>
              </a:rPr>
              <a:t>o‘rniga</a:t>
            </a:r>
            <a:r>
              <a:rPr lang="en-US" sz="3200" b="1" dirty="0" smtClean="0">
                <a:solidFill>
                  <a:srgbClr val="002060"/>
                </a:solidFill>
              </a:rPr>
              <a:t> “R” </a:t>
            </a:r>
            <a:r>
              <a:rPr lang="en-US" sz="3200" b="1" dirty="0" err="1" smtClean="0">
                <a:solidFill>
                  <a:srgbClr val="002060"/>
                </a:solidFill>
              </a:rPr>
              <a:t>yozma</a:t>
            </a:r>
            <a:r>
              <a:rPr lang="en-US" sz="32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“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          ” “</a:t>
            </a:r>
            <a:r>
              <a:rPr lang="en-US" sz="3200" b="1" dirty="0" err="1" smtClean="0">
                <a:solidFill>
                  <a:srgbClr val="002060"/>
                </a:solidFill>
              </a:rPr>
              <a:t>ko‘r</a:t>
            </a:r>
            <a:r>
              <a:rPr lang="en-US" sz="3200" b="1" dirty="0" smtClean="0">
                <a:solidFill>
                  <a:srgbClr val="002060"/>
                </a:solidFill>
              </a:rPr>
              <a:t>” </a:t>
            </a:r>
            <a:r>
              <a:rPr lang="en-US" sz="3200" b="1" dirty="0" err="1" smtClean="0">
                <a:solidFill>
                  <a:srgbClr val="002060"/>
                </a:solidFill>
              </a:rPr>
              <a:t>bo‘lib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qolmasin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</a:rPr>
              <a:t>S”ni</a:t>
            </a:r>
            <a:r>
              <a:rPr lang="en-US" sz="3200" b="1" dirty="0" smtClean="0">
                <a:solidFill>
                  <a:srgbClr val="002060"/>
                </a:solidFill>
              </a:rPr>
              <a:t> “</a:t>
            </a:r>
            <a:r>
              <a:rPr lang="en-US" sz="3200" b="1" dirty="0" err="1" smtClean="0">
                <a:solidFill>
                  <a:srgbClr val="002060"/>
                </a:solidFill>
              </a:rPr>
              <a:t>L”ga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almashib</a:t>
            </a:r>
            <a:r>
              <a:rPr lang="en-US" sz="3200" b="1" dirty="0" smtClean="0">
                <a:solidFill>
                  <a:srgbClr val="002060"/>
                </a:solidFill>
              </a:rPr>
              <a:t>,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</a:rPr>
              <a:t>Tiniq</a:t>
            </a:r>
            <a:r>
              <a:rPr lang="en-US" sz="3200" b="1" dirty="0" smtClean="0">
                <a:solidFill>
                  <a:srgbClr val="002060"/>
                </a:solidFill>
              </a:rPr>
              <a:t> “                ”</a:t>
            </a:r>
            <a:r>
              <a:rPr lang="en-US" sz="3200" b="1" dirty="0" err="1" smtClean="0">
                <a:solidFill>
                  <a:srgbClr val="002060"/>
                </a:solidFill>
              </a:rPr>
              <a:t>ni</a:t>
            </a:r>
            <a:r>
              <a:rPr lang="en-US" sz="3200" b="1" dirty="0" smtClean="0">
                <a:solidFill>
                  <a:srgbClr val="002060"/>
                </a:solidFill>
              </a:rPr>
              <a:t> “</a:t>
            </a:r>
            <a:r>
              <a:rPr lang="en-US" sz="3200" b="1" dirty="0" err="1" smtClean="0">
                <a:solidFill>
                  <a:srgbClr val="002060"/>
                </a:solidFill>
              </a:rPr>
              <a:t>loy</a:t>
            </a:r>
            <a:r>
              <a:rPr lang="en-US" sz="3200" b="1" dirty="0" smtClean="0">
                <a:solidFill>
                  <a:srgbClr val="002060"/>
                </a:solidFill>
              </a:rPr>
              <a:t>” </a:t>
            </a:r>
            <a:r>
              <a:rPr lang="en-US" sz="3200" b="1" dirty="0" err="1" smtClean="0">
                <a:solidFill>
                  <a:srgbClr val="002060"/>
                </a:solidFill>
              </a:rPr>
              <a:t>qilma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err="1" smtClean="0">
                <a:solidFill>
                  <a:srgbClr val="002060"/>
                </a:solidFill>
              </a:rPr>
              <a:t>Harflarni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chalkashtirib</a:t>
            </a:r>
            <a:r>
              <a:rPr lang="en-US" sz="3200" b="1" dirty="0" smtClean="0">
                <a:solidFill>
                  <a:srgbClr val="002060"/>
                </a:solidFill>
              </a:rPr>
              <a:t>,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err="1" smtClean="0">
                <a:solidFill>
                  <a:srgbClr val="002060"/>
                </a:solidFill>
              </a:rPr>
              <a:t>Gapni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poyma-poy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qilma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1639" y="6971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YOZUV “YOVUZ” BO‘LMASIN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94644" y="5446747"/>
            <a:ext cx="238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en-US" sz="2800" b="1" dirty="0" err="1" smtClean="0">
                <a:solidFill>
                  <a:srgbClr val="0070C0"/>
                </a:solidFill>
              </a:rPr>
              <a:t>Dilshod</a:t>
            </a:r>
            <a:r>
              <a:rPr lang="en-US" sz="2800" b="1" dirty="0" smtClean="0">
                <a:solidFill>
                  <a:srgbClr val="0070C0"/>
                </a:solidFill>
              </a:rPr>
              <a:t> Rajab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Safari Fil Temalı Ayaklı Pa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 r="14515"/>
          <a:stretch/>
        </p:blipFill>
        <p:spPr bwMode="auto">
          <a:xfrm>
            <a:off x="2659168" y="2194403"/>
            <a:ext cx="1025647" cy="12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1 Bulbul Bird Illustrations &amp;amp; Clip Art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99" y="4576135"/>
            <a:ext cx="1122030" cy="125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лаз — Викисловар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91" y="1944373"/>
            <a:ext cx="1044816" cy="7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Анхор. Река времени в шумном городе - обзо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2" t="63004" r="20048" b="504"/>
          <a:stretch/>
        </p:blipFill>
        <p:spPr bwMode="auto">
          <a:xfrm>
            <a:off x="7750007" y="3730795"/>
            <a:ext cx="1350450" cy="84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Алгоритмы конструирования современного урока презентация, докла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"/>
          <a:stretch/>
        </p:blipFill>
        <p:spPr bwMode="auto">
          <a:xfrm>
            <a:off x="0" y="-130628"/>
            <a:ext cx="12192001" cy="698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701" t="59114" r="25233" b="32380"/>
          <a:stretch/>
        </p:blipFill>
        <p:spPr>
          <a:xfrm>
            <a:off x="250371" y="2533808"/>
            <a:ext cx="11277601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ove and Passion Background - Design Template - #15858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FF0000"/>
                </a:solidFill>
              </a:rPr>
              <a:t>qil</a:t>
            </a:r>
            <a:r>
              <a:rPr lang="en-US" sz="5400" b="1" dirty="0" smtClean="0">
                <a:solidFill>
                  <a:srgbClr val="002060"/>
                </a:solidFill>
              </a:rPr>
              <a:t> -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002060"/>
                </a:solidFill>
              </a:rPr>
              <a:t>a</a:t>
            </a:r>
            <a:r>
              <a:rPr lang="en-US" sz="5400" b="1" dirty="0" smtClean="0">
                <a:solidFill>
                  <a:srgbClr val="002060"/>
                </a:solidFill>
              </a:rPr>
              <a:t>do - 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bulbul</a:t>
            </a:r>
            <a:r>
              <a:rPr lang="en-US" sz="5400" b="1" dirty="0" smtClean="0">
                <a:solidFill>
                  <a:srgbClr val="002060"/>
                </a:solidFill>
              </a:rPr>
              <a:t> -</a:t>
            </a: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002060"/>
                </a:solidFill>
              </a:rPr>
              <a:t>ko‘</a:t>
            </a:r>
            <a:r>
              <a:rPr lang="en-US" sz="5400" b="1" dirty="0" err="1" smtClean="0">
                <a:solidFill>
                  <a:srgbClr val="FF0000"/>
                </a:solidFill>
              </a:rPr>
              <a:t>z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</a:rPr>
              <a:t>-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s</a:t>
            </a:r>
            <a:r>
              <a:rPr lang="en-US" sz="5400" b="1" dirty="0" smtClean="0">
                <a:solidFill>
                  <a:srgbClr val="002060"/>
                </a:solidFill>
              </a:rPr>
              <a:t>oy -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19028" y="1825625"/>
            <a:ext cx="7441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</a:rPr>
              <a:t>f</a:t>
            </a:r>
            <a:r>
              <a:rPr lang="en-US" sz="5400" b="1" dirty="0" err="1">
                <a:solidFill>
                  <a:srgbClr val="002060"/>
                </a:solidFill>
              </a:rPr>
              <a:t>il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8491" y="2505670"/>
            <a:ext cx="1586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</a:rPr>
              <a:t>g</a:t>
            </a:r>
            <a:r>
              <a:rPr lang="en-US" sz="5400" b="1" dirty="0" err="1">
                <a:solidFill>
                  <a:srgbClr val="002060"/>
                </a:solidFill>
              </a:rPr>
              <a:t>ado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94304" y="3429000"/>
            <a:ext cx="22935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g‘</a:t>
            </a:r>
            <a:r>
              <a:rPr lang="en-US" sz="5400" b="1" dirty="0" err="1">
                <a:solidFill>
                  <a:srgbClr val="002060"/>
                </a:solidFill>
              </a:rPr>
              <a:t>ul</a:t>
            </a:r>
            <a:r>
              <a:rPr lang="en-US" sz="5400" b="1" dirty="0" err="1">
                <a:solidFill>
                  <a:srgbClr val="FF0000"/>
                </a:solidFill>
              </a:rPr>
              <a:t>g‘</a:t>
            </a:r>
            <a:r>
              <a:rPr lang="en-US" sz="5400" b="1" dirty="0" err="1">
                <a:solidFill>
                  <a:srgbClr val="002060"/>
                </a:solidFill>
              </a:rPr>
              <a:t>ul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1084" y="4352330"/>
            <a:ext cx="12935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</a:rPr>
              <a:t>ko‘</a:t>
            </a:r>
            <a:r>
              <a:rPr lang="en-US" sz="5400" b="1" dirty="0" err="1">
                <a:solidFill>
                  <a:srgbClr val="FF0000"/>
                </a:solidFill>
              </a:rPr>
              <a:t>r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37612" y="5242620"/>
            <a:ext cx="1051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</a:rPr>
              <a:t>l</a:t>
            </a:r>
            <a:r>
              <a:rPr lang="en-US" sz="5400" b="1" dirty="0" err="1">
                <a:solidFill>
                  <a:srgbClr val="002060"/>
                </a:solidFill>
              </a:rPr>
              <a:t>oy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12192000" cy="68770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0943" y="1304924"/>
            <a:ext cx="9481457" cy="4890294"/>
          </a:xfrm>
          <a:noFill/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8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9-BO‘LIM</a:t>
            </a:r>
          </a:p>
          <a:p>
            <a:pPr marL="0" indent="0" algn="ctr">
              <a:buNone/>
            </a:pPr>
            <a:r>
              <a:rPr lang="en-US" sz="8800" dirty="0" smtClean="0"/>
              <a:t> </a:t>
            </a:r>
            <a:r>
              <a:rPr lang="en-US" sz="8500" b="1" dirty="0" smtClean="0">
                <a:solidFill>
                  <a:srgbClr val="00B050"/>
                </a:solidFill>
              </a:rPr>
              <a:t>YOZUVNING TARIXI</a:t>
            </a:r>
            <a:endParaRPr lang="en-US" sz="88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9400" b="1" dirty="0" err="1" smtClean="0">
                <a:solidFill>
                  <a:srgbClr val="002060"/>
                </a:solidFill>
              </a:rPr>
              <a:t>Yozuv</a:t>
            </a:r>
            <a:r>
              <a:rPr lang="en-US" sz="9400" b="1" dirty="0" smtClean="0">
                <a:solidFill>
                  <a:srgbClr val="002060"/>
                </a:solidFill>
              </a:rPr>
              <a:t> “</a:t>
            </a:r>
            <a:r>
              <a:rPr lang="en-US" sz="9400" b="1" dirty="0" err="1" smtClean="0">
                <a:solidFill>
                  <a:srgbClr val="002060"/>
                </a:solidFill>
              </a:rPr>
              <a:t>Yovuz</a:t>
            </a:r>
            <a:r>
              <a:rPr lang="en-US" sz="9400" b="1" dirty="0" smtClean="0">
                <a:solidFill>
                  <a:srgbClr val="002060"/>
                </a:solidFill>
              </a:rPr>
              <a:t>” </a:t>
            </a:r>
            <a:r>
              <a:rPr lang="en-US" sz="9400" b="1" dirty="0" err="1" smtClean="0">
                <a:solidFill>
                  <a:srgbClr val="002060"/>
                </a:solidFill>
              </a:rPr>
              <a:t>bo‘lmasin</a:t>
            </a:r>
            <a:r>
              <a:rPr lang="en-US" sz="8800" dirty="0">
                <a:solidFill>
                  <a:srgbClr val="00B050"/>
                </a:solidFill>
              </a:rPr>
              <a:t/>
            </a:r>
            <a:br>
              <a:rPr lang="en-US" sz="8800" dirty="0">
                <a:solidFill>
                  <a:srgbClr val="00B050"/>
                </a:solidFill>
              </a:rPr>
            </a:br>
            <a:endParaRPr lang="ru-RU" sz="8800" b="1" dirty="0">
              <a:solidFill>
                <a:srgbClr val="00B05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6421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</a:rPr>
              <a:t>Mavzu</a:t>
            </a:r>
            <a:r>
              <a:rPr lang="en-US" sz="9600" b="1" dirty="0" smtClean="0">
                <a:solidFill>
                  <a:srgbClr val="0070C0"/>
                </a:solidFill>
              </a:rPr>
              <a:t>:</a:t>
            </a:r>
            <a:endParaRPr lang="ru-RU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Алгоритмы конструирования современного урока презентация, докла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"/>
          <a:stretch/>
        </p:blipFill>
        <p:spPr bwMode="auto">
          <a:xfrm>
            <a:off x="0" y="-130628"/>
            <a:ext cx="12192001" cy="698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52530" y="615239"/>
            <a:ext cx="62534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Mustaqil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topshiriq</a:t>
            </a:r>
            <a:r>
              <a:rPr lang="en-US" sz="6000" b="1" dirty="0" smtClean="0">
                <a:solidFill>
                  <a:srgbClr val="FF0000"/>
                </a:solidFill>
              </a:rPr>
              <a:t>: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5800" y="2000252"/>
            <a:ext cx="76917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She’rni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yod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oling</a:t>
            </a:r>
            <a:r>
              <a:rPr lang="en-US" sz="6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n-US" sz="6000" b="1" dirty="0" err="1" smtClean="0">
                <a:solidFill>
                  <a:srgbClr val="002060"/>
                </a:solidFill>
              </a:rPr>
              <a:t>Bitta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harf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bilan</a:t>
            </a:r>
            <a:endParaRPr lang="en-US" sz="6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farqlanadigan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rgbClr val="002060"/>
                </a:solidFill>
              </a:rPr>
              <a:t>so‘zlarga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misol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keltiring</a:t>
            </a:r>
            <a:r>
              <a:rPr lang="en-US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ve and Passion Background - Design Template - #15858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28698" y="848328"/>
            <a:ext cx="9064594" cy="42810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i="1" noProof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E’</a:t>
            </a:r>
            <a:r>
              <a:rPr kumimoji="0" lang="uz-Latn-UZ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TIBORINGIZ </a:t>
            </a:r>
            <a:r>
              <a:rPr kumimoji="0" lang="uz-Latn-UZ" sz="8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UCHUN RAHMAT!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692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43 Ppt-hez ideas | keretek, doodle art, vinyet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3513" r="7110" b="52162"/>
          <a:stretch/>
        </p:blipFill>
        <p:spPr>
          <a:xfrm>
            <a:off x="1317171" y="2884716"/>
            <a:ext cx="10003971" cy="12579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05958" y="1665905"/>
            <a:ext cx="50358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Mustaqil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topshiriq</a:t>
            </a:r>
            <a:r>
              <a:rPr lang="en-US" sz="4800" b="1" dirty="0">
                <a:solidFill>
                  <a:srgbClr val="FF0000"/>
                </a:solidFill>
              </a:rPr>
              <a:t>: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ducation Powerpoint Templates - Free Ppt Backgrounds And Templates inside  Tem… | Powerpoint background templates, Powerpoint background free, 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42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+mn-lt"/>
              </a:rPr>
              <a:t>Mustaqil</a:t>
            </a:r>
            <a:r>
              <a:rPr lang="en-US" sz="6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+mn-lt"/>
              </a:rPr>
              <a:t>topshiriqni</a:t>
            </a:r>
            <a:r>
              <a:rPr lang="en-US" sz="6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+mn-lt"/>
              </a:rPr>
              <a:t>tekshirish</a:t>
            </a:r>
            <a:r>
              <a:rPr lang="en-US" sz="6000" b="1" dirty="0" smtClean="0">
                <a:solidFill>
                  <a:srgbClr val="FF0000"/>
                </a:solidFill>
                <a:latin typeface="+mn-lt"/>
              </a:rPr>
              <a:t>: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40" y="1402479"/>
            <a:ext cx="10892883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>
                <a:solidFill>
                  <a:srgbClr val="002060"/>
                </a:solidFill>
              </a:rPr>
              <a:t>Qavs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belgilari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kelib</a:t>
            </a:r>
            <a:r>
              <a:rPr lang="en-US" sz="4000" b="1" dirty="0" smtClean="0">
                <a:solidFill>
                  <a:srgbClr val="002060"/>
                </a:solidFill>
              </a:rPr>
              <a:t>, aka-</a:t>
            </a:r>
            <a:r>
              <a:rPr lang="en-US" sz="4000" b="1" dirty="0" err="1" smtClean="0">
                <a:solidFill>
                  <a:srgbClr val="002060"/>
                </a:solidFill>
              </a:rPr>
              <a:t>ukalarni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oʻrab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olibdi</a:t>
            </a:r>
            <a:r>
              <a:rPr lang="en-US" sz="4000" b="1" dirty="0" smtClean="0">
                <a:solidFill>
                  <a:srgbClr val="002060"/>
                </a:solidFill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</a:rPr>
              <a:t>Shu </a:t>
            </a:r>
            <a:r>
              <a:rPr lang="en-US" sz="4000" b="1" dirty="0" err="1" smtClean="0">
                <a:solidFill>
                  <a:srgbClr val="002060"/>
                </a:solidFill>
              </a:rPr>
              <a:t>payt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Toʻrt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Besh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raqami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qavs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ichidagi</a:t>
            </a:r>
            <a:r>
              <a:rPr lang="en-US" sz="4000" b="1" dirty="0" smtClean="0">
                <a:solidFill>
                  <a:srgbClr val="002060"/>
                </a:solidFill>
              </a:rPr>
              <a:t> aka-</a:t>
            </a:r>
            <a:r>
              <a:rPr lang="en-US" sz="4000" b="1" dirty="0" err="1" smtClean="0">
                <a:solidFill>
                  <a:srgbClr val="002060"/>
                </a:solidFill>
              </a:rPr>
              <a:t>uka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harflarni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tutib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keltirishibdi</a:t>
            </a:r>
            <a:r>
              <a:rPr lang="en-US" sz="4000" b="1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</a:rPr>
              <a:t>Aka-</a:t>
            </a:r>
            <a:r>
              <a:rPr lang="en-US" sz="4000" b="1" dirty="0" err="1" smtClean="0">
                <a:solidFill>
                  <a:srgbClr val="002060"/>
                </a:solidFill>
              </a:rPr>
              <a:t>uka</a:t>
            </a:r>
            <a:r>
              <a:rPr lang="en-US" sz="4000" b="1" dirty="0" smtClean="0">
                <a:solidFill>
                  <a:srgbClr val="002060"/>
                </a:solidFill>
              </a:rPr>
              <a:t> “o” </a:t>
            </a:r>
            <a:r>
              <a:rPr lang="en-US" sz="4000" b="1" dirty="0" err="1" smtClean="0">
                <a:solidFill>
                  <a:srgbClr val="002060"/>
                </a:solidFill>
              </a:rPr>
              <a:t>esa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aybiga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iqror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boʻlib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hammadan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kechirim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soʻrashibdi</a:t>
            </a:r>
            <a:r>
              <a:rPr lang="en-US" sz="4000" b="1" dirty="0" smtClean="0">
                <a:solidFill>
                  <a:srgbClr val="002060"/>
                </a:solidFill>
              </a:rPr>
              <a:t>.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1765"/>
            <a:ext cx="12193702" cy="91452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200" y="2296886"/>
            <a:ext cx="11071302" cy="101237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0070C0"/>
                </a:solidFill>
              </a:rPr>
              <a:t>	Gap </a:t>
            </a:r>
            <a:r>
              <a:rPr lang="en-US" sz="6000" b="1" dirty="0" err="1" smtClean="0">
                <a:solidFill>
                  <a:srgbClr val="0070C0"/>
                </a:solidFill>
              </a:rPr>
              <a:t>tugallangan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</a:rPr>
              <a:t>fikrni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</a:rPr>
              <a:t>bildiradi</a:t>
            </a:r>
            <a:r>
              <a:rPr lang="en-US" sz="6000" b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33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ve and Passion Background - Design Template - #15858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61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9604" y="3379827"/>
            <a:ext cx="15103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Men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9909" y="3390333"/>
            <a:ext cx="2472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</a:rPr>
              <a:t>qiziqarli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061" y="3400839"/>
            <a:ext cx="16639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</a:rPr>
              <a:t>kitob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75978" y="3379827"/>
            <a:ext cx="25380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</a:rPr>
              <a:t>o‘qidim</a:t>
            </a:r>
            <a:r>
              <a:rPr lang="en-US" sz="5400" b="1" dirty="0">
                <a:solidFill>
                  <a:srgbClr val="7030A0"/>
                </a:solidFill>
              </a:rPr>
              <a:t>.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077"/>
            <a:ext cx="12193702" cy="91452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200" y="450036"/>
            <a:ext cx="11071302" cy="23693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	</a:t>
            </a:r>
            <a:r>
              <a:rPr lang="en-US" sz="5400" b="1" dirty="0" err="1" smtClean="0">
                <a:solidFill>
                  <a:srgbClr val="0070C0"/>
                </a:solidFill>
              </a:rPr>
              <a:t>Gaplar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so‘zlardan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tuziladi</a:t>
            </a:r>
            <a:r>
              <a:rPr lang="en-US" sz="5400" b="1" dirty="0" smtClean="0">
                <a:solidFill>
                  <a:srgbClr val="0070C0"/>
                </a:solidFill>
              </a:rPr>
              <a:t>. </a:t>
            </a:r>
            <a:r>
              <a:rPr lang="en-US" sz="5400" b="1" dirty="0" err="1" smtClean="0">
                <a:solidFill>
                  <a:srgbClr val="0070C0"/>
                </a:solidFill>
              </a:rPr>
              <a:t>Gapda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so‘zlar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bir-biri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bilan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mazmunan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bog‘lanadi</a:t>
            </a:r>
            <a:r>
              <a:rPr lang="en-US" sz="5400" b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8214" y="3078939"/>
            <a:ext cx="516404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Olma</a:t>
            </a:r>
            <a:r>
              <a:rPr lang="en-US" sz="3600" b="1" dirty="0">
                <a:solidFill>
                  <a:srgbClr val="7030A0"/>
                </a:solidFill>
              </a:rPr>
              <a:t> ,</a:t>
            </a:r>
            <a:r>
              <a:rPr lang="en-US" sz="3600" b="1" dirty="0" err="1">
                <a:solidFill>
                  <a:srgbClr val="7030A0"/>
                </a:solidFill>
              </a:rPr>
              <a:t>choynak</a:t>
            </a:r>
            <a:r>
              <a:rPr lang="en-US" sz="3600" b="1" dirty="0">
                <a:solidFill>
                  <a:srgbClr val="7030A0"/>
                </a:solidFill>
              </a:rPr>
              <a:t> ,</a:t>
            </a:r>
            <a:r>
              <a:rPr lang="en-US" sz="3600" b="1" dirty="0" err="1">
                <a:solidFill>
                  <a:srgbClr val="7030A0"/>
                </a:solidFill>
              </a:rPr>
              <a:t>stol</a:t>
            </a:r>
            <a:r>
              <a:rPr lang="en-US" sz="3600" b="1" dirty="0">
                <a:solidFill>
                  <a:srgbClr val="7030A0"/>
                </a:solidFill>
              </a:rPr>
              <a:t>, </a:t>
            </a:r>
            <a:r>
              <a:rPr lang="en-US" sz="3600" b="1" dirty="0" err="1">
                <a:solidFill>
                  <a:srgbClr val="7030A0"/>
                </a:solidFill>
              </a:rPr>
              <a:t>tulki</a:t>
            </a:r>
            <a:r>
              <a:rPr lang="en-US" sz="36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1200" y="4159618"/>
            <a:ext cx="878224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Yovvoyi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hayvonlar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o‘rmonda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yashaydi</a:t>
            </a:r>
            <a:r>
              <a:rPr lang="en-US" sz="4000" b="1" dirty="0">
                <a:solidFill>
                  <a:srgbClr val="7030A0"/>
                </a:solidFill>
              </a:rPr>
              <a:t>.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1765"/>
            <a:ext cx="12193702" cy="91452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200" y="1484180"/>
            <a:ext cx="11071302" cy="142241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	</a:t>
            </a:r>
            <a:r>
              <a:rPr lang="en-US" sz="5400" b="1" dirty="0" err="1" smtClean="0">
                <a:solidFill>
                  <a:srgbClr val="0070C0"/>
                </a:solidFill>
              </a:rPr>
              <a:t>Gapning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birinchi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so‘zi</a:t>
            </a:r>
            <a:r>
              <a:rPr lang="en-US" sz="5400" b="1" dirty="0" smtClean="0">
                <a:solidFill>
                  <a:srgbClr val="0070C0"/>
                </a:solidFill>
              </a:rPr>
              <a:t> bosh </a:t>
            </a:r>
            <a:r>
              <a:rPr lang="en-US" sz="5400" b="1" dirty="0" err="1" smtClean="0">
                <a:solidFill>
                  <a:srgbClr val="0070C0"/>
                </a:solidFill>
              </a:rPr>
              <a:t>harf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bilan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boshlanadi</a:t>
            </a:r>
            <a:r>
              <a:rPr lang="en-US" sz="5400" b="1" dirty="0" smtClean="0">
                <a:solidFill>
                  <a:srgbClr val="0070C0"/>
                </a:solidFill>
              </a:rPr>
              <a:t>.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702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9710636"/>
              </p:ext>
            </p:extLst>
          </p:nvPr>
        </p:nvGraphicFramePr>
        <p:xfrm>
          <a:off x="398819" y="389965"/>
          <a:ext cx="10452955" cy="6138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93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243</Words>
  <Application>Microsoft Office PowerPoint</Application>
  <PresentationFormat>Широкоэкранный</PresentationFormat>
  <Paragraphs>76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Ona tili va o‘qish  savodxonligi</vt:lpstr>
      <vt:lpstr>Mavzu:</vt:lpstr>
      <vt:lpstr>Презентация PowerPoint</vt:lpstr>
      <vt:lpstr>Mustaqil topshiriqni tekshirish: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“O‘z o‘rningni top o‘yini”</vt:lpstr>
      <vt:lpstr>“O‘z o‘rningni top o‘yini”</vt:lpstr>
      <vt:lpstr>Презентация PowerPoint</vt:lpstr>
      <vt:lpstr>Презентация PowerPoint</vt:lpstr>
      <vt:lpstr>Презентация PowerPoint</vt:lpstr>
      <vt:lpstr>Lug‘at ishi</vt:lpstr>
      <vt:lpstr>Lug‘at ishi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 va o‘qish  savodxonligi</dc:title>
  <dc:creator>User</dc:creator>
  <cp:lastModifiedBy>User</cp:lastModifiedBy>
  <cp:revision>53</cp:revision>
  <dcterms:created xsi:type="dcterms:W3CDTF">2022-01-19T09:43:49Z</dcterms:created>
  <dcterms:modified xsi:type="dcterms:W3CDTF">2022-01-25T18:33:35Z</dcterms:modified>
</cp:coreProperties>
</file>