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8" r:id="rId4"/>
    <p:sldId id="269" r:id="rId5"/>
    <p:sldId id="270" r:id="rId6"/>
    <p:sldId id="272" r:id="rId7"/>
    <p:sldId id="273" r:id="rId8"/>
    <p:sldId id="274" r:id="rId9"/>
    <p:sldId id="289" r:id="rId10"/>
    <p:sldId id="275" r:id="rId11"/>
    <p:sldId id="259" r:id="rId12"/>
    <p:sldId id="265" r:id="rId13"/>
    <p:sldId id="266" r:id="rId14"/>
    <p:sldId id="267" r:id="rId15"/>
    <p:sldId id="262" r:id="rId16"/>
    <p:sldId id="261" r:id="rId17"/>
    <p:sldId id="277" r:id="rId18"/>
    <p:sldId id="263" r:id="rId19"/>
    <p:sldId id="264" r:id="rId20"/>
    <p:sldId id="279" r:id="rId21"/>
    <p:sldId id="280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76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21D5-CA76-4365-BFDD-A79125EDF8AB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0F958-67C4-4386-A0C9-E56DF5FF1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873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21D5-CA76-4365-BFDD-A79125EDF8AB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0F958-67C4-4386-A0C9-E56DF5FF1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398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21D5-CA76-4365-BFDD-A79125EDF8AB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0F958-67C4-4386-A0C9-E56DF5FF1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217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21D5-CA76-4365-BFDD-A79125EDF8AB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0F958-67C4-4386-A0C9-E56DF5FF1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83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21D5-CA76-4365-BFDD-A79125EDF8AB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0F958-67C4-4386-A0C9-E56DF5FF1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55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21D5-CA76-4365-BFDD-A79125EDF8AB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0F958-67C4-4386-A0C9-E56DF5FF1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014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21D5-CA76-4365-BFDD-A79125EDF8AB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0F958-67C4-4386-A0C9-E56DF5FF1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755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21D5-CA76-4365-BFDD-A79125EDF8AB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0F958-67C4-4386-A0C9-E56DF5FF1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612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21D5-CA76-4365-BFDD-A79125EDF8AB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0F958-67C4-4386-A0C9-E56DF5FF1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641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21D5-CA76-4365-BFDD-A79125EDF8AB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0F958-67C4-4386-A0C9-E56DF5FF1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913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21D5-CA76-4365-BFDD-A79125EDF8AB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0F958-67C4-4386-A0C9-E56DF5FF1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138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121D5-CA76-4365-BFDD-A79125EDF8AB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0F958-67C4-4386-A0C9-E56DF5FF1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570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" y="9525"/>
            <a:ext cx="12163425" cy="68389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0605" y="1350960"/>
            <a:ext cx="6194258" cy="1325563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savodxonligi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5722" y="3411536"/>
            <a:ext cx="5585947" cy="17231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8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Spring Acupuncture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ooks PPT Backgrounds - Download free Books Powerpoint Templat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Wallpapers Powerpoint Template Free Presentation Ppt - Template For  Powerpoint - 921x721 Wallpaper - teahub.i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Words Bible Ppt Backgrounds - Powerpoint Presentation Background Ppt - HD Wallpaper 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03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2715" y="1404259"/>
            <a:ext cx="8501744" cy="252548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</a:rPr>
              <a:t>5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Qaysi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ertak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yoki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multfilmda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yovuz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qahramon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haqida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eshitgansiz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  <a:b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4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6110" y="2356227"/>
            <a:ext cx="1465257" cy="28557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9100" y="3077559"/>
            <a:ext cx="2098936" cy="21344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2853" y="2470757"/>
            <a:ext cx="2558174" cy="274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63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31765"/>
            <a:ext cx="12193702" cy="9145276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3967" t="28092" r="26359" b="63152"/>
          <a:stretch/>
        </p:blipFill>
        <p:spPr>
          <a:xfrm>
            <a:off x="468936" y="718013"/>
            <a:ext cx="11473544" cy="1137603"/>
          </a:xfrm>
          <a:prstGeom prst="rect">
            <a:avLst/>
          </a:prstGeom>
        </p:spPr>
      </p:pic>
      <p:pic>
        <p:nvPicPr>
          <p:cNvPr id="7" name="Объект 5"/>
          <p:cNvPicPr>
            <a:picLocks noChangeAspect="1"/>
          </p:cNvPicPr>
          <p:nvPr/>
        </p:nvPicPr>
        <p:blipFill rotWithShape="1">
          <a:blip r:embed="rId4"/>
          <a:srcRect l="24670" t="36597" r="21996" b="28378"/>
          <a:stretch/>
        </p:blipFill>
        <p:spPr>
          <a:xfrm>
            <a:off x="1116636" y="2536370"/>
            <a:ext cx="10178143" cy="375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2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Education Powerpoint Templates - Free Ppt Backgrounds And Templates inside  Tem… | Powerpoint background templates, Powerpoint background free,  Background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273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5"/>
          <p:cNvPicPr>
            <a:picLocks noChangeAspect="1"/>
          </p:cNvPicPr>
          <p:nvPr/>
        </p:nvPicPr>
        <p:blipFill rotWithShape="1">
          <a:blip r:embed="rId3"/>
          <a:srcRect l="24670" t="44915" r="67400" b="37633"/>
          <a:stretch/>
        </p:blipFill>
        <p:spPr>
          <a:xfrm>
            <a:off x="887838" y="3868943"/>
            <a:ext cx="853143" cy="1019291"/>
          </a:xfrm>
          <a:prstGeom prst="rect">
            <a:avLst/>
          </a:prstGeom>
        </p:spPr>
      </p:pic>
      <p:pic>
        <p:nvPicPr>
          <p:cNvPr id="5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0352" t="48527" r="54090" b="41478"/>
          <a:stretch/>
        </p:blipFill>
        <p:spPr>
          <a:xfrm>
            <a:off x="878040" y="201372"/>
            <a:ext cx="853143" cy="86294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21546" y="201372"/>
            <a:ext cx="2335202" cy="826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Chiqish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yo‘li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 rotWithShape="1">
          <a:blip r:embed="rId3"/>
          <a:srcRect l="32814" t="59998" r="61309" b="29326"/>
          <a:stretch/>
        </p:blipFill>
        <p:spPr>
          <a:xfrm>
            <a:off x="878040" y="1356650"/>
            <a:ext cx="804374" cy="82186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560454" y="1390858"/>
            <a:ext cx="7132320" cy="826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O‘t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o‘chirish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moslamasi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borligini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bildiradi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0" name="Объект 5"/>
          <p:cNvPicPr>
            <a:picLocks noChangeAspect="1"/>
          </p:cNvPicPr>
          <p:nvPr/>
        </p:nvPicPr>
        <p:blipFill rotWithShape="1">
          <a:blip r:embed="rId3"/>
          <a:srcRect l="40160" t="59998" r="54026" b="29439"/>
          <a:stretch/>
        </p:blipFill>
        <p:spPr>
          <a:xfrm>
            <a:off x="878040" y="2547094"/>
            <a:ext cx="862941" cy="88190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89147" y="2678027"/>
            <a:ext cx="5047923" cy="826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Suratga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olish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mumkin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emas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36948" y="3728673"/>
            <a:ext cx="4779331" cy="826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Dorixona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borligini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bildiradi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05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Education Powerpoint Templates - Free Ppt Backgrounds And Templates inside  Tem… | Powerpoint background templates, Powerpoint background free,  Background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4801" t="39694" r="39199" b="48989"/>
          <a:stretch/>
        </p:blipFill>
        <p:spPr>
          <a:xfrm>
            <a:off x="1268052" y="479503"/>
            <a:ext cx="914401" cy="97015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79913" y="479503"/>
            <a:ext cx="3461657" cy="826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Issiqikdan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saqlang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6" name="Объект 5"/>
          <p:cNvPicPr>
            <a:picLocks noChangeAspect="1"/>
          </p:cNvPicPr>
          <p:nvPr/>
        </p:nvPicPr>
        <p:blipFill rotWithShape="1">
          <a:blip r:embed="rId3"/>
          <a:srcRect l="59996" t="50884" r="35029" b="40270"/>
          <a:stretch/>
        </p:blipFill>
        <p:spPr>
          <a:xfrm>
            <a:off x="1268052" y="1710916"/>
            <a:ext cx="892097" cy="8363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714417" y="1494665"/>
            <a:ext cx="3461657" cy="826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</a:rPr>
              <a:t>N</a:t>
            </a:r>
            <a:r>
              <a:rPr lang="en-US" sz="3200" b="1" dirty="0" err="1" smtClean="0">
                <a:solidFill>
                  <a:srgbClr val="002060"/>
                </a:solidFill>
              </a:rPr>
              <a:t>amlikdan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saqlang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8" name="Объект 5"/>
          <p:cNvPicPr>
            <a:picLocks noChangeAspect="1"/>
          </p:cNvPicPr>
          <p:nvPr/>
        </p:nvPicPr>
        <p:blipFill rotWithShape="1">
          <a:blip r:embed="rId3"/>
          <a:srcRect l="48860" t="51370" r="46129" b="40757"/>
          <a:stretch/>
        </p:blipFill>
        <p:spPr>
          <a:xfrm>
            <a:off x="1268052" y="2808512"/>
            <a:ext cx="892097" cy="89401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164687" y="2548597"/>
            <a:ext cx="6803575" cy="826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Juda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tez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yonuvchan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0" name="Объект 5"/>
          <p:cNvPicPr>
            <a:picLocks noChangeAspect="1"/>
          </p:cNvPicPr>
          <p:nvPr/>
        </p:nvPicPr>
        <p:blipFill rotWithShape="1">
          <a:blip r:embed="rId3"/>
          <a:srcRect l="48971" t="59671" r="46062" b="32226"/>
          <a:stretch/>
        </p:blipFill>
        <p:spPr>
          <a:xfrm>
            <a:off x="1212295" y="3963786"/>
            <a:ext cx="947854" cy="86979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735283" y="3702530"/>
            <a:ext cx="5050974" cy="826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Tik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holda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saqlang</a:t>
            </a:r>
            <a:endParaRPr lang="en-US" sz="3200" b="1" dirty="0" smtClean="0">
              <a:solidFill>
                <a:srgbClr val="002060"/>
              </a:solidFill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Aylantirish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mumkin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emas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956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Education Powerpoint Templates - Free Ppt Backgrounds And Templates inside  Tem… | Powerpoint background templates, Powerpoint background free,  Background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71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4434" t="51011" r="40663" b="40794"/>
          <a:stretch/>
        </p:blipFill>
        <p:spPr>
          <a:xfrm>
            <a:off x="1070782" y="428259"/>
            <a:ext cx="912598" cy="8581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60449" y="388473"/>
            <a:ext cx="5482046" cy="826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Sinishi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mumkin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bo‘lgan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narsa</a:t>
            </a:r>
            <a:endParaRPr lang="en-US" sz="3200" b="1" dirty="0" smtClean="0">
              <a:solidFill>
                <a:srgbClr val="002060"/>
              </a:solidFill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Sinuvchan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mo‘rt</a:t>
            </a:r>
            <a:r>
              <a:rPr lang="en-US" sz="3200" b="1" dirty="0" smtClean="0">
                <a:solidFill>
                  <a:srgbClr val="002060"/>
                </a:solidFill>
              </a:rPr>
              <a:t> yuk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 rotWithShape="1">
          <a:blip r:embed="rId3"/>
          <a:srcRect l="60093" t="59885" r="35115" b="32165"/>
          <a:stretch/>
        </p:blipFill>
        <p:spPr>
          <a:xfrm>
            <a:off x="1093366" y="1662734"/>
            <a:ext cx="914400" cy="8534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101132" y="1730154"/>
            <a:ext cx="4025102" cy="826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Q</a:t>
            </a:r>
            <a:r>
              <a:rPr lang="en-US" sz="3200" b="1" dirty="0" err="1" smtClean="0">
                <a:solidFill>
                  <a:srgbClr val="002060"/>
                </a:solidFill>
              </a:rPr>
              <a:t>ayta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ishlanadi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 rotWithShape="1">
          <a:blip r:embed="rId3"/>
          <a:srcRect l="49168" t="41825" r="46379" b="50224"/>
          <a:stretch/>
        </p:blipFill>
        <p:spPr>
          <a:xfrm>
            <a:off x="1070782" y="2853552"/>
            <a:ext cx="849954" cy="85344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858339" y="2880209"/>
            <a:ext cx="2787614" cy="826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Ehtiyot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bo‘ling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9" name="Объект 5"/>
          <p:cNvPicPr>
            <a:picLocks noChangeAspect="1"/>
          </p:cNvPicPr>
          <p:nvPr/>
        </p:nvPicPr>
        <p:blipFill rotWithShape="1">
          <a:blip r:embed="rId3"/>
          <a:srcRect l="70954" t="59658" r="24127" b="31824"/>
          <a:stretch/>
        </p:blipFill>
        <p:spPr>
          <a:xfrm>
            <a:off x="1044596" y="4040497"/>
            <a:ext cx="938784" cy="9144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74820" y="3934534"/>
            <a:ext cx="8199120" cy="826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Atrof-muhitni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ifloslantirmaslikka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chaqiruvchi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belgi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16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22 PPT ideas | powerpoint, powerpoint background design, background 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86"/>
            <a:ext cx="12115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0100" y="2495776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 smtClean="0">
                <a:solidFill>
                  <a:srgbClr val="002060"/>
                </a:solidFill>
              </a:rPr>
              <a:t>1. Bu </a:t>
            </a:r>
            <a:r>
              <a:rPr lang="en-US" sz="6000" b="1" dirty="0" err="1">
                <a:solidFill>
                  <a:srgbClr val="002060"/>
                </a:solidFill>
              </a:rPr>
              <a:t>belgi</a:t>
            </a:r>
            <a:r>
              <a:rPr lang="en-US" sz="6000" b="1" dirty="0">
                <a:solidFill>
                  <a:srgbClr val="002060"/>
                </a:solidFill>
              </a:rPr>
              <a:t> </a:t>
            </a:r>
            <a:r>
              <a:rPr lang="en-US" sz="6000" b="1" dirty="0" err="1">
                <a:solidFill>
                  <a:srgbClr val="002060"/>
                </a:solidFill>
              </a:rPr>
              <a:t>va</a:t>
            </a:r>
            <a:r>
              <a:rPr lang="en-US" sz="6000" b="1" dirty="0">
                <a:solidFill>
                  <a:srgbClr val="002060"/>
                </a:solidFill>
              </a:rPr>
              <a:t> </a:t>
            </a:r>
            <a:r>
              <a:rPr lang="en-US" sz="6000" b="1" dirty="0" err="1">
                <a:solidFill>
                  <a:srgbClr val="002060"/>
                </a:solidFill>
              </a:rPr>
              <a:t>rasmli</a:t>
            </a:r>
            <a:r>
              <a:rPr lang="en-US" sz="6000" b="1" dirty="0">
                <a:solidFill>
                  <a:srgbClr val="002060"/>
                </a:solidFill>
              </a:rPr>
              <a:t> </a:t>
            </a:r>
            <a:r>
              <a:rPr lang="en-US" sz="6000" b="1" dirty="0" err="1">
                <a:solidFill>
                  <a:srgbClr val="002060"/>
                </a:solidFill>
              </a:rPr>
              <a:t>yozuvlarni</a:t>
            </a:r>
            <a:r>
              <a:rPr lang="en-US" sz="6000" b="1" dirty="0">
                <a:solidFill>
                  <a:srgbClr val="002060"/>
                </a:solidFill>
              </a:rPr>
              <a:t> </a:t>
            </a:r>
            <a:r>
              <a:rPr lang="en-US" sz="6000" b="1" dirty="0" err="1">
                <a:solidFill>
                  <a:srgbClr val="002060"/>
                </a:solidFill>
              </a:rPr>
              <a:t>qayerlarda</a:t>
            </a:r>
            <a:r>
              <a:rPr lang="en-US" sz="6000" b="1" dirty="0">
                <a:solidFill>
                  <a:srgbClr val="002060"/>
                </a:solidFill>
              </a:rPr>
              <a:t> </a:t>
            </a:r>
            <a:r>
              <a:rPr lang="en-US" sz="6000" b="1" dirty="0" err="1">
                <a:solidFill>
                  <a:srgbClr val="002060"/>
                </a:solidFill>
              </a:rPr>
              <a:t>uchratgansiz</a:t>
            </a:r>
            <a:r>
              <a:rPr lang="en-US" sz="6000" b="1" dirty="0">
                <a:solidFill>
                  <a:srgbClr val="002060"/>
                </a:solidFill>
              </a:rPr>
              <a:t>?</a:t>
            </a:r>
            <a:br>
              <a:rPr lang="en-US" sz="6000" b="1" dirty="0">
                <a:solidFill>
                  <a:srgbClr val="002060"/>
                </a:solidFill>
              </a:rPr>
            </a:br>
            <a:endParaRPr lang="ru-RU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1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22 PPT ideas | powerpoint, powerpoint background design, background 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86"/>
            <a:ext cx="12115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0100" y="223928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 smtClean="0">
                <a:solidFill>
                  <a:srgbClr val="002060"/>
                </a:solidFill>
              </a:rPr>
              <a:t>2. </a:t>
            </a:r>
            <a:r>
              <a:rPr lang="en-US" sz="6000" b="1" dirty="0" err="1" smtClean="0">
                <a:solidFill>
                  <a:srgbClr val="002060"/>
                </a:solidFill>
              </a:rPr>
              <a:t>Nima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r>
              <a:rPr lang="en-US" sz="6000" b="1" dirty="0">
                <a:solidFill>
                  <a:srgbClr val="002060"/>
                </a:solidFill>
              </a:rPr>
              <a:t>deb </a:t>
            </a:r>
            <a:r>
              <a:rPr lang="en-US" sz="6000" b="1" dirty="0" err="1">
                <a:solidFill>
                  <a:srgbClr val="002060"/>
                </a:solidFill>
              </a:rPr>
              <a:t>o‘ylaysiz</a:t>
            </a:r>
            <a:r>
              <a:rPr lang="en-US" sz="6000" b="1" dirty="0">
                <a:solidFill>
                  <a:srgbClr val="002060"/>
                </a:solidFill>
              </a:rPr>
              <a:t>, </a:t>
            </a:r>
            <a:r>
              <a:rPr lang="en-US" sz="6000" b="1" dirty="0" err="1">
                <a:solidFill>
                  <a:srgbClr val="002060"/>
                </a:solidFill>
              </a:rPr>
              <a:t>yozuvning</a:t>
            </a:r>
            <a:r>
              <a:rPr lang="en-US" sz="6000" b="1" dirty="0">
                <a:solidFill>
                  <a:srgbClr val="002060"/>
                </a:solidFill>
              </a:rPr>
              <a:t> </a:t>
            </a:r>
            <a:r>
              <a:rPr lang="en-US" sz="6000" b="1" dirty="0" err="1">
                <a:solidFill>
                  <a:srgbClr val="002060"/>
                </a:solidFill>
              </a:rPr>
              <a:t>bunday</a:t>
            </a:r>
            <a:r>
              <a:rPr lang="en-US" sz="6000" b="1" dirty="0">
                <a:solidFill>
                  <a:srgbClr val="002060"/>
                </a:solidFill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</a:rPr>
              <a:t>turidan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</a:rPr>
              <a:t>nega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</a:rPr>
              <a:t>foydalanamiz</a:t>
            </a:r>
            <a:r>
              <a:rPr lang="en-US" sz="6000" b="1" dirty="0" smtClean="0">
                <a:solidFill>
                  <a:srgbClr val="002060"/>
                </a:solidFill>
              </a:rPr>
              <a:t>?</a:t>
            </a:r>
            <a:r>
              <a:rPr lang="en-US" sz="6000" b="1" dirty="0">
                <a:solidFill>
                  <a:srgbClr val="002060"/>
                </a:solidFill>
              </a:rPr>
              <a:t/>
            </a:r>
            <a:br>
              <a:rPr lang="en-US" sz="6000" b="1" dirty="0">
                <a:solidFill>
                  <a:srgbClr val="002060"/>
                </a:solidFill>
              </a:rPr>
            </a:br>
            <a:r>
              <a:rPr lang="en-US" sz="6000" b="1" dirty="0">
                <a:solidFill>
                  <a:srgbClr val="002060"/>
                </a:solidFill>
              </a:rPr>
              <a:t/>
            </a:r>
            <a:br>
              <a:rPr lang="en-US" sz="6000" b="1" dirty="0">
                <a:solidFill>
                  <a:srgbClr val="002060"/>
                </a:solidFill>
              </a:rPr>
            </a:br>
            <a:endParaRPr lang="ru-RU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10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22 PPT ideas | powerpoint, powerpoint background design, background 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86"/>
            <a:ext cx="12115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07972" y="2974074"/>
            <a:ext cx="2904900" cy="34066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879" y="1426027"/>
            <a:ext cx="1902100" cy="50722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12887" r="21552" b="6643"/>
          <a:stretch/>
        </p:blipFill>
        <p:spPr>
          <a:xfrm>
            <a:off x="7959865" y="2116862"/>
            <a:ext cx="2387646" cy="453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3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77337"/>
            <a:ext cx="12193702" cy="91452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4153" t="26043" r="18506" b="13283"/>
          <a:stretch/>
        </p:blipFill>
        <p:spPr>
          <a:xfrm>
            <a:off x="1632857" y="402771"/>
            <a:ext cx="9231085" cy="549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08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0"/>
            <a:ext cx="1217295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6922" t="35847" r="23545" b="46891"/>
          <a:stretch/>
        </p:blipFill>
        <p:spPr>
          <a:xfrm>
            <a:off x="1077688" y="2264228"/>
            <a:ext cx="10276114" cy="20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38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9921" y="1967706"/>
            <a:ext cx="10515600" cy="4890294"/>
          </a:xfrm>
          <a:noFill/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US" sz="88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8800" dirty="0" smtClean="0">
                <a:solidFill>
                  <a:srgbClr val="FF0000"/>
                </a:solidFill>
              </a:rPr>
              <a:t>9-BO‘LIM</a:t>
            </a:r>
          </a:p>
          <a:p>
            <a:pPr marL="0" indent="0" algn="ctr">
              <a:buNone/>
            </a:pPr>
            <a:r>
              <a:rPr lang="en-US" sz="8800" dirty="0" smtClean="0"/>
              <a:t> </a:t>
            </a:r>
            <a:r>
              <a:rPr lang="en-US" sz="8500" b="1" dirty="0" smtClean="0">
                <a:solidFill>
                  <a:srgbClr val="00B050"/>
                </a:solidFill>
              </a:rPr>
              <a:t>YOZUVNING TARIXI</a:t>
            </a:r>
            <a:endParaRPr lang="en-US" sz="8800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US" sz="8800" dirty="0">
                <a:solidFill>
                  <a:srgbClr val="00B050"/>
                </a:solidFill>
              </a:rPr>
              <a:t/>
            </a:r>
            <a:br>
              <a:rPr lang="en-US" sz="8800" dirty="0">
                <a:solidFill>
                  <a:srgbClr val="00B050"/>
                </a:solidFill>
              </a:rPr>
            </a:br>
            <a:endParaRPr lang="ru-RU" sz="8800" b="1" dirty="0">
              <a:solidFill>
                <a:srgbClr val="00B05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64214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 smtClean="0">
                <a:solidFill>
                  <a:srgbClr val="0070C0"/>
                </a:solidFill>
              </a:rPr>
              <a:t>Mavzu</a:t>
            </a:r>
            <a:r>
              <a:rPr lang="en-US" sz="9600" b="1" dirty="0" smtClean="0">
                <a:solidFill>
                  <a:srgbClr val="0070C0"/>
                </a:solidFill>
              </a:rPr>
              <a:t>:</a:t>
            </a:r>
            <a:endParaRPr lang="ru-RU" sz="9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11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0"/>
            <a:ext cx="1217295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74270" y="3145972"/>
            <a:ext cx="2471057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m</a:t>
            </a:r>
            <a:r>
              <a:rPr lang="en-US" sz="3200" b="1" dirty="0" smtClean="0">
                <a:solidFill>
                  <a:srgbClr val="002060"/>
                </a:solidFill>
              </a:rPr>
              <a:t>e …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6235" y="3145972"/>
            <a:ext cx="2471057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01000" y="3135087"/>
            <a:ext cx="2471057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…</a:t>
            </a:r>
            <a:r>
              <a:rPr lang="en-US" sz="3200" b="1" dirty="0" err="1" smtClean="0">
                <a:solidFill>
                  <a:srgbClr val="002060"/>
                </a:solidFill>
              </a:rPr>
              <a:t>ga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95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0"/>
            <a:ext cx="1217295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51152" y="3145972"/>
            <a:ext cx="2471057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meva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63835" y="3145972"/>
            <a:ext cx="2471057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va</a:t>
            </a:r>
            <a:r>
              <a:rPr lang="en-US" sz="3200" b="1" dirty="0" err="1" smtClean="0">
                <a:solidFill>
                  <a:srgbClr val="002060"/>
                </a:solidFill>
              </a:rPr>
              <a:t>tan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53400" y="3145972"/>
            <a:ext cx="2471057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tanga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31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0"/>
            <a:ext cx="1217295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44385" y="3145972"/>
            <a:ext cx="2471057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gul</a:t>
            </a:r>
            <a:r>
              <a:rPr lang="en-US" sz="3200" b="1" dirty="0" smtClean="0">
                <a:solidFill>
                  <a:srgbClr val="FF0000"/>
                </a:solidFill>
              </a:rPr>
              <a:t>…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2692" y="3135087"/>
            <a:ext cx="2471057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01000" y="3135087"/>
            <a:ext cx="2471057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…don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76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0"/>
            <a:ext cx="1217295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24642" y="3135087"/>
            <a:ext cx="2471057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gulchi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89021" y="3135087"/>
            <a:ext cx="2471057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chi</a:t>
            </a:r>
            <a:r>
              <a:rPr lang="en-US" sz="3200" b="1" dirty="0" err="1" smtClean="0">
                <a:solidFill>
                  <a:srgbClr val="002060"/>
                </a:solidFill>
              </a:rPr>
              <a:t>nor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53400" y="3135087"/>
            <a:ext cx="2471057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nordon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18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7295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81099" y="3135087"/>
            <a:ext cx="2471057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ba</a:t>
            </a:r>
            <a:r>
              <a:rPr lang="en-US" sz="3200" b="1" dirty="0" smtClean="0">
                <a:solidFill>
                  <a:srgbClr val="FF0000"/>
                </a:solidFill>
              </a:rPr>
              <a:t>…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91049" y="3135087"/>
            <a:ext cx="2471057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01000" y="3135087"/>
            <a:ext cx="2471057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…</a:t>
            </a:r>
            <a:r>
              <a:rPr lang="en-US" sz="3200" b="1" dirty="0" err="1" smtClean="0">
                <a:solidFill>
                  <a:srgbClr val="002060"/>
                </a:solidFill>
              </a:rPr>
              <a:t>qat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07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0"/>
            <a:ext cx="1217295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62037" y="3145973"/>
            <a:ext cx="2471057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bahor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50946" y="3145973"/>
            <a:ext cx="2471057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hor</a:t>
            </a:r>
            <a:r>
              <a:rPr lang="en-US" sz="3200" b="1" dirty="0" err="1" smtClean="0">
                <a:solidFill>
                  <a:srgbClr val="002060"/>
                </a:solidFill>
              </a:rPr>
              <a:t>diq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53400" y="3135087"/>
            <a:ext cx="2471057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diqqat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93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0"/>
            <a:ext cx="1217295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00842" y="3135087"/>
            <a:ext cx="2471057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pax</a:t>
            </a:r>
            <a:r>
              <a:rPr lang="en-US" sz="3200" b="1" dirty="0" smtClean="0">
                <a:solidFill>
                  <a:srgbClr val="FF0000"/>
                </a:solidFill>
              </a:rPr>
              <a:t>…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50921" y="3135087"/>
            <a:ext cx="2471057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01000" y="3135087"/>
            <a:ext cx="2471057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…lam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78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0"/>
            <a:ext cx="1217295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57299" y="3145973"/>
            <a:ext cx="2471057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paxta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60471" y="3135087"/>
            <a:ext cx="2471057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ta</a:t>
            </a:r>
            <a:r>
              <a:rPr lang="en-US" sz="3200" b="1" dirty="0" err="1" smtClean="0">
                <a:solidFill>
                  <a:srgbClr val="002060"/>
                </a:solidFill>
              </a:rPr>
              <a:t>qa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53400" y="3135087"/>
            <a:ext cx="2471057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qalam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97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7270"/>
          <a:stretch/>
        </p:blipFill>
        <p:spPr>
          <a:xfrm>
            <a:off x="-76200" y="59191"/>
            <a:ext cx="12192000" cy="679880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118109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Mustaqil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topshiriq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:</a:t>
            </a:r>
            <a:endParaRPr lang="ru-RU" sz="5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9458" y="2408918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 err="1" smtClean="0">
                <a:solidFill>
                  <a:srgbClr val="002060"/>
                </a:solidFill>
              </a:rPr>
              <a:t>Maqollarni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</a:rPr>
              <a:t>davom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</a:rPr>
              <a:t>ettiring</a:t>
            </a:r>
            <a:r>
              <a:rPr lang="en-US" sz="6000" b="1" dirty="0" smtClean="0">
                <a:solidFill>
                  <a:srgbClr val="002060"/>
                </a:solidFill>
              </a:rPr>
              <a:t>:</a:t>
            </a:r>
          </a:p>
          <a:p>
            <a:pPr marL="0" indent="0" algn="ctr">
              <a:buNone/>
            </a:pPr>
            <a:r>
              <a:rPr lang="en-US" sz="4400" b="1" dirty="0" err="1" smtClean="0">
                <a:solidFill>
                  <a:srgbClr val="00B050"/>
                </a:solidFill>
              </a:rPr>
              <a:t>Odobli</a:t>
            </a:r>
            <a:r>
              <a:rPr lang="en-US" sz="4400" b="1" dirty="0" smtClean="0">
                <a:solidFill>
                  <a:srgbClr val="00B050"/>
                </a:solidFill>
              </a:rPr>
              <a:t> bola …</a:t>
            </a:r>
          </a:p>
          <a:p>
            <a:pPr marL="0" indent="0" algn="ctr">
              <a:buNone/>
            </a:pPr>
            <a:r>
              <a:rPr lang="en-US" sz="4400" b="1" dirty="0" err="1" smtClean="0">
                <a:solidFill>
                  <a:srgbClr val="00B050"/>
                </a:solidFill>
              </a:rPr>
              <a:t>Birliksiz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kuch</a:t>
            </a:r>
            <a:r>
              <a:rPr lang="en-US" sz="4400" b="1" dirty="0" smtClean="0">
                <a:solidFill>
                  <a:srgbClr val="00B050"/>
                </a:solidFill>
              </a:rPr>
              <a:t> …</a:t>
            </a:r>
          </a:p>
          <a:p>
            <a:pPr marL="0" indent="0" algn="ctr">
              <a:buNone/>
            </a:pPr>
            <a:r>
              <a:rPr lang="en-US" sz="4400" b="1" dirty="0" err="1" smtClean="0">
                <a:solidFill>
                  <a:srgbClr val="00B050"/>
                </a:solidFill>
              </a:rPr>
              <a:t>Odob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bozorda</a:t>
            </a:r>
            <a:r>
              <a:rPr lang="en-US" sz="4400" b="1" dirty="0" smtClean="0">
                <a:solidFill>
                  <a:srgbClr val="00B050"/>
                </a:solidFill>
              </a:rPr>
              <a:t> …</a:t>
            </a:r>
          </a:p>
          <a:p>
            <a:pPr marL="0" indent="0" algn="ctr">
              <a:buNone/>
            </a:pPr>
            <a:r>
              <a:rPr lang="en-US" sz="4400" b="1" dirty="0" err="1" smtClean="0">
                <a:solidFill>
                  <a:srgbClr val="00B050"/>
                </a:solidFill>
              </a:rPr>
              <a:t>Birlashgan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o‘zar</a:t>
            </a:r>
            <a:r>
              <a:rPr lang="en-US" sz="4400" b="1" dirty="0" smtClean="0">
                <a:solidFill>
                  <a:srgbClr val="00B050"/>
                </a:solidFill>
              </a:rPr>
              <a:t> …</a:t>
            </a:r>
          </a:p>
          <a:p>
            <a:pPr marL="0" indent="0">
              <a:buNone/>
            </a:pPr>
            <a:endParaRPr lang="ru-RU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2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Нежно белый фон: Нежный белый фон | Премиум векторы — Независимое  театральное объединение &amp;quot;Зрительские симпатии&amp;quot;">
            <a:extLst>
              <a:ext uri="{FF2B5EF4-FFF2-40B4-BE49-F238E27FC236}">
                <a16:creationId xmlns="" xmlns:a16="http://schemas.microsoft.com/office/drawing/2014/main" id="{B044DEBB-E6B8-4904-8433-26CACAB4B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060812" y="913642"/>
            <a:ext cx="9064594" cy="42810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i="1" noProof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E’</a:t>
            </a:r>
            <a:r>
              <a:rPr kumimoji="0" lang="uz-Latn-UZ" sz="8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TIBORINGIZ </a:t>
            </a:r>
            <a:r>
              <a:rPr kumimoji="0" lang="uz-Latn-UZ" sz="8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UCHUN RAHMAT!</a:t>
            </a:r>
            <a:endParaRPr kumimoji="0" lang="ru-RU" sz="8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47855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31765"/>
            <a:ext cx="12193702" cy="914527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0085" y="2822348"/>
            <a:ext cx="10515600" cy="109650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 err="1" smtClean="0">
                <a:solidFill>
                  <a:srgbClr val="7030A0"/>
                </a:solidFill>
              </a:rPr>
              <a:t>Mustaqil</a:t>
            </a:r>
            <a:r>
              <a:rPr lang="en-US" sz="6000" b="1" dirty="0" smtClean="0">
                <a:solidFill>
                  <a:srgbClr val="7030A0"/>
                </a:solidFill>
              </a:rPr>
              <a:t> </a:t>
            </a:r>
            <a:r>
              <a:rPr lang="en-US" sz="6000" b="1" dirty="0" err="1" smtClean="0">
                <a:solidFill>
                  <a:srgbClr val="7030A0"/>
                </a:solidFill>
              </a:rPr>
              <a:t>topshiriqni</a:t>
            </a:r>
            <a:r>
              <a:rPr lang="en-US" sz="6000" b="1" dirty="0" smtClean="0">
                <a:solidFill>
                  <a:srgbClr val="7030A0"/>
                </a:solidFill>
              </a:rPr>
              <a:t> </a:t>
            </a:r>
            <a:r>
              <a:rPr lang="en-US" sz="6000" b="1" dirty="0" err="1" smtClean="0">
                <a:solidFill>
                  <a:srgbClr val="7030A0"/>
                </a:solidFill>
              </a:rPr>
              <a:t>tekshirish</a:t>
            </a:r>
            <a:r>
              <a:rPr lang="en-US" sz="6000" b="1" dirty="0" smtClean="0">
                <a:solidFill>
                  <a:srgbClr val="7030A0"/>
                </a:solidFill>
              </a:rPr>
              <a:t>:</a:t>
            </a:r>
            <a:endParaRPr lang="ru-RU" sz="6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20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1368425"/>
            <a:ext cx="11136086" cy="435133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en-US" sz="4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n-US" sz="4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</a:rPr>
              <a:t>“</a:t>
            </a:r>
            <a:r>
              <a:rPr lang="en-US" sz="4800" b="1" dirty="0" err="1">
                <a:solidFill>
                  <a:schemeClr val="accent2">
                    <a:lumMod val="50000"/>
                  </a:schemeClr>
                </a:solidFill>
              </a:rPr>
              <a:t>Gado</a:t>
            </a: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</a:rPr>
              <a:t>” </a:t>
            </a:r>
            <a:r>
              <a:rPr lang="en-US" sz="4800" b="1" dirty="0" err="1">
                <a:solidFill>
                  <a:schemeClr val="accent2">
                    <a:lumMod val="50000"/>
                  </a:schemeClr>
                </a:solidFill>
              </a:rPr>
              <a:t>bilan</a:t>
            </a: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</a:rPr>
              <a:t> “ado” </a:t>
            </a:r>
            <a:r>
              <a:rPr lang="en-US" sz="4800" b="1" dirty="0" err="1">
                <a:solidFill>
                  <a:schemeClr val="accent2">
                    <a:lumMod val="50000"/>
                  </a:schemeClr>
                </a:solidFill>
              </a:rPr>
              <a:t>so‘zlarining</a:t>
            </a: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accent2">
                    <a:lumMod val="50000"/>
                  </a:schemeClr>
                </a:solidFill>
              </a:rPr>
              <a:t>ma’nosini</a:t>
            </a: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accent2">
                    <a:lumMod val="50000"/>
                  </a:schemeClr>
                </a:solidFill>
              </a:rPr>
              <a:t>bilasizmi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</a:p>
          <a:p>
            <a:pPr marL="0" indent="0" algn="ctr">
              <a:buNone/>
            </a:pP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4800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48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4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36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22 PPT ideas | powerpoint, powerpoint background design, background 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772"/>
            <a:ext cx="12115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6144" y="2270649"/>
            <a:ext cx="1039585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	</a:t>
            </a:r>
            <a:r>
              <a:rPr lang="en-US" sz="5400" b="1" dirty="0" err="1" smtClean="0">
                <a:solidFill>
                  <a:srgbClr val="FF0000"/>
                </a:solidFill>
              </a:rPr>
              <a:t>Gado</a:t>
            </a:r>
            <a:r>
              <a:rPr lang="en-US" sz="5400" b="1" dirty="0" smtClean="0">
                <a:solidFill>
                  <a:srgbClr val="FF0000"/>
                </a:solidFill>
              </a:rPr>
              <a:t>- </a:t>
            </a:r>
            <a:r>
              <a:rPr lang="en-US" sz="5400" b="1" dirty="0" err="1">
                <a:solidFill>
                  <a:srgbClr val="002060"/>
                </a:solidFill>
              </a:rPr>
              <a:t>tilanchilik</a:t>
            </a:r>
            <a:r>
              <a:rPr lang="en-US" sz="5400" b="1" dirty="0">
                <a:solidFill>
                  <a:srgbClr val="002060"/>
                </a:solidFill>
              </a:rPr>
              <a:t> </a:t>
            </a:r>
            <a:r>
              <a:rPr lang="en-US" sz="5400" b="1" dirty="0" err="1">
                <a:solidFill>
                  <a:srgbClr val="002060"/>
                </a:solidFill>
              </a:rPr>
              <a:t>bilan</a:t>
            </a:r>
            <a:r>
              <a:rPr lang="en-US" sz="5400" b="1" dirty="0">
                <a:solidFill>
                  <a:srgbClr val="002060"/>
                </a:solidFill>
              </a:rPr>
              <a:t> kun </a:t>
            </a:r>
            <a:r>
              <a:rPr lang="en-US" sz="5400" b="1" dirty="0" err="1">
                <a:solidFill>
                  <a:srgbClr val="002060"/>
                </a:solidFill>
              </a:rPr>
              <a:t>kechiradigan</a:t>
            </a:r>
            <a:r>
              <a:rPr lang="en-US" sz="5400" b="1" dirty="0">
                <a:solidFill>
                  <a:srgbClr val="002060"/>
                </a:solidFill>
              </a:rPr>
              <a:t> </a:t>
            </a:r>
            <a:r>
              <a:rPr lang="en-US" sz="5400" b="1" dirty="0" err="1">
                <a:solidFill>
                  <a:srgbClr val="002060"/>
                </a:solidFill>
              </a:rPr>
              <a:t>odam</a:t>
            </a:r>
            <a:endParaRPr lang="en-US" sz="5400" b="1" dirty="0">
              <a:solidFill>
                <a:srgbClr val="002060"/>
              </a:solidFill>
            </a:endParaRPr>
          </a:p>
          <a:p>
            <a:r>
              <a:rPr lang="en-US" sz="5400" b="1" dirty="0" smtClean="0">
                <a:solidFill>
                  <a:srgbClr val="FF0000"/>
                </a:solidFill>
              </a:rPr>
              <a:t>	Ado- </a:t>
            </a:r>
            <a:r>
              <a:rPr lang="en-US" sz="5400" b="1" dirty="0" err="1">
                <a:solidFill>
                  <a:srgbClr val="002060"/>
                </a:solidFill>
              </a:rPr>
              <a:t>ish-harakat</a:t>
            </a:r>
            <a:r>
              <a:rPr lang="en-US" sz="5400" b="1" dirty="0">
                <a:solidFill>
                  <a:srgbClr val="002060"/>
                </a:solidFill>
              </a:rPr>
              <a:t>, </a:t>
            </a:r>
            <a:r>
              <a:rPr lang="en-US" sz="5400" b="1" dirty="0" err="1">
                <a:solidFill>
                  <a:srgbClr val="002060"/>
                </a:solidFill>
              </a:rPr>
              <a:t>voqea</a:t>
            </a:r>
            <a:r>
              <a:rPr lang="en-US" sz="5400" b="1" dirty="0">
                <a:solidFill>
                  <a:srgbClr val="002060"/>
                </a:solidFill>
              </a:rPr>
              <a:t>- </a:t>
            </a:r>
            <a:r>
              <a:rPr lang="en-US" sz="5400" b="1" dirty="0" err="1" smtClean="0">
                <a:solidFill>
                  <a:srgbClr val="002060"/>
                </a:solidFill>
              </a:rPr>
              <a:t>hodisaning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>
                <a:solidFill>
                  <a:srgbClr val="002060"/>
                </a:solidFill>
              </a:rPr>
              <a:t>oxiri</a:t>
            </a:r>
            <a:r>
              <a:rPr lang="en-US" sz="5400" b="1" dirty="0">
                <a:solidFill>
                  <a:srgbClr val="002060"/>
                </a:solidFill>
              </a:rPr>
              <a:t>, </a:t>
            </a:r>
            <a:r>
              <a:rPr lang="en-US" sz="5400" b="1" dirty="0" err="1">
                <a:solidFill>
                  <a:srgbClr val="002060"/>
                </a:solidFill>
              </a:rPr>
              <a:t>tugashi</a:t>
            </a:r>
            <a:endParaRPr lang="en-US" sz="5400" b="1" dirty="0">
              <a:solidFill>
                <a:srgbClr val="002060"/>
              </a:solidFill>
            </a:endParaRPr>
          </a:p>
          <a:p>
            <a:pPr algn="ctr"/>
            <a:endParaRPr lang="en-US" sz="5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53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75113"/>
            <a:ext cx="10515600" cy="39018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“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Tiniq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“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soy”ni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“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loy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”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qilma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”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misrasini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izohlang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marL="0" indent="0" algn="ctr">
              <a:buNone/>
            </a:pPr>
            <a:endParaRPr lang="en-US" sz="4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4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22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5285" y="2043340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Aslida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nima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poyma-poy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bo‘lishi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mumkin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  <a:b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4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2770" y="3372869"/>
            <a:ext cx="2468515" cy="232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53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85999"/>
            <a:ext cx="10515600" cy="3890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</a:rPr>
              <a:t>4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She’r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sarlavhasidagi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“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yovuz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”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so‘zining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ma’nosini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</a:rPr>
              <a:t>bilasizmi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  <a:br>
              <a:rPr lang="en-US" sz="4800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4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65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22 PPT ideas | powerpoint, powerpoint background design, background 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772"/>
            <a:ext cx="12115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0100" y="266382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 err="1" smtClean="0">
                <a:solidFill>
                  <a:srgbClr val="00B050"/>
                </a:solidFill>
              </a:rPr>
              <a:t>Yovuzlik</a:t>
            </a:r>
            <a:r>
              <a:rPr lang="en-US" sz="5400" b="1" dirty="0" smtClean="0">
                <a:solidFill>
                  <a:srgbClr val="00B050"/>
                </a:solidFill>
              </a:rPr>
              <a:t> - </a:t>
            </a:r>
            <a:r>
              <a:rPr lang="en-US" sz="5400" b="1" dirty="0" err="1" smtClean="0">
                <a:solidFill>
                  <a:srgbClr val="00B050"/>
                </a:solidFill>
              </a:rPr>
              <a:t>yovuzlarga</a:t>
            </a:r>
            <a:r>
              <a:rPr lang="en-US" sz="5400" b="1" dirty="0" smtClean="0">
                <a:solidFill>
                  <a:srgbClr val="00B050"/>
                </a:solidFill>
              </a:rPr>
              <a:t> </a:t>
            </a:r>
            <a:r>
              <a:rPr lang="en-US" sz="5400" b="1" dirty="0" err="1" smtClean="0">
                <a:solidFill>
                  <a:srgbClr val="00B050"/>
                </a:solidFill>
              </a:rPr>
              <a:t>xos</a:t>
            </a:r>
            <a:r>
              <a:rPr lang="en-US" sz="5400" b="1" dirty="0" smtClean="0">
                <a:solidFill>
                  <a:srgbClr val="00B050"/>
                </a:solidFill>
              </a:rPr>
              <a:t> </a:t>
            </a:r>
            <a:r>
              <a:rPr lang="en-US" sz="5400" b="1" dirty="0" err="1" smtClean="0">
                <a:solidFill>
                  <a:srgbClr val="00B050"/>
                </a:solidFill>
              </a:rPr>
              <a:t>xususiyat</a:t>
            </a:r>
            <a:r>
              <a:rPr lang="en-US" sz="5400" b="1" dirty="0" smtClean="0">
                <a:solidFill>
                  <a:srgbClr val="00B050"/>
                </a:solidFill>
              </a:rPr>
              <a:t>, </a:t>
            </a:r>
            <a:r>
              <a:rPr lang="en-US" sz="5400" b="1" dirty="0" err="1" smtClean="0">
                <a:solidFill>
                  <a:srgbClr val="00B050"/>
                </a:solidFill>
              </a:rPr>
              <a:t>johillik</a:t>
            </a:r>
            <a:endParaRPr lang="ru-RU" sz="5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38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201</Words>
  <Application>Microsoft Office PowerPoint</Application>
  <PresentationFormat>Широкоэкранный</PresentationFormat>
  <Paragraphs>69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Тема Office</vt:lpstr>
      <vt:lpstr>Ona tili va o‘qish  savodxonligi</vt:lpstr>
      <vt:lpstr>Mavzu: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topshiriq: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 va o‘qish  savodxonligi</dc:title>
  <dc:creator>User</dc:creator>
  <cp:lastModifiedBy>User</cp:lastModifiedBy>
  <cp:revision>49</cp:revision>
  <dcterms:created xsi:type="dcterms:W3CDTF">2022-01-19T17:38:17Z</dcterms:created>
  <dcterms:modified xsi:type="dcterms:W3CDTF">2022-01-25T19:06:43Z</dcterms:modified>
</cp:coreProperties>
</file>