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3" r:id="rId2"/>
    <p:sldId id="266" r:id="rId3"/>
    <p:sldId id="257" r:id="rId4"/>
    <p:sldId id="277" r:id="rId5"/>
    <p:sldId id="282" r:id="rId6"/>
    <p:sldId id="259" r:id="rId7"/>
    <p:sldId id="260" r:id="rId8"/>
    <p:sldId id="261" r:id="rId9"/>
    <p:sldId id="278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4" r:id="rId19"/>
    <p:sldId id="280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9" autoAdjust="0"/>
    <p:restoredTop sz="86938" autoAdjust="0"/>
  </p:normalViewPr>
  <p:slideViewPr>
    <p:cSldViewPr snapToGrid="0">
      <p:cViewPr varScale="1">
        <p:scale>
          <a:sx n="76" d="100"/>
          <a:sy n="76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3B112-E419-49C2-A7DC-27C6A23803D1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317D1-37EC-4601-871E-5C36EAE24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7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6A012-AE53-4F66-89F8-F3E22399F8B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4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13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6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697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6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21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17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3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68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6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05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3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21695-44CA-4EAA-9C8F-FFF421E1B2F6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B4A80-F40D-452B-9817-41DE4D9317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13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Фон для детского альбома в садик (65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060448" y="0"/>
            <a:ext cx="10958945" cy="55639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Ona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tili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o‘qish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savodxonligi</a:t>
            </a:r>
            <a:endParaRPr lang="en-US" sz="9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9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2</a:t>
            </a:r>
            <a:r>
              <a:rPr lang="en-US" sz="9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-sinf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/>
                <a:ea typeface="+mn-ea"/>
                <a:cs typeface="+mn-cs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/>
                <a:ea typeface="+mn-ea"/>
                <a:cs typeface="+mn-cs"/>
              </a:rPr>
            </a:br>
            <a:endParaRPr lang="ru-RU" sz="8800" b="1" dirty="0">
              <a:solidFill>
                <a:srgbClr val="FF0000"/>
              </a:solidFill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47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Скачать бесплатно детский школьный шаблон для презентац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627403"/>
            <a:ext cx="8563428" cy="53209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6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Gapning oxiriga </a:t>
            </a:r>
          </a:p>
          <a:p>
            <a:pPr algn="ctr"/>
            <a:r>
              <a:rPr lang="uz-Latn-UZ" sz="6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 belgilar </a:t>
            </a:r>
          </a:p>
          <a:p>
            <a:pPr algn="ctr"/>
            <a:r>
              <a:rPr lang="uz-Latn-UZ" sz="6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qo‘yiladi?</a:t>
            </a:r>
          </a:p>
          <a:p>
            <a:pPr algn="ctr"/>
            <a:r>
              <a:rPr lang="uz-Latn-UZ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Faqat nuqta belgisi</a:t>
            </a:r>
          </a:p>
          <a:p>
            <a:pPr algn="ctr"/>
            <a:r>
              <a:rPr lang="uz-Latn-UZ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Chiziqchalar</a:t>
            </a:r>
          </a:p>
          <a:p>
            <a:pPr algn="ctr"/>
            <a:r>
              <a:rPr lang="uz-Latn-UZ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Nuqta, so‘roq, undov belgilari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69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Фон для детского сада - 26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543629" y="725714"/>
            <a:ext cx="8810171" cy="39478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Tartibsiz berilgan so‘zlardan gap tuzing.</a:t>
            </a:r>
            <a:endParaRPr 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2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Фон для презентации - детский сад | учебные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53350" y="1271627"/>
            <a:ext cx="25859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uz-Latn-UZ" sz="6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ugun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5588" y="1271627"/>
            <a:ext cx="26548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yog‘di.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70584" y="1271627"/>
            <a:ext cx="30524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yomg‘ir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 descr="Гифки: дождь, анимации с дождём, осенний дождь за окном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57" y="151720"/>
            <a:ext cx="6646445" cy="307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3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16875 -3.7037E-6 C -0.24427 -3.7037E-6 -0.33737 0.07709 -0.33737 0.13982 L -0.33737 0.2798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15104 -3.7037E-6 C -0.21875 -3.7037E-6 -0.30208 0.07338 -0.30208 0.13311 L -0.30208 0.2662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2276 -3.7037E-6 C 0.32943 -3.7037E-6 0.45521 0.07338 0.45521 0.13311 L 0.45521 0.26621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 - детский сад | учебные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09950" y="1687587"/>
            <a:ext cx="15023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03971" y="365125"/>
            <a:ext cx="49840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uz-Latn-UZ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iziqasanmi?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71738" y="365125"/>
            <a:ext cx="24432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faniga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50484" y="1608058"/>
            <a:ext cx="45111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matematika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Веселая математика - картинки - Начальные клас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591" y="71373"/>
            <a:ext cx="3507409" cy="335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79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10795 -1.85185E-6 C -0.15638 -1.85185E-6 -0.21576 0.04676 -0.21576 0.08519 L -0.21576 0.170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0.12057 2.22222E-6 C -0.17448 2.22222E-6 -0.24062 0.04699 -0.24062 0.08565 L -0.24062 0.1715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23581 2.22222E-6 C -0.34154 2.22222E-6 -0.47161 0.14398 -0.47161 0.26088 L -0.47161 0.52199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10221 2.22222E-6 C 0.14792 2.22222E-6 0.20443 0.13912 0.20443 0.25254 L 0.20443 0.50509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1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Фон для презентации - детский сад | учебные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90511" y="501179"/>
            <a:ext cx="25066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Tabiat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70870" y="501179"/>
            <a:ext cx="390203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bunchalar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6047" y="1501815"/>
            <a:ext cx="37593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bo‘lmasa!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70172" y="1477209"/>
            <a:ext cx="23471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go‘zal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6047" y="433710"/>
            <a:ext cx="17844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ham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Зимняя сказк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65" y="58737"/>
            <a:ext cx="4987504" cy="25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82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14128 4.81481E-6 C -0.20456 4.81481E-6 -0.28243 0.07939 -0.28243 0.14421 L -0.28243 0.2884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11849 4.81481E-6 C -0.17162 4.81481E-6 -0.23685 0.07569 -0.23685 0.13773 L -0.23685 0.2756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22084 -1.48148E-6 C 0.31967 -1.48148E-6 0.4418 0.08079 0.4418 0.14699 L 0.4418 0.29421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-0.19115 -4.81481E-6 C -0.27669 -4.81481E-6 -0.38216 0.09167 -0.38216 0.16621 L -0.38216 0.33241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09766 1.48148E-6 C 0.14141 1.48148E-6 0.19558 0.08935 0.19558 0.16204 L 0.19558 0.32454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resh Blue Sky Grass Flower Background Photography Backdrops IBD-19357  iBACK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качать фон “Зелёный фон с цветами” для презентаций PowerPoint,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1578552"/>
            <a:ext cx="11651673" cy="44750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1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Gap .............dan tuziladi. </a:t>
            </a:r>
            <a:endParaRPr lang="ru-RU" sz="1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13311" y="1578552"/>
            <a:ext cx="42819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11500" b="1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so‘zlar</a:t>
            </a:r>
            <a:endParaRPr lang="ru-RU" sz="48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resh Blue Sky Grass Flower Background Photography Backdrops IBD-19357  iBACK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качать фон “Зелёный фон с цветами” для презентаций PowerPoint,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1578552"/>
            <a:ext cx="11651673" cy="44750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1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Gapning birinchi so‘zi ............. bilan yoziladi. </a:t>
            </a:r>
            <a:endParaRPr lang="ru-RU" sz="1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41137" y="2497976"/>
            <a:ext cx="604524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115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uz-Latn-UZ" sz="11500" b="1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osh harf</a:t>
            </a:r>
            <a:endParaRPr lang="ru-RU" sz="48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51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resh Blue Sky Grass Flower Background Photography Backdrops IBD-19357  iBACK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качать фон “Зелёный фон с цветами” для презентаций PowerPoint,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821314"/>
            <a:ext cx="11651673" cy="44750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Xabar mazmunidagi gapning oxiriga ............. </a:t>
            </a:r>
            <a:r>
              <a:rPr lang="uz-Latn-UZ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uz-Latn-UZ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elgisi qo‘yiladi.</a:t>
            </a:r>
            <a:endParaRPr lang="ru-RU" sz="9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14563" y="2512002"/>
            <a:ext cx="371127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z-Latn-UZ" sz="11500" b="1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nuqta</a:t>
            </a:r>
            <a:endParaRPr lang="ru-RU" sz="4800" b="1" i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1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Пин на доске Înapoi La Școal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10965" y="846138"/>
            <a:ext cx="8170069" cy="3354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6000" b="1" dirty="0" smtClean="0">
                <a:solidFill>
                  <a:srgbClr val="002060"/>
                </a:solidFill>
              </a:rPr>
              <a:t>Gap so‘zlardan tuziladi. Gapning birinchi so‘zi bosh harf bilan yoziladi.</a:t>
            </a:r>
            <a:endParaRPr lang="ru-RU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7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PSD фон, ромашки и маки, полевые цве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5203" y="1279165"/>
            <a:ext cx="2133600" cy="110648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1.Gap nimalardan tuziladi?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64037" y="4073236"/>
            <a:ext cx="2147454" cy="7065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So‘zlardan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Бабочка гифки, анимированные GIF изображения бабочка - скачать гиф картинки 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29" y="-412365"/>
            <a:ext cx="2579977" cy="257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779131" y="2049835"/>
            <a:ext cx="2628600" cy="139050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2.O‘zbek tilida nechta undosh tovush bor?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36674" y="4790209"/>
            <a:ext cx="1409399" cy="7654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ta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Гифки Красивые Бабочки. 120 анимированных GIF картино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300">
            <a:off x="3376982" y="61608"/>
            <a:ext cx="3105175" cy="301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9220200" y="1993925"/>
            <a:ext cx="2560872" cy="150232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3.Unli tovushlar nima hosil qiladi?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438711" y="5037642"/>
            <a:ext cx="1409399" cy="7654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Bo‘g‘in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8" descr="Гифки Красивые Бабочки. 120 анимированных GIF картинок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35435" y="-140360"/>
            <a:ext cx="3836174" cy="368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5823206" y="2000154"/>
            <a:ext cx="3211966" cy="14612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4.So‘zlar bir satrdan ikkinchi satrga ..... ko‘chiriladi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959337" y="5737081"/>
            <a:ext cx="1884501" cy="67800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Bo‘g‘inlab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 descr="Гифки Красивые Бабочки. 120 анимированных GIF картинок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03" y="118628"/>
            <a:ext cx="3043322" cy="227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27991" y="4555992"/>
            <a:ext cx="3089661" cy="17287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5.Gapning birinchi so‘zi.... bilan boshlanadi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49938" y="3661062"/>
            <a:ext cx="1409399" cy="85956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Bosh harf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12" descr="Бабочки на прозрачном фоне, анимации и фото бабочек без фона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056" y="176628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6" name="Picture 18" descr="Смайлики картинки гиф анимации: Прекрасное солнце-красное скачат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7" y="68299"/>
            <a:ext cx="3312240" cy="3312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9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22644 2.22222E-6 C 0.32787 2.22222E-6 0.453 0.13194 0.453 0.24004 L 0.453 0.48078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43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00274 4.81481E-6 C -0.00391 4.81481E-6 -0.00534 0.14004 -0.00534 0.25393 L -0.00534 0.50833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02825 3.33333E-6 C -0.04088 3.33333E-6 -0.05612 0.14537 -0.05612 0.26389 L -0.05612 0.52777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3.7037E-7 L -0.03803 -3.7037E-7 C -0.05417 -3.7037E-7 -0.07383 0.17292 -0.07383 0.31366 L -0.07383 0.62732 " pathEditMode="relative" rAng="0" ptsTypes="AAAA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3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15873 3.33333E-6 C 0.22982 3.33333E-6 0.31758 0.00509 0.31758 0.00926 L 0.31758 0.01852 " pathEditMode="relative" rAng="0" ptsTypes="AAAA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  <p:bldP spid="16" grpId="0" animBg="1"/>
      <p:bldP spid="17" grpId="0" animBg="1"/>
      <p:bldP spid="21" grpId="0" animBg="1"/>
      <p:bldP spid="22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имеры фоновых изображений для стендов - Портфолио - SIBST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3"/>
          <p:cNvSpPr txBox="1">
            <a:spLocks/>
          </p:cNvSpPr>
          <p:nvPr/>
        </p:nvSpPr>
        <p:spPr>
          <a:xfrm>
            <a:off x="838200" y="133226"/>
            <a:ext cx="10515600" cy="43201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1500" b="1" dirty="0" err="1" smtClean="0">
                <a:solidFill>
                  <a:srgbClr val="C00000"/>
                </a:solidFill>
                <a:latin typeface="Times New Roman" panose="02020603050405020304"/>
              </a:rPr>
              <a:t>Mavzu</a:t>
            </a:r>
            <a:r>
              <a:rPr lang="en-US" sz="11500" b="1" dirty="0" smtClean="0">
                <a:solidFill>
                  <a:srgbClr val="C00000"/>
                </a:solidFill>
                <a:latin typeface="Times New Roman" panose="02020603050405020304"/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/>
              </a:rPr>
              <a:t>Yozuvni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/>
              </a:rPr>
              <a:t>kim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/>
              </a:rPr>
              <a:t>ixtiro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/>
              </a:rPr>
              <a:t>qilgan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/>
              </a:rPr>
              <a:t>? </a:t>
            </a:r>
            <a:r>
              <a:rPr lang="uz-Latn-UZ" sz="6600" b="1" dirty="0" smtClean="0">
                <a:solidFill>
                  <a:srgbClr val="C00000"/>
                </a:solidFill>
                <a:latin typeface="Times New Roman" panose="02020603050405020304"/>
              </a:rPr>
              <a:t> </a:t>
            </a:r>
            <a:r>
              <a:rPr lang="uz-Latn-UZ" sz="11500" b="1" i="1" dirty="0" smtClean="0">
                <a:solidFill>
                  <a:srgbClr val="002060"/>
                </a:solidFill>
                <a:latin typeface="Times New Roman" panose="02020603050405020304"/>
              </a:rPr>
              <a:t>Mustahkamlash</a:t>
            </a:r>
            <a:endParaRPr lang="ru-RU" sz="1050" b="1" i="1" dirty="0">
              <a:solidFill>
                <a:srgbClr val="002060"/>
              </a:solidFill>
              <a:latin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1648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качать фон “Зелёный фон с цветами” для презентаций PowerPoint,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31272" y="1011380"/>
            <a:ext cx="10764982" cy="50014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8000" b="1" i="1" smtClean="0">
                <a:solidFill>
                  <a:srgbClr val="FF0000"/>
                </a:solidFill>
              </a:rPr>
              <a:t>E’TIBORINGIZ </a:t>
            </a:r>
            <a:r>
              <a:rPr lang="uz-Latn-UZ" sz="8000" b="1" i="1" dirty="0" smtClean="0">
                <a:solidFill>
                  <a:srgbClr val="FF0000"/>
                </a:solidFill>
              </a:rPr>
              <a:t>UCHUN RAHMAT!</a:t>
            </a:r>
            <a:endParaRPr lang="ru-RU" sz="80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6414654"/>
            <a:ext cx="886691" cy="1662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Шаблон презентации &quot;Осенние трели&quot;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625" y="1393002"/>
            <a:ext cx="11048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Latn-UZ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Chiziqlar o‘rniga </a:t>
            </a:r>
            <a:r>
              <a:rPr lang="uz-Latn-UZ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tushirib qoldirilgan </a:t>
            </a:r>
            <a:r>
              <a:rPr lang="uz-Latn-UZ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so‘zlarni qo‘yib</a:t>
            </a:r>
            <a:r>
              <a:rPr lang="uz-Latn-UZ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matnni </a:t>
            </a:r>
            <a:r>
              <a:rPr lang="uz-Latn-UZ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ko‘chiring</a:t>
            </a:r>
            <a:r>
              <a:rPr lang="uz-Latn-UZ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Gaplar oxiriga tegishli tinish belgisini </a:t>
            </a:r>
            <a:r>
              <a:rPr lang="uz-Latn-UZ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qo‘ying</a:t>
            </a:r>
            <a:r>
              <a:rPr lang="uz-Latn-UZ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47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Цветы на размытом фоне - фон для фотошо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" y="-119743"/>
            <a:ext cx="12330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5156" y="562881"/>
            <a:ext cx="1026522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600" b="1" dirty="0" smtClean="0">
                <a:solidFill>
                  <a:srgbClr val="FF0000"/>
                </a:solidFill>
              </a:rPr>
              <a:t>Ilk </a:t>
            </a:r>
            <a:r>
              <a:rPr lang="en-US" sz="3600" b="1" dirty="0" err="1">
                <a:solidFill>
                  <a:srgbClr val="FF0000"/>
                </a:solidFill>
              </a:rPr>
              <a:t>harfli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yozuvni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__________ </a:t>
            </a:r>
            <a:r>
              <a:rPr lang="en-US" sz="3600" b="1" dirty="0" err="1" smtClean="0">
                <a:solidFill>
                  <a:srgbClr val="FF0000"/>
                </a:solidFill>
              </a:rPr>
              <a:t>ixtiro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qilishgan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</a:rPr>
              <a:t>Finikiy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alifbosi</a:t>
            </a:r>
            <a:r>
              <a:rPr lang="en-US" sz="3600" b="1" dirty="0" smtClean="0">
                <a:solidFill>
                  <a:srgbClr val="FF0000"/>
                </a:solidFill>
              </a:rPr>
              <a:t> 22 ta ______</a:t>
            </a:r>
            <a:r>
              <a:rPr lang="en-US" sz="3600" b="1" dirty="0" err="1" smtClean="0">
                <a:solidFill>
                  <a:srgbClr val="FF0000"/>
                </a:solidFill>
              </a:rPr>
              <a:t>iborat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edi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</a:rPr>
              <a:t>Finikiy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yozuvi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o‘rganish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yozish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uchun</a:t>
            </a:r>
            <a:r>
              <a:rPr lang="en-US" sz="3600" b="1" dirty="0" smtClean="0">
                <a:solidFill>
                  <a:srgbClr val="FF0000"/>
                </a:solidFill>
              </a:rPr>
              <a:t> ______ </a:t>
            </a:r>
            <a:r>
              <a:rPr lang="en-US" sz="3600" b="1" dirty="0" err="1" smtClean="0">
                <a:solidFill>
                  <a:srgbClr val="FF0000"/>
                </a:solidFill>
              </a:rPr>
              <a:t>bo‘lgan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shuning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uchun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yozuv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tez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orada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butun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dunyo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bo‘ylab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tarqaladi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</a:rPr>
              <a:t>Hozirgi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yozuvlarning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deyarli</a:t>
            </a:r>
            <a:r>
              <a:rPr lang="en-US" sz="3600" b="1" dirty="0" smtClean="0">
                <a:solidFill>
                  <a:srgbClr val="FF0000"/>
                </a:solidFill>
              </a:rPr>
              <a:t> ________ </a:t>
            </a:r>
            <a:r>
              <a:rPr lang="en-US" sz="3600" b="1" dirty="0" err="1" smtClean="0">
                <a:solidFill>
                  <a:srgbClr val="FF0000"/>
                </a:solidFill>
              </a:rPr>
              <a:t>qadimgi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finikiy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yozuvi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asosida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shakllangan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72343" y="3864429"/>
            <a:ext cx="8207829" cy="2286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Foydalanish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uchun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so‘zlar</a:t>
            </a:r>
            <a:r>
              <a:rPr lang="en-US" sz="3600" b="1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finikiyaliklar</a:t>
            </a:r>
            <a:r>
              <a:rPr lang="en-US" sz="3600" b="1" dirty="0" smtClean="0">
                <a:solidFill>
                  <a:srgbClr val="002060"/>
                </a:solidFill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</a:rPr>
              <a:t>harfdan</a:t>
            </a:r>
            <a:r>
              <a:rPr lang="en-US" sz="3600" b="1" dirty="0" smtClean="0">
                <a:solidFill>
                  <a:srgbClr val="002060"/>
                </a:solidFill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</a:rPr>
              <a:t>qulay</a:t>
            </a:r>
            <a:r>
              <a:rPr lang="en-US" sz="3600" b="1" dirty="0" smtClean="0">
                <a:solidFill>
                  <a:srgbClr val="002060"/>
                </a:solidFill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</a:rPr>
              <a:t>barchasi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Цветы на размытом фоне - фон для фотошоп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" y="-119743"/>
            <a:ext cx="12330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5156" y="562881"/>
            <a:ext cx="1026522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600" b="1" dirty="0" smtClean="0">
                <a:solidFill>
                  <a:srgbClr val="FF0000"/>
                </a:solidFill>
              </a:rPr>
              <a:t>Ilk </a:t>
            </a:r>
            <a:r>
              <a:rPr lang="en-US" sz="3600" b="1" dirty="0" err="1">
                <a:solidFill>
                  <a:srgbClr val="FF0000"/>
                </a:solidFill>
              </a:rPr>
              <a:t>harfli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yozuvni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ixtiro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finikiyaliklar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qilishgan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</a:rPr>
              <a:t>Finikiy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alifbosi</a:t>
            </a:r>
            <a:r>
              <a:rPr lang="en-US" sz="3600" b="1" dirty="0" smtClean="0">
                <a:solidFill>
                  <a:srgbClr val="FF0000"/>
                </a:solidFill>
              </a:rPr>
              <a:t> 22 </a:t>
            </a:r>
            <a:r>
              <a:rPr lang="en-US" sz="3600" b="1" dirty="0" smtClean="0">
                <a:solidFill>
                  <a:srgbClr val="FF0000"/>
                </a:solidFill>
              </a:rPr>
              <a:t>ta 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harfdan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iborat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edi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</a:rPr>
              <a:t>Finikiy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yozuvi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o‘rganish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yozish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uchun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qulay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bo‘lgan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shuning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uchun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yozuv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tez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orada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butun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dunyo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bo‘ylab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tarqaladi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</a:rPr>
              <a:t>Hozirgi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yozuvlarning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deyarli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barchasi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qadimgi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finikiy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yozuvi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asosida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shakllangan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8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Цветы картинки png » DreemPics.com - картинки и рисунки на рабочий стол  бесплат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11"/>
            <a:ext cx="12192000" cy="701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195945" y="623455"/>
            <a:ext cx="7613073" cy="497378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So‘zlarning </a:t>
            </a:r>
          </a:p>
          <a:p>
            <a:pPr algn="ctr"/>
            <a:r>
              <a:rPr lang="uz-Latn-UZ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bitta harfini o‘zgartirib, yangi so‘z hosil qiling.</a:t>
            </a:r>
            <a:endParaRPr lang="ru-RU" sz="7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Шаблон презентации &quot;Осенние трели&quot;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955963" y="540326"/>
            <a:ext cx="5915892" cy="99752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Masalan:</a:t>
            </a:r>
            <a:r>
              <a:rPr lang="uz-Latn-UZ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Latn-UZ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uz-Latn-UZ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ovun - </a:t>
            </a:r>
            <a:r>
              <a:rPr lang="uz-Latn-UZ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uz-Latn-UZ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ovun</a:t>
            </a:r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7981" y="2251364"/>
            <a:ext cx="4017819" cy="39762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z-Latn-UZ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Ikki –</a:t>
            </a:r>
          </a:p>
          <a:p>
            <a:r>
              <a:rPr lang="uz-Latn-UZ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Savlat –</a:t>
            </a:r>
          </a:p>
          <a:p>
            <a:r>
              <a:rPr lang="uz-Latn-UZ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 –</a:t>
            </a:r>
          </a:p>
          <a:p>
            <a:r>
              <a:rPr lang="uz-Latn-UZ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 – </a:t>
            </a:r>
          </a:p>
          <a:p>
            <a:pPr algn="ctr"/>
            <a:endParaRPr lang="ru-RU" sz="5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Шестиугольник 6"/>
          <p:cNvSpPr/>
          <p:nvPr/>
        </p:nvSpPr>
        <p:spPr>
          <a:xfrm>
            <a:off x="7204363" y="651164"/>
            <a:ext cx="1052946" cy="88669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7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8298872" y="651164"/>
            <a:ext cx="1052946" cy="886691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6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9393381" y="651164"/>
            <a:ext cx="1052946" cy="88669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ru-RU" sz="6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10487890" y="651164"/>
            <a:ext cx="1052946" cy="886691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ru-RU" sz="6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Шестиугольник 12"/>
          <p:cNvSpPr/>
          <p:nvPr/>
        </p:nvSpPr>
        <p:spPr>
          <a:xfrm>
            <a:off x="7245926" y="1690255"/>
            <a:ext cx="1052946" cy="886691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6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8340435" y="1690255"/>
            <a:ext cx="1052946" cy="88669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ru-RU" sz="7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Шестиугольник 14"/>
          <p:cNvSpPr/>
          <p:nvPr/>
        </p:nvSpPr>
        <p:spPr>
          <a:xfrm>
            <a:off x="9421089" y="1745673"/>
            <a:ext cx="1052946" cy="886691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7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Шестиугольник 15"/>
          <p:cNvSpPr/>
          <p:nvPr/>
        </p:nvSpPr>
        <p:spPr>
          <a:xfrm>
            <a:off x="10501744" y="1690255"/>
            <a:ext cx="1052946" cy="88669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6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7245926" y="4904510"/>
            <a:ext cx="1052946" cy="886691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9448798" y="2784765"/>
            <a:ext cx="1052946" cy="88669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7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Шестиугольник 19"/>
          <p:cNvSpPr/>
          <p:nvPr/>
        </p:nvSpPr>
        <p:spPr>
          <a:xfrm>
            <a:off x="10501744" y="2729346"/>
            <a:ext cx="1052946" cy="886691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6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8340435" y="3879274"/>
            <a:ext cx="1052946" cy="88669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ru-RU" sz="8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Шестиугольник 24"/>
          <p:cNvSpPr/>
          <p:nvPr/>
        </p:nvSpPr>
        <p:spPr>
          <a:xfrm>
            <a:off x="10501744" y="3823855"/>
            <a:ext cx="1052946" cy="88669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ru-RU" sz="8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Шестиугольник 25"/>
          <p:cNvSpPr/>
          <p:nvPr/>
        </p:nvSpPr>
        <p:spPr>
          <a:xfrm>
            <a:off x="10550236" y="4946074"/>
            <a:ext cx="1052946" cy="886691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6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Шестиугольник 26"/>
          <p:cNvSpPr/>
          <p:nvPr/>
        </p:nvSpPr>
        <p:spPr>
          <a:xfrm>
            <a:off x="9434944" y="3962399"/>
            <a:ext cx="1052946" cy="88669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ru-RU" sz="6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Шестиугольник 27"/>
          <p:cNvSpPr/>
          <p:nvPr/>
        </p:nvSpPr>
        <p:spPr>
          <a:xfrm>
            <a:off x="8340435" y="4932214"/>
            <a:ext cx="1052946" cy="886691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7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Шестиугольник 28"/>
          <p:cNvSpPr/>
          <p:nvPr/>
        </p:nvSpPr>
        <p:spPr>
          <a:xfrm>
            <a:off x="9448798" y="4987634"/>
            <a:ext cx="1052946" cy="91440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8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9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21953 -4.07407E-6 C -0.31757 -4.07407E-6 -0.43854 -0.09074 -0.43854 -0.16365 L -0.43854 -0.3273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6849 -7.40741E-7 C -0.38855 -7.40741E-7 -0.53633 0.03912 -0.53633 0.0713 L -0.53633 0.14352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3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18125 -1.11111E-6 C -0.26224 -1.11111E-6 -0.36198 -0.09861 -0.36198 -0.17801 L -0.36198 -0.35555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5013 -1.11111E-6 C -0.07253 -1.11111E-6 -0.1 -0.00208 -0.1 -0.00347 L -0.1 -0.00671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16992 -7.40741E-7 C -0.2461 -7.40741E-7 -0.33972 0.09028 -0.33972 0.16412 L -0.33972 0.3294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92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-0.08177 -7.40741E-7 C -0.11862 -7.40741E-7 -0.16354 0.08866 -0.16354 0.16111 L -0.16354 0.32338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13307 -7.40741E-7 C -0.19271 -7.40741E-7 -0.26575 0.08773 -0.26575 0.15903 L -0.26575 0.31921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05651 -1.11111E-6 C -0.08177 -1.11111E-6 -0.1125 0.04699 -0.1125 0.08611 L -0.1125 0.1738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-0.02018 3.7037E-6 C -0.02903 3.7037E-6 -0.03971 -0.08704 -0.03971 -0.15764 L -0.03971 -0.3132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2422 -1.85185E-6 C -0.0349 -1.85185E-6 -0.04766 0.00185 -0.04766 0.00347 L -0.04766 0.00671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28255 -1.11111E-6 C -0.40899 -1.11111E-6 -0.56485 0.0919 -0.56485 0.16736 L -0.56485 0.33542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2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24583 3.7037E-7 C -0.35586 3.7037E-7 -0.4914 -0.03773 -0.4914 -0.06806 L -0.4914 -0.1354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70" y="-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-0.16042 -2.96296E-6 C -0.23217 -2.96296E-6 -0.32045 0.09005 -0.32045 0.16343 L -0.32045 0.32732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12721 -1.48148E-6 C -0.18438 -1.48148E-6 -0.25443 -0.04375 -0.25443 -0.07893 L -0.25443 -0.15764 " pathEditMode="relative" rAng="0" ptsTypes="AAAA"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27956 0 C -0.40482 0 -0.55912 0.09907 -0.55912 0.17986 L -0.55912 0.35972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23646 -2.22222E-6 C -0.34258 -2.22222E-6 -0.47279 0.0544 -0.47279 0.09884 L -0.47279 0.19792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05742 3.7037E-7 C -0.0832 3.7037E-7 -0.11471 0.00926 -0.11471 0.01713 L -0.11471 0.03449 " pathEditMode="relative" rAng="0" ptsTypes="AA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2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Фоторамка, PNG шаблон для фото Детская рамка с самолет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1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 rot="21436754">
            <a:off x="2556975" y="2114238"/>
            <a:ext cx="82497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z-Latn-UZ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uz-Latn-UZ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ovlimizda bir tup </a:t>
            </a:r>
            <a:r>
              <a:rPr lang="uz-Latn-UZ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gilos bor Gilosimiz pishdi </a:t>
            </a:r>
            <a:r>
              <a:rPr lang="uz-Latn-UZ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pishishi bilan hovlimiz </a:t>
            </a:r>
            <a:r>
              <a:rPr lang="uz-Latn-UZ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qushlarga to‘ldi </a:t>
            </a:r>
            <a:r>
              <a:rPr lang="uz-Latn-UZ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 qushlarga </a:t>
            </a:r>
            <a:r>
              <a:rPr lang="uz-Latn-UZ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havasim keldi </a:t>
            </a:r>
            <a:r>
              <a:rPr lang="uz-Latn-UZ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 ham o‘rtoqlarimni gilosxo‘rlikka </a:t>
            </a:r>
            <a:r>
              <a:rPr lang="uz-Latn-UZ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taklif qildim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4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Фоторамка, PNG шаблон для фото Детская рамка с самолет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1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 rot="21334655">
            <a:off x="2469752" y="2130252"/>
            <a:ext cx="84923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z-Latn-UZ" sz="4400" b="1" dirty="0">
                <a:solidFill>
                  <a:srgbClr val="002060"/>
                </a:solidFill>
                <a:cs typeface="Nirmala UI Semilight" panose="020B0402040204020203" pitchFamily="34" charset="0"/>
              </a:rPr>
              <a:t>H</a:t>
            </a:r>
            <a:r>
              <a:rPr lang="uz-Latn-UZ" sz="4400" b="1" dirty="0" smtClean="0">
                <a:solidFill>
                  <a:srgbClr val="002060"/>
                </a:solidFill>
                <a:cs typeface="Nirmala UI Semilight" panose="020B0402040204020203" pitchFamily="34" charset="0"/>
              </a:rPr>
              <a:t>ovlimizda bir tup gilos bor</a:t>
            </a:r>
            <a:r>
              <a:rPr lang="en-US" sz="4400" b="1" dirty="0" smtClean="0">
                <a:solidFill>
                  <a:srgbClr val="002060"/>
                </a:solidFill>
                <a:cs typeface="Nirmala UI Semilight" panose="020B0402040204020203" pitchFamily="34" charset="0"/>
              </a:rPr>
              <a:t>.</a:t>
            </a:r>
            <a:r>
              <a:rPr lang="uz-Latn-UZ" sz="4400" b="1" dirty="0" smtClean="0">
                <a:solidFill>
                  <a:srgbClr val="002060"/>
                </a:solidFill>
                <a:cs typeface="Nirmala UI Semilight" panose="020B0402040204020203" pitchFamily="34" charset="0"/>
              </a:rPr>
              <a:t> </a:t>
            </a:r>
            <a:r>
              <a:rPr lang="uz-Latn-UZ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Gilosimiz pishdi</a:t>
            </a:r>
            <a:r>
              <a:rPr 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r>
              <a:rPr lang="uz-Latn-UZ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U pishishi bilan hovlimiz qushlarga to‘ldi</a:t>
            </a:r>
            <a:r>
              <a:rPr 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r>
              <a:rPr lang="uz-Latn-UZ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Mening qushlarga havasim keldi</a:t>
            </a:r>
            <a:r>
              <a:rPr lang="en-US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r>
              <a:rPr lang="uz-Latn-UZ" sz="4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Men ham o‘rtoqlarimni gilosxo‘rlikka taklif qildim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4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253</Words>
  <Application>Microsoft Office PowerPoint</Application>
  <PresentationFormat>Широкоэкранный</PresentationFormat>
  <Paragraphs>75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Nirmala UI Semilight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2022-01-28T05:16:18Z</dcterms:created>
  <dcterms:modified xsi:type="dcterms:W3CDTF">2022-01-28T19:18:23Z</dcterms:modified>
</cp:coreProperties>
</file>