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892" r:id="rId3"/>
    <p:sldId id="940" r:id="rId4"/>
    <p:sldId id="941" r:id="rId5"/>
    <p:sldId id="942" r:id="rId6"/>
    <p:sldId id="917" r:id="rId7"/>
    <p:sldId id="936" r:id="rId8"/>
    <p:sldId id="937" r:id="rId9"/>
    <p:sldId id="938" r:id="rId10"/>
    <p:sldId id="928" r:id="rId11"/>
    <p:sldId id="939" r:id="rId12"/>
    <p:sldId id="883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807E3"/>
    <a:srgbClr val="FFCCFF"/>
    <a:srgbClr val="CCFFFF"/>
    <a:srgbClr val="99FFCC"/>
    <a:srgbClr val="006600"/>
    <a:srgbClr val="FFFF66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96792" y="292291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28808" y="1255594"/>
            <a:ext cx="9621668" cy="709684"/>
          </a:xfrm>
          <a:prstGeom prst="round2Diag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2-конечная звезда 6"/>
          <p:cNvSpPr/>
          <p:nvPr/>
        </p:nvSpPr>
        <p:spPr>
          <a:xfrm>
            <a:off x="1095819" y="1153235"/>
            <a:ext cx="1001940" cy="887105"/>
          </a:xfrm>
          <a:prstGeom prst="star12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22995" y="1134560"/>
            <a:ext cx="62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66"/>
                </a:solidFill>
              </a:rPr>
              <a:t>1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75183" y="1219615"/>
            <a:ext cx="5539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Rassomlar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qayerlik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edi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85166" y="2310258"/>
            <a:ext cx="10165310" cy="709684"/>
          </a:xfrm>
          <a:prstGeom prst="round2Diag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2-конечная звезда 18"/>
          <p:cNvSpPr/>
          <p:nvPr/>
        </p:nvSpPr>
        <p:spPr>
          <a:xfrm>
            <a:off x="552177" y="2207899"/>
            <a:ext cx="1001940" cy="887105"/>
          </a:xfrm>
          <a:prstGeom prst="star12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9353" y="2189224"/>
            <a:ext cx="62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66"/>
                </a:solidFill>
              </a:rPr>
              <a:t>2</a:t>
            </a:r>
            <a:r>
              <a:rPr lang="en-US" sz="4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31541" y="2274279"/>
            <a:ext cx="8722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Rassomlar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nega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bahs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boylashadi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285166" y="3357927"/>
            <a:ext cx="10165310" cy="709684"/>
          </a:xfrm>
          <a:prstGeom prst="round2Diag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2-конечная звезда 24"/>
          <p:cNvSpPr/>
          <p:nvPr/>
        </p:nvSpPr>
        <p:spPr>
          <a:xfrm>
            <a:off x="552177" y="3255568"/>
            <a:ext cx="1001940" cy="887105"/>
          </a:xfrm>
          <a:prstGeom prst="star12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79353" y="3236893"/>
            <a:ext cx="62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66"/>
                </a:solidFill>
              </a:rPr>
              <a:t>3</a:t>
            </a:r>
            <a:r>
              <a:rPr lang="en-US" sz="4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08708" y="3321948"/>
            <a:ext cx="9718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Sizningcha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hakam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adolatli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qaror</a:t>
            </a:r>
            <a:r>
              <a:rPr lang="ru-RU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chiqardimi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1281173" y="4412995"/>
            <a:ext cx="10165310" cy="709684"/>
          </a:xfrm>
          <a:prstGeom prst="round2Diag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12-конечная звезда 30"/>
          <p:cNvSpPr/>
          <p:nvPr/>
        </p:nvSpPr>
        <p:spPr>
          <a:xfrm>
            <a:off x="548184" y="4310636"/>
            <a:ext cx="1001940" cy="887105"/>
          </a:xfrm>
          <a:prstGeom prst="star12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75360" y="4291961"/>
            <a:ext cx="62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66"/>
                </a:solidFill>
              </a:rPr>
              <a:t>4</a:t>
            </a:r>
            <a:r>
              <a:rPr lang="en-US" sz="4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604715" y="4377016"/>
            <a:ext cx="9718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Siz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qaysi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suratni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yaxshiroq</a:t>
            </a:r>
            <a:r>
              <a:rPr lang="en-US" sz="4000" b="1" dirty="0">
                <a:solidFill>
                  <a:srgbClr val="000066"/>
                </a:solidFill>
              </a:rPr>
              <a:t> deb </a:t>
            </a:r>
            <a:r>
              <a:rPr lang="en-US" sz="4000" b="1" dirty="0" err="1">
                <a:solidFill>
                  <a:srgbClr val="000066"/>
                </a:solidFill>
              </a:rPr>
              <a:t>hisoblaysiz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77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96792" y="292291"/>
            <a:ext cx="10414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28808" y="1255594"/>
            <a:ext cx="9621668" cy="1487606"/>
          </a:xfrm>
          <a:prstGeom prst="round2Diag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2-конечная звезда 6"/>
          <p:cNvSpPr/>
          <p:nvPr/>
        </p:nvSpPr>
        <p:spPr>
          <a:xfrm>
            <a:off x="1095819" y="1153235"/>
            <a:ext cx="1001940" cy="887105"/>
          </a:xfrm>
          <a:prstGeom prst="star12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22995" y="1134560"/>
            <a:ext cx="62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66"/>
                </a:solidFill>
              </a:rPr>
              <a:t>5</a:t>
            </a:r>
            <a:r>
              <a:rPr lang="en-US" sz="4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1407" y="1233263"/>
            <a:ext cx="9175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Rassomlardan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birining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o‘rnida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bo‘lsangiz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qanday</a:t>
            </a:r>
            <a:r>
              <a:rPr lang="ru-RU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surat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chizar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edingiz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828808" y="3014464"/>
            <a:ext cx="9621668" cy="1287460"/>
          </a:xfrm>
          <a:prstGeom prst="round2DiagRect">
            <a:avLst/>
          </a:prstGeom>
          <a:solidFill>
            <a:srgbClr val="CCFF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2-конечная звезда 18"/>
          <p:cNvSpPr/>
          <p:nvPr/>
        </p:nvSpPr>
        <p:spPr>
          <a:xfrm>
            <a:off x="1095819" y="2912105"/>
            <a:ext cx="1001940" cy="887105"/>
          </a:xfrm>
          <a:prstGeom prst="star12">
            <a:avLst/>
          </a:prstGeom>
          <a:solidFill>
            <a:srgbClr val="FFCCFF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22995" y="2893430"/>
            <a:ext cx="629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66"/>
                </a:solidFill>
              </a:rPr>
              <a:t>6</a:t>
            </a:r>
            <a:r>
              <a:rPr lang="en-US" sz="48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75183" y="2978485"/>
            <a:ext cx="8722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Sizningcha</a:t>
            </a:r>
            <a:r>
              <a:rPr lang="en-US" sz="4000" b="1" dirty="0">
                <a:solidFill>
                  <a:srgbClr val="000066"/>
                </a:solidFill>
              </a:rPr>
              <a:t>, </a:t>
            </a:r>
            <a:r>
              <a:rPr lang="en-US" sz="4000" b="1" dirty="0" err="1">
                <a:solidFill>
                  <a:srgbClr val="000066"/>
                </a:solidFill>
              </a:rPr>
              <a:t>rasm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qanday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chizilishi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kerak</a:t>
            </a:r>
            <a:r>
              <a:rPr lang="en-US" sz="4000" b="1" dirty="0">
                <a:solidFill>
                  <a:srgbClr val="00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6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77758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8979" y="265251"/>
            <a:ext cx="6155503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10 - 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006600"/>
                </a:solidFill>
              </a:rPr>
              <a:t>MO‘YQALAM MO‘JIZASI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8249" y="5828793"/>
            <a:ext cx="4085823" cy="578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26865" r="46714" b="19425"/>
          <a:stretch/>
        </p:blipFill>
        <p:spPr bwMode="auto">
          <a:xfrm>
            <a:off x="1111706" y="1669659"/>
            <a:ext cx="6681166" cy="47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53481" y="1703668"/>
            <a:ext cx="329609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807E3"/>
                </a:solidFill>
              </a:rPr>
              <a:t>Rassomlar</a:t>
            </a:r>
            <a:r>
              <a:rPr lang="en-US" sz="3600" b="1" dirty="0">
                <a:solidFill>
                  <a:srgbClr val="0807E3"/>
                </a:solidFill>
              </a:rPr>
              <a:t> </a:t>
            </a:r>
            <a:r>
              <a:rPr lang="en-US" sz="3600" b="1" dirty="0" err="1">
                <a:solidFill>
                  <a:srgbClr val="0807E3"/>
                </a:solidFill>
              </a:rPr>
              <a:t>bahsi</a:t>
            </a:r>
            <a:endParaRPr lang="ru-RU" sz="36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55477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13806" r="12309" b="14738"/>
          <a:stretch/>
        </p:blipFill>
        <p:spPr bwMode="auto">
          <a:xfrm>
            <a:off x="1112359" y="1167748"/>
            <a:ext cx="9669371" cy="532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2108" y="343993"/>
            <a:ext cx="10072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Rasmda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tasvirlangan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so‘z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deyish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mumkin</a:t>
            </a:r>
            <a:r>
              <a:rPr lang="en-US" sz="3600" b="1" dirty="0">
                <a:solidFill>
                  <a:srgbClr val="000066"/>
                </a:solidFill>
              </a:rPr>
              <a:t>?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55477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49534" r="12309" b="14738"/>
          <a:stretch/>
        </p:blipFill>
        <p:spPr bwMode="auto">
          <a:xfrm>
            <a:off x="2347482" y="4251319"/>
            <a:ext cx="8147712" cy="224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96015" y="3389491"/>
            <a:ext cx="431945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</a:rPr>
              <a:t>Tasviriy</a:t>
            </a:r>
            <a:r>
              <a:rPr lang="en-US" sz="4400" b="1" dirty="0">
                <a:solidFill>
                  <a:srgbClr val="000066"/>
                </a:solidFill>
              </a:rPr>
              <a:t> </a:t>
            </a:r>
            <a:r>
              <a:rPr lang="en-US" sz="4400" b="1" dirty="0" err="1">
                <a:solidFill>
                  <a:srgbClr val="000066"/>
                </a:solidFill>
              </a:rPr>
              <a:t>san’at</a:t>
            </a:r>
            <a:endParaRPr lang="ru-RU" sz="4400" b="1" dirty="0">
              <a:solidFill>
                <a:srgbClr val="000066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13806" r="12309" b="48677"/>
          <a:stretch/>
        </p:blipFill>
        <p:spPr bwMode="auto">
          <a:xfrm>
            <a:off x="1897102" y="1018493"/>
            <a:ext cx="8693623" cy="2515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66700" y="221161"/>
            <a:ext cx="10072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Rasmda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tasvirlangan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narsalarni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bir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so‘z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bilan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0066"/>
                </a:solidFill>
              </a:rPr>
              <a:t>nima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deyish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  <a:r>
              <a:rPr lang="en-US" sz="3600" b="1" dirty="0" err="1">
                <a:solidFill>
                  <a:srgbClr val="000066"/>
                </a:solidFill>
              </a:rPr>
              <a:t>mumkin</a:t>
            </a:r>
            <a:r>
              <a:rPr lang="en-US" sz="3600" b="1" dirty="0">
                <a:solidFill>
                  <a:srgbClr val="000066"/>
                </a:solidFill>
              </a:rPr>
              <a:t>? 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55477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49534" r="12309" b="14738"/>
          <a:stretch/>
        </p:blipFill>
        <p:spPr bwMode="auto">
          <a:xfrm>
            <a:off x="3485784" y="4291949"/>
            <a:ext cx="8018103" cy="220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40875" y="2542156"/>
            <a:ext cx="3621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</a:rPr>
              <a:t>Rasmlarni</a:t>
            </a:r>
            <a:r>
              <a:rPr lang="en-US" sz="4000" b="1" dirty="0">
                <a:solidFill>
                  <a:srgbClr val="000066"/>
                </a:solidFill>
              </a:rPr>
              <a:t>  </a:t>
            </a:r>
            <a:r>
              <a:rPr lang="en-US" sz="4000" b="1" dirty="0" err="1">
                <a:solidFill>
                  <a:srgbClr val="000066"/>
                </a:solidFill>
              </a:rPr>
              <a:t>so‘zlar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bilan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moslashtiring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6145" r="13149" b="39926"/>
          <a:stretch/>
        </p:blipFill>
        <p:spPr bwMode="auto">
          <a:xfrm>
            <a:off x="3862317" y="2693827"/>
            <a:ext cx="8038530" cy="155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t="13806" r="12309" b="49409"/>
          <a:stretch/>
        </p:blipFill>
        <p:spPr bwMode="auto">
          <a:xfrm>
            <a:off x="3485784" y="226853"/>
            <a:ext cx="8031471" cy="227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120389" y="-67010"/>
            <a:ext cx="1676234" cy="177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599296" y="2344554"/>
            <a:ext cx="423080" cy="567559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093122" y="2076540"/>
            <a:ext cx="2483893" cy="901066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8154300" y="3258958"/>
            <a:ext cx="2483894" cy="1763418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599296" y="3919435"/>
            <a:ext cx="211540" cy="1199852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18719" y="3983333"/>
            <a:ext cx="2650040" cy="1413268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718330" y="2132034"/>
            <a:ext cx="1213945" cy="1413268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67637" y="2105274"/>
            <a:ext cx="1671145" cy="1538678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07" y="835724"/>
            <a:ext cx="10754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r>
              <a:rPr lang="en-US" sz="4000" dirty="0" err="1">
                <a:solidFill>
                  <a:srgbClr val="000066"/>
                </a:solidFill>
              </a:rPr>
              <a:t>Qohira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shahrida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dunyoga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dong‘i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ketgan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ikkita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rassom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yashar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Ikkisi</a:t>
            </a:r>
            <a:r>
              <a:rPr lang="en-US" sz="4000" dirty="0">
                <a:solidFill>
                  <a:srgbClr val="000066"/>
                </a:solidFill>
              </a:rPr>
              <a:t> ham </a:t>
            </a:r>
            <a:r>
              <a:rPr lang="en-US" sz="4000" dirty="0" err="1">
                <a:solidFill>
                  <a:srgbClr val="000066"/>
                </a:solidFill>
              </a:rPr>
              <a:t>o‘zini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yurtning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eng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yaxshi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rassomi</a:t>
            </a:r>
            <a:r>
              <a:rPr lang="en-US" sz="4000" dirty="0">
                <a:solidFill>
                  <a:srgbClr val="000066"/>
                </a:solidFill>
              </a:rPr>
              <a:t> deb </a:t>
            </a:r>
            <a:r>
              <a:rPr lang="en-US" sz="4000" dirty="0" err="1">
                <a:solidFill>
                  <a:srgbClr val="000066"/>
                </a:solidFill>
              </a:rPr>
              <a:t>bilardi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</a:p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r>
              <a:rPr lang="en-US" sz="4000" dirty="0" err="1">
                <a:solidFill>
                  <a:srgbClr val="000066"/>
                </a:solidFill>
              </a:rPr>
              <a:t>Kunlarning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birida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ular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bahs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boylabdi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Yurtning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yaxshi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musavviri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kim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ekaniga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aniqlik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kiritmoqchi</a:t>
            </a:r>
            <a:r>
              <a:rPr lang="ru-RU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bo‘lishibdi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Bir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donishmand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kishini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hakam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qilishibdi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So‘ng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rassomlar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uch</a:t>
            </a:r>
            <a:r>
              <a:rPr lang="en-US" sz="4000" dirty="0">
                <a:solidFill>
                  <a:srgbClr val="000066"/>
                </a:solidFill>
              </a:rPr>
              <a:t> kun </a:t>
            </a:r>
            <a:r>
              <a:rPr lang="en-US" sz="4000" b="1" dirty="0" err="1">
                <a:solidFill>
                  <a:srgbClr val="000066"/>
                </a:solidFill>
              </a:rPr>
              <a:t>ichida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bittadan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surat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chizishib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hakamning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oldiga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keltirishibdi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en-US" sz="4000" b="1" dirty="0">
              <a:solidFill>
                <a:srgbClr val="000066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"/>
            <a:ext cx="1487606" cy="179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753134" y="157711"/>
            <a:ext cx="3643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Rassomlar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bahsi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3792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847" y="338575"/>
            <a:ext cx="109693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r>
              <a:rPr lang="en-US" sz="4000" dirty="0" err="1">
                <a:solidFill>
                  <a:srgbClr val="000066"/>
                </a:solidFill>
              </a:rPr>
              <a:t>Dastlab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birinchi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rassom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chizgan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surati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ustidagi</a:t>
            </a:r>
            <a:r>
              <a:rPr lang="ru-RU" sz="4000" dirty="0">
                <a:solidFill>
                  <a:srgbClr val="000066"/>
                </a:solidFill>
              </a:rPr>
              <a:t>  	</a:t>
            </a:r>
            <a:r>
              <a:rPr lang="en-US" sz="4000" dirty="0" err="1">
                <a:solidFill>
                  <a:srgbClr val="000066"/>
                </a:solidFill>
              </a:rPr>
              <a:t>pardani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olibdi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Suratda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bir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>
                <a:solidFill>
                  <a:srgbClr val="000066"/>
                </a:solidFill>
              </a:rPr>
              <a:t>bosh </a:t>
            </a:r>
            <a:r>
              <a:rPr lang="en-US" sz="4000" dirty="0" err="1">
                <a:solidFill>
                  <a:srgbClr val="000066"/>
                </a:solidFill>
              </a:rPr>
              <a:t>uzum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o‘ta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mahorat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bilan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yorqin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ranglarda</a:t>
            </a:r>
            <a:r>
              <a:rPr lang="ru-RU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tasvirlangandi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Uzum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barglari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esa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shabadada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qimirlagandek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tuyilardi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Hatto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bir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qush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uchib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kelib</a:t>
            </a:r>
            <a:r>
              <a:rPr lang="en-US" sz="4000" dirty="0">
                <a:solidFill>
                  <a:srgbClr val="000066"/>
                </a:solidFill>
              </a:rPr>
              <a:t> “</a:t>
            </a:r>
            <a:r>
              <a:rPr lang="en-US" sz="4000" dirty="0" err="1">
                <a:solidFill>
                  <a:srgbClr val="000066"/>
                </a:solidFill>
              </a:rPr>
              <a:t>uzum”ga</a:t>
            </a:r>
            <a:endParaRPr lang="en-US" sz="4000" b="1" dirty="0">
              <a:solidFill>
                <a:srgbClr val="000066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1160" y="4877562"/>
            <a:ext cx="4085823" cy="578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"/>
            <a:ext cx="1331440" cy="1606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26865" r="46714" b="19425"/>
          <a:stretch/>
        </p:blipFill>
        <p:spPr bwMode="auto">
          <a:xfrm>
            <a:off x="1078251" y="3521657"/>
            <a:ext cx="3948270" cy="279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63959" y="351170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 err="1">
                <a:solidFill>
                  <a:srgbClr val="000066"/>
                </a:solidFill>
              </a:rPr>
              <a:t>tumshuq</a:t>
            </a:r>
            <a:r>
              <a:rPr lang="ru-RU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uribdi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Buni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ko‘rib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yig‘ilganlar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musavvirning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mahoratiga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qoyil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qolishibdi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  <a:endParaRPr lang="ru-RU" sz="4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8783" y="420473"/>
            <a:ext cx="108545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r>
              <a:rPr lang="it-IT" sz="4000" b="1" dirty="0">
                <a:solidFill>
                  <a:srgbClr val="000066"/>
                </a:solidFill>
              </a:rPr>
              <a:t>So‘ngra </a:t>
            </a:r>
            <a:r>
              <a:rPr lang="it-IT" sz="4000" dirty="0">
                <a:solidFill>
                  <a:srgbClr val="000066"/>
                </a:solidFill>
              </a:rPr>
              <a:t>ikkinchi rassom chizgan suratini</a:t>
            </a:r>
            <a:r>
              <a:rPr lang="ru-RU" sz="4000" dirty="0">
                <a:solidFill>
                  <a:srgbClr val="000066"/>
                </a:solidFill>
              </a:rPr>
              <a:t> 	</a:t>
            </a:r>
            <a:r>
              <a:rPr lang="en-US" sz="4000" dirty="0" err="1">
                <a:solidFill>
                  <a:srgbClr val="000066"/>
                </a:solidFill>
              </a:rPr>
              <a:t>ko‘rsatibdi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Biroq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surat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ustidagi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pardani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olishga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shoshmabdi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Birinchi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rassomning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esa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sabri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yetmapti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pardani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olish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uchun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qo‘lini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suratga</a:t>
            </a:r>
            <a:endParaRPr lang="en-US" sz="4000" dirty="0">
              <a:solidFill>
                <a:srgbClr val="000066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"/>
            <a:ext cx="1487606" cy="179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26865" r="46714" b="19425"/>
          <a:stretch/>
        </p:blipFill>
        <p:spPr bwMode="auto">
          <a:xfrm>
            <a:off x="713527" y="3126003"/>
            <a:ext cx="4108543" cy="291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07302" y="303759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dirty="0" err="1">
                <a:solidFill>
                  <a:srgbClr val="000066"/>
                </a:solidFill>
              </a:rPr>
              <a:t>cho‘zibdi</a:t>
            </a:r>
            <a:r>
              <a:rPr lang="en-US" sz="4000" dirty="0">
                <a:solidFill>
                  <a:srgbClr val="000066"/>
                </a:solidFill>
              </a:rPr>
              <a:t>. </a:t>
            </a:r>
            <a:r>
              <a:rPr lang="en-US" sz="4000" dirty="0" err="1">
                <a:solidFill>
                  <a:srgbClr val="000066"/>
                </a:solidFill>
              </a:rPr>
              <a:t>Buni</a:t>
            </a:r>
            <a:r>
              <a:rPr lang="ru-RU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qarangki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rassomning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qo‘llari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qog‘ozga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urilibdi.Aslida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parda</a:t>
            </a:r>
            <a:r>
              <a:rPr lang="en-US" sz="4000" dirty="0">
                <a:solidFill>
                  <a:srgbClr val="000066"/>
                </a:solidFill>
              </a:rPr>
              <a:t> ham </a:t>
            </a:r>
            <a:r>
              <a:rPr lang="en-US" sz="4000" dirty="0" err="1">
                <a:solidFill>
                  <a:srgbClr val="000066"/>
                </a:solidFill>
              </a:rPr>
              <a:t>surat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ekan</a:t>
            </a:r>
            <a:r>
              <a:rPr lang="en-US" sz="4000" dirty="0">
                <a:solidFill>
                  <a:srgbClr val="00006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27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8783" y="829913"/>
            <a:ext cx="108545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rgbClr val="000066"/>
                </a:solidFill>
              </a:rPr>
              <a:t>	</a:t>
            </a:r>
            <a:r>
              <a:rPr lang="en-US" sz="4000" dirty="0" err="1">
                <a:solidFill>
                  <a:srgbClr val="000066"/>
                </a:solidFill>
              </a:rPr>
              <a:t>Shunda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hakam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debdi</a:t>
            </a:r>
            <a:r>
              <a:rPr lang="en-US" sz="4000" dirty="0">
                <a:solidFill>
                  <a:srgbClr val="000066"/>
                </a:solidFill>
              </a:rPr>
              <a:t>:</a:t>
            </a:r>
          </a:p>
          <a:p>
            <a:pPr algn="just"/>
            <a:r>
              <a:rPr lang="sv-SE" sz="4000" dirty="0">
                <a:solidFill>
                  <a:srgbClr val="000066"/>
                </a:solidFill>
              </a:rPr>
              <a:t>– Bu bahsda ikkinchi rassom g‘olib bo‘ldi.</a:t>
            </a:r>
          </a:p>
          <a:p>
            <a:pPr algn="just"/>
            <a:r>
              <a:rPr lang="en-US" sz="4000" dirty="0" err="1">
                <a:solidFill>
                  <a:srgbClr val="000066"/>
                </a:solidFill>
              </a:rPr>
              <a:t>Negaki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birinchi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musavvir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faqat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qushni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alday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oldi</a:t>
            </a:r>
            <a:r>
              <a:rPr lang="en-US" sz="4000" dirty="0">
                <a:solidFill>
                  <a:srgbClr val="000066"/>
                </a:solidFill>
              </a:rPr>
              <a:t>,</a:t>
            </a:r>
          </a:p>
          <a:p>
            <a:pPr algn="just"/>
            <a:r>
              <a:rPr lang="en-US" sz="4000" b="1" dirty="0" err="1">
                <a:solidFill>
                  <a:srgbClr val="000066"/>
                </a:solidFill>
              </a:rPr>
              <a:t>ikkinchisi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esa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mahoratli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rassomni</a:t>
            </a:r>
            <a:r>
              <a:rPr lang="en-US" sz="4000" dirty="0">
                <a:solidFill>
                  <a:srgbClr val="000066"/>
                </a:solidFill>
              </a:rPr>
              <a:t> ham </a:t>
            </a:r>
            <a:r>
              <a:rPr lang="en-US" sz="4000" dirty="0" err="1">
                <a:solidFill>
                  <a:srgbClr val="000066"/>
                </a:solidFill>
              </a:rPr>
              <a:t>aldadi</a:t>
            </a:r>
            <a:r>
              <a:rPr lang="en-US" sz="4000" dirty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ru-RU" sz="4000" dirty="0">
                <a:solidFill>
                  <a:srgbClr val="000066"/>
                </a:solidFill>
              </a:rPr>
              <a:t>                                                   </a:t>
            </a:r>
            <a:r>
              <a:rPr lang="en-US" sz="3600" i="1" dirty="0">
                <a:solidFill>
                  <a:srgbClr val="000066"/>
                </a:solidFill>
              </a:rPr>
              <a:t>“</a:t>
            </a:r>
            <a:r>
              <a:rPr lang="en-US" sz="3600" i="1" dirty="0" err="1">
                <a:solidFill>
                  <a:srgbClr val="000066"/>
                </a:solidFill>
              </a:rPr>
              <a:t>Gulxan</a:t>
            </a:r>
            <a:r>
              <a:rPr lang="en-US" sz="3600" i="1" dirty="0">
                <a:solidFill>
                  <a:srgbClr val="000066"/>
                </a:solidFill>
              </a:rPr>
              <a:t>” </a:t>
            </a:r>
            <a:r>
              <a:rPr lang="en-US" sz="3600" i="1" dirty="0" err="1">
                <a:solidFill>
                  <a:srgbClr val="000066"/>
                </a:solidFill>
              </a:rPr>
              <a:t>jurnalidan</a:t>
            </a:r>
            <a:endParaRPr lang="en-US" sz="3600" b="1" i="1" dirty="0">
              <a:solidFill>
                <a:srgbClr val="000066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"/>
            <a:ext cx="1487606" cy="179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26865" r="46714" b="19425"/>
          <a:stretch/>
        </p:blipFill>
        <p:spPr bwMode="auto">
          <a:xfrm>
            <a:off x="1176069" y="3493826"/>
            <a:ext cx="4108543" cy="291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20492</TotalTime>
  <Words>330</Words>
  <Application>Microsoft Office PowerPoint</Application>
  <PresentationFormat>Широкоэкранный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1826</cp:revision>
  <dcterms:created xsi:type="dcterms:W3CDTF">2020-04-19T11:34:46Z</dcterms:created>
  <dcterms:modified xsi:type="dcterms:W3CDTF">2022-01-12T14:36:24Z</dcterms:modified>
</cp:coreProperties>
</file>