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17" r:id="rId4"/>
    <p:sldId id="944" r:id="rId5"/>
    <p:sldId id="945" r:id="rId6"/>
    <p:sldId id="946" r:id="rId7"/>
    <p:sldId id="947" r:id="rId8"/>
    <p:sldId id="948" r:id="rId9"/>
    <p:sldId id="951" r:id="rId10"/>
    <p:sldId id="952" r:id="rId11"/>
    <p:sldId id="949" r:id="rId12"/>
    <p:sldId id="883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FF"/>
    <a:srgbClr val="000066"/>
    <a:srgbClr val="0807E3"/>
    <a:srgbClr val="CCFFFF"/>
    <a:srgbClr val="FFCCFF"/>
    <a:srgbClr val="006600"/>
    <a:srgbClr val="99FFCC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6877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FA97F7-E86D-4763-AF17-C83CD8F9F299}"/>
              </a:ext>
            </a:extLst>
          </p:cNvPr>
          <p:cNvSpPr/>
          <p:nvPr/>
        </p:nvSpPr>
        <p:spPr>
          <a:xfrm>
            <a:off x="9463175" y="1344562"/>
            <a:ext cx="949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rgbClr val="FF00FF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7950C9E-87B8-4EFD-A468-A9BB98B0E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50155" r="76069" b="37728"/>
          <a:stretch/>
        </p:blipFill>
        <p:spPr>
          <a:xfrm>
            <a:off x="-87381" y="-79919"/>
            <a:ext cx="1625614" cy="14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BB90808-231E-4B52-913E-57ECD8DA5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14" t="42388" r="24709" b="19256"/>
          <a:stretch/>
        </p:blipFill>
        <p:spPr>
          <a:xfrm flipH="1">
            <a:off x="1195877" y="1165593"/>
            <a:ext cx="3165347" cy="370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22CD5B8-A275-4229-A966-E8B213526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6" t="41187" r="55256" b="19257"/>
          <a:stretch/>
        </p:blipFill>
        <p:spPr>
          <a:xfrm>
            <a:off x="6879184" y="890602"/>
            <a:ext cx="3654611" cy="381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F2450F-C243-4426-887F-7A76B280CA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32" t="46386" r="27552" b="28657"/>
          <a:stretch/>
        </p:blipFill>
        <p:spPr>
          <a:xfrm>
            <a:off x="1364892" y="3417665"/>
            <a:ext cx="9129346" cy="306390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782947" y="146113"/>
            <a:ext cx="10143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Zumrad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va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Qimmatga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xos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belgi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xususiyatlar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asosida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jadvalni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to‘ldiring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0246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807E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FA97F7-E86D-4763-AF17-C83CD8F9F299}"/>
              </a:ext>
            </a:extLst>
          </p:cNvPr>
          <p:cNvSpPr/>
          <p:nvPr/>
        </p:nvSpPr>
        <p:spPr>
          <a:xfrm>
            <a:off x="9463175" y="1344562"/>
            <a:ext cx="949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rgbClr val="FF00FF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7950C9E-87B8-4EFD-A468-A9BB98B0E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50155" r="76069" b="37728"/>
          <a:stretch/>
        </p:blipFill>
        <p:spPr>
          <a:xfrm>
            <a:off x="-87381" y="-79919"/>
            <a:ext cx="1625614" cy="14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BB90808-231E-4B52-913E-57ECD8DA5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14" t="42388" r="24709" b="19256"/>
          <a:stretch/>
        </p:blipFill>
        <p:spPr>
          <a:xfrm flipH="1">
            <a:off x="748337" y="381895"/>
            <a:ext cx="3165347" cy="370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Блок-схема: документ 26">
            <a:extLst>
              <a:ext uri="{FF2B5EF4-FFF2-40B4-BE49-F238E27FC236}">
                <a16:creationId xmlns:a16="http://schemas.microsoft.com/office/drawing/2014/main" id="{A53DC82A-FC32-4BFB-8805-4EA08AC9E68B}"/>
              </a:ext>
            </a:extLst>
          </p:cNvPr>
          <p:cNvSpPr/>
          <p:nvPr/>
        </p:nvSpPr>
        <p:spPr>
          <a:xfrm>
            <a:off x="622232" y="2569395"/>
            <a:ext cx="3771317" cy="319400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078CDE0-94FF-4367-AEAB-F01AE675C7E7}"/>
              </a:ext>
            </a:extLst>
          </p:cNvPr>
          <p:cNvSpPr/>
          <p:nvPr/>
        </p:nvSpPr>
        <p:spPr>
          <a:xfrm>
            <a:off x="622232" y="2538836"/>
            <a:ext cx="3271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odobli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aqlli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mehnatsevar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mehribon</a:t>
            </a:r>
            <a:r>
              <a:rPr lang="en-US" sz="4000" dirty="0">
                <a:solidFill>
                  <a:srgbClr val="000066"/>
                </a:solidFill>
              </a:rPr>
              <a:t>,</a:t>
            </a: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chiroyli</a:t>
            </a:r>
            <a:endParaRPr lang="en-US" sz="4000" dirty="0">
              <a:solidFill>
                <a:srgbClr val="000066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22CD5B8-A275-4229-A966-E8B213526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6" t="41187" r="55256" b="19257"/>
          <a:stretch/>
        </p:blipFill>
        <p:spPr>
          <a:xfrm>
            <a:off x="7883735" y="232793"/>
            <a:ext cx="3654611" cy="381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документ 16">
            <a:extLst>
              <a:ext uri="{FF2B5EF4-FFF2-40B4-BE49-F238E27FC236}">
                <a16:creationId xmlns:a16="http://schemas.microsoft.com/office/drawing/2014/main" id="{1278AA2F-F756-4BA4-8663-3D364C972707}"/>
              </a:ext>
            </a:extLst>
          </p:cNvPr>
          <p:cNvSpPr/>
          <p:nvPr/>
        </p:nvSpPr>
        <p:spPr>
          <a:xfrm flipH="1">
            <a:off x="7946771" y="2326636"/>
            <a:ext cx="3670575" cy="3249567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8061774-E0D1-47E7-B4BE-F3AD07398014}"/>
              </a:ext>
            </a:extLst>
          </p:cNvPr>
          <p:cNvSpPr/>
          <p:nvPr/>
        </p:nvSpPr>
        <p:spPr>
          <a:xfrm>
            <a:off x="8179135" y="2441753"/>
            <a:ext cx="3271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odobsiz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dangasa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yalqov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qo‘pol</a:t>
            </a:r>
            <a:r>
              <a:rPr lang="en-US" sz="4000" dirty="0">
                <a:solidFill>
                  <a:srgbClr val="000066"/>
                </a:solidFill>
              </a:rPr>
              <a:t>,</a:t>
            </a: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xunuk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3639204" y="257118"/>
            <a:ext cx="5109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807E3"/>
                </a:solidFill>
              </a:rPr>
              <a:t>Zumrad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va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Qimmatning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qarama-qarshi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807E3"/>
                </a:solidFill>
              </a:rPr>
              <a:t>tomonlari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haqida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gaplar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tuzib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yozing</a:t>
            </a:r>
            <a:r>
              <a:rPr lang="en-US" sz="3600" dirty="0">
                <a:solidFill>
                  <a:srgbClr val="0807E3"/>
                </a:solidFill>
              </a:rPr>
              <a:t>. </a:t>
            </a:r>
          </a:p>
          <a:p>
            <a:pPr algn="ctr"/>
            <a:r>
              <a:rPr lang="en-US" sz="3600" dirty="0" err="1">
                <a:solidFill>
                  <a:srgbClr val="0807E3"/>
                </a:solidFill>
              </a:rPr>
              <a:t>Ushbu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jadvaldan</a:t>
            </a:r>
            <a:r>
              <a:rPr lang="en-US" sz="3600" dirty="0">
                <a:solidFill>
                  <a:srgbClr val="0807E3"/>
                </a:solidFill>
              </a:rPr>
              <a:t> </a:t>
            </a:r>
            <a:r>
              <a:rPr lang="en-US" sz="3600" dirty="0" err="1">
                <a:solidFill>
                  <a:srgbClr val="0807E3"/>
                </a:solidFill>
              </a:rPr>
              <a:t>foydalaning</a:t>
            </a:r>
            <a:r>
              <a:rPr lang="en-US" sz="3600" dirty="0">
                <a:solidFill>
                  <a:srgbClr val="0807E3"/>
                </a:solidFill>
              </a:rPr>
              <a:t>.</a:t>
            </a:r>
            <a:endParaRPr lang="ru-RU" sz="3600" dirty="0">
              <a:solidFill>
                <a:srgbClr val="0807E3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E1DAFB8-42D5-4156-A92A-2CFCE4B41E35}"/>
              </a:ext>
            </a:extLst>
          </p:cNvPr>
          <p:cNvSpPr/>
          <p:nvPr/>
        </p:nvSpPr>
        <p:spPr>
          <a:xfrm>
            <a:off x="1854081" y="5433975"/>
            <a:ext cx="8435137" cy="82420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BC9B93-22DB-40C6-B5B0-343152A33BC9}"/>
              </a:ext>
            </a:extLst>
          </p:cNvPr>
          <p:cNvSpPr/>
          <p:nvPr/>
        </p:nvSpPr>
        <p:spPr>
          <a:xfrm>
            <a:off x="1904881" y="5567516"/>
            <a:ext cx="8570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Zumrad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odobli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Qimmat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esa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odobsiz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ekan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7771116-3603-4D86-AC53-2D954273CD00}"/>
              </a:ext>
            </a:extLst>
          </p:cNvPr>
          <p:cNvSpPr/>
          <p:nvPr/>
        </p:nvSpPr>
        <p:spPr>
          <a:xfrm>
            <a:off x="4719729" y="4916396"/>
            <a:ext cx="2514149" cy="533870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8BD8BCF-FE50-44A0-911D-A6A61D38FB69}"/>
              </a:ext>
            </a:extLst>
          </p:cNvPr>
          <p:cNvSpPr/>
          <p:nvPr/>
        </p:nvSpPr>
        <p:spPr>
          <a:xfrm>
            <a:off x="5022047" y="4799038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FF"/>
                </a:solidFill>
              </a:rPr>
              <a:t>Namuna</a:t>
            </a:r>
            <a:r>
              <a:rPr lang="en-US" sz="3600" dirty="0">
                <a:solidFill>
                  <a:srgbClr val="FF00FF"/>
                </a:solidFill>
              </a:rPr>
              <a:t>: </a:t>
            </a:r>
            <a:endParaRPr lang="ru-RU" sz="3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45537" y="5238421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1530555" y="285107"/>
            <a:ext cx="680622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10 -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006600"/>
                </a:solidFill>
              </a:rPr>
              <a:t>MO‘YQALAM</a:t>
            </a:r>
            <a:r>
              <a:rPr lang="ru-RU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>
                <a:solidFill>
                  <a:srgbClr val="006600"/>
                </a:solidFill>
              </a:rPr>
              <a:t> MO‘JIZASI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1C6C401-4537-42FB-AC42-157CE1837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6" y="1965278"/>
            <a:ext cx="7723695" cy="434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7215" y="179107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Rasmlarga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diqqat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qarang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94313-B16A-47FC-84F4-CC7F3674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t="29864" r="24709" b="19257"/>
          <a:stretch/>
        </p:blipFill>
        <p:spPr>
          <a:xfrm>
            <a:off x="1065176" y="1097632"/>
            <a:ext cx="9734752" cy="5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78BECE-59AC-44C3-8863-528A3B31B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8" t="21358" r="74643" b="67636"/>
          <a:stretch/>
        </p:blipFill>
        <p:spPr>
          <a:xfrm>
            <a:off x="-4599" y="-1"/>
            <a:ext cx="1587095" cy="144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7215" y="179107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Rasmlarga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diqqat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qarang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94313-B16A-47FC-84F4-CC7F3674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t="29864" r="24709" b="19257"/>
          <a:stretch/>
        </p:blipFill>
        <p:spPr>
          <a:xfrm>
            <a:off x="1340144" y="1570855"/>
            <a:ext cx="9217432" cy="490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778566" y="886993"/>
            <a:ext cx="9734752" cy="157212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83724" y="1305017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161463" y="1372012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1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1991638" y="787236"/>
            <a:ext cx="9419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Rasmlarning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birida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Zumrad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qay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birida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Qimmat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tasvirlangan</a:t>
            </a:r>
            <a:r>
              <a:rPr lang="en-US" sz="3600" dirty="0">
                <a:solidFill>
                  <a:srgbClr val="000066"/>
                </a:solidFill>
              </a:rPr>
              <a:t>? Bir </a:t>
            </a:r>
            <a:r>
              <a:rPr lang="en-US" sz="3600" dirty="0" err="1">
                <a:solidFill>
                  <a:srgbClr val="000066"/>
                </a:solidFill>
              </a:rPr>
              <a:t>qarashdayoq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0066"/>
                </a:solidFill>
              </a:rPr>
              <a:t>Zumrad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va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Qimmatni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tanidingizmi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3EB7093-DFE3-406E-A16C-5A9A73E09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7215" y="179107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Rasmlarga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diqqat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qarang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94313-B16A-47FC-84F4-CC7F3674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t="29864" r="24709" b="19257"/>
          <a:stretch/>
        </p:blipFill>
        <p:spPr>
          <a:xfrm>
            <a:off x="1340144" y="1570855"/>
            <a:ext cx="9217432" cy="490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675943" y="1619302"/>
            <a:ext cx="9734752" cy="87966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42195" y="1527188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119934" y="1594183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2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1991638" y="1682741"/>
            <a:ext cx="9419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Rasmdagi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qaysi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narsalardan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Zumradni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tanidingiz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CAB909F-1297-42BB-9BE3-A8C93E10D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7215" y="179107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Rasmlarga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diqqat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qarang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94313-B16A-47FC-84F4-CC7F3674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t="29864" r="24709" b="19257"/>
          <a:stretch/>
        </p:blipFill>
        <p:spPr>
          <a:xfrm>
            <a:off x="1340144" y="1570855"/>
            <a:ext cx="9217432" cy="490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675943" y="1619302"/>
            <a:ext cx="9734752" cy="87966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42195" y="1527188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119934" y="1594183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3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1991638" y="1682741"/>
            <a:ext cx="9419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Rasmdagi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qaysi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narsalardan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Qimmatni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tanidingiz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CAB909F-1297-42BB-9BE3-A8C93E10D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2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7215" y="179107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Rasmlarga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diqqat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qarang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94313-B16A-47FC-84F4-CC7F3674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t="29864" r="24709" b="19257"/>
          <a:stretch/>
        </p:blipFill>
        <p:spPr>
          <a:xfrm>
            <a:off x="1340144" y="1570855"/>
            <a:ext cx="9217432" cy="490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675943" y="1390224"/>
            <a:ext cx="9734752" cy="110874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42195" y="1527188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119934" y="1594183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4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1741583" y="1311776"/>
            <a:ext cx="9419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Qimmatning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kiyimlari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yuz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ko‘rinishi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qanday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tasvirlangan</a:t>
            </a:r>
            <a:r>
              <a:rPr lang="en-US" sz="3600" dirty="0">
                <a:solidFill>
                  <a:srgbClr val="000066"/>
                </a:solidFill>
              </a:rPr>
              <a:t>?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bunday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CAB909F-1297-42BB-9BE3-A8C93E10D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7215" y="179107"/>
            <a:ext cx="1014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Rasmlarga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diqqat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qarang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94313-B16A-47FC-84F4-CC7F3674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t="29864" r="24709" b="19257"/>
          <a:stretch/>
        </p:blipFill>
        <p:spPr>
          <a:xfrm>
            <a:off x="1340144" y="1570855"/>
            <a:ext cx="9217432" cy="490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3ED5457-53CE-4E03-9288-3AE2102E8122}"/>
              </a:ext>
            </a:extLst>
          </p:cNvPr>
          <p:cNvSpPr/>
          <p:nvPr/>
        </p:nvSpPr>
        <p:spPr>
          <a:xfrm>
            <a:off x="1675943" y="1390224"/>
            <a:ext cx="9734752" cy="110874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везда: 24 точки 8">
            <a:extLst>
              <a:ext uri="{FF2B5EF4-FFF2-40B4-BE49-F238E27FC236}">
                <a16:creationId xmlns:a16="http://schemas.microsoft.com/office/drawing/2014/main" id="{80E91340-9520-46DE-A933-E5B0E54FDF35}"/>
              </a:ext>
            </a:extLst>
          </p:cNvPr>
          <p:cNvSpPr/>
          <p:nvPr/>
        </p:nvSpPr>
        <p:spPr>
          <a:xfrm>
            <a:off x="842195" y="1527188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44ADBF-221C-421F-BDFA-1B02D2D86886}"/>
              </a:ext>
            </a:extLst>
          </p:cNvPr>
          <p:cNvSpPr/>
          <p:nvPr/>
        </p:nvSpPr>
        <p:spPr>
          <a:xfrm>
            <a:off x="1119934" y="1594183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5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AA3BA0-1923-4E81-9C32-605BB958A5E9}"/>
              </a:ext>
            </a:extLst>
          </p:cNvPr>
          <p:cNvSpPr/>
          <p:nvPr/>
        </p:nvSpPr>
        <p:spPr>
          <a:xfrm>
            <a:off x="1741583" y="1311776"/>
            <a:ext cx="9419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Zumradning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kiyimlari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yuz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ko‘rinishi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qanday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tasvirlangan</a:t>
            </a:r>
            <a:r>
              <a:rPr lang="en-US" sz="3600" dirty="0">
                <a:solidFill>
                  <a:srgbClr val="000066"/>
                </a:solidFill>
              </a:rPr>
              <a:t>?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bunday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CAB909F-1297-42BB-9BE3-A8C93E10D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6877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1235434" y="146113"/>
            <a:ext cx="10143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Zumrad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va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Qimmatga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xos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belgi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xususiyatlarni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ayting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FA97F7-E86D-4763-AF17-C83CD8F9F299}"/>
              </a:ext>
            </a:extLst>
          </p:cNvPr>
          <p:cNvSpPr/>
          <p:nvPr/>
        </p:nvSpPr>
        <p:spPr>
          <a:xfrm>
            <a:off x="9463175" y="1344562"/>
            <a:ext cx="949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rgbClr val="FF00FF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7950C9E-87B8-4EFD-A468-A9BB98B0E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50155" r="76069" b="37728"/>
          <a:stretch/>
        </p:blipFill>
        <p:spPr>
          <a:xfrm>
            <a:off x="-87381" y="-79919"/>
            <a:ext cx="1625614" cy="14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BB90808-231E-4B52-913E-57ECD8DA5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14" t="42388" r="24709" b="19256"/>
          <a:stretch/>
        </p:blipFill>
        <p:spPr>
          <a:xfrm flipH="1">
            <a:off x="1704330" y="1262457"/>
            <a:ext cx="3165347" cy="370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Блок-схема: документ 26">
            <a:extLst>
              <a:ext uri="{FF2B5EF4-FFF2-40B4-BE49-F238E27FC236}">
                <a16:creationId xmlns:a16="http://schemas.microsoft.com/office/drawing/2014/main" id="{A53DC82A-FC32-4BFB-8805-4EA08AC9E68B}"/>
              </a:ext>
            </a:extLst>
          </p:cNvPr>
          <p:cNvSpPr/>
          <p:nvPr/>
        </p:nvSpPr>
        <p:spPr>
          <a:xfrm>
            <a:off x="1374041" y="3449957"/>
            <a:ext cx="3771317" cy="319400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078CDE0-94FF-4367-AEAB-F01AE675C7E7}"/>
              </a:ext>
            </a:extLst>
          </p:cNvPr>
          <p:cNvSpPr/>
          <p:nvPr/>
        </p:nvSpPr>
        <p:spPr>
          <a:xfrm>
            <a:off x="1374041" y="3419398"/>
            <a:ext cx="3271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odobli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aqlli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mehnatsevar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mehribon</a:t>
            </a:r>
            <a:r>
              <a:rPr lang="en-US" sz="4000" dirty="0">
                <a:solidFill>
                  <a:srgbClr val="000066"/>
                </a:solidFill>
              </a:rPr>
              <a:t>,</a:t>
            </a: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chiroyli</a:t>
            </a:r>
            <a:endParaRPr lang="en-US" sz="4000" dirty="0">
              <a:solidFill>
                <a:srgbClr val="000066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22CD5B8-A275-4229-A966-E8B213526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6" t="41187" r="55256" b="19257"/>
          <a:stretch/>
        </p:blipFill>
        <p:spPr>
          <a:xfrm>
            <a:off x="6841727" y="1332303"/>
            <a:ext cx="3654611" cy="381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документ 16">
            <a:extLst>
              <a:ext uri="{FF2B5EF4-FFF2-40B4-BE49-F238E27FC236}">
                <a16:creationId xmlns:a16="http://schemas.microsoft.com/office/drawing/2014/main" id="{1278AA2F-F756-4BA4-8663-3D364C972707}"/>
              </a:ext>
            </a:extLst>
          </p:cNvPr>
          <p:cNvSpPr/>
          <p:nvPr/>
        </p:nvSpPr>
        <p:spPr>
          <a:xfrm flipH="1">
            <a:off x="6904763" y="3426146"/>
            <a:ext cx="3670575" cy="3249567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8061774-E0D1-47E7-B4BE-F3AD07398014}"/>
              </a:ext>
            </a:extLst>
          </p:cNvPr>
          <p:cNvSpPr/>
          <p:nvPr/>
        </p:nvSpPr>
        <p:spPr>
          <a:xfrm>
            <a:off x="7137127" y="3541263"/>
            <a:ext cx="3271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odobsiz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dangasa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yalqov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qo‘pol</a:t>
            </a:r>
            <a:r>
              <a:rPr lang="en-US" sz="4000" dirty="0">
                <a:solidFill>
                  <a:srgbClr val="000066"/>
                </a:solidFill>
              </a:rPr>
              <a:t>,</a:t>
            </a: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xunuk</a:t>
            </a:r>
            <a:endParaRPr lang="en-US" sz="4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20569</TotalTime>
  <Words>200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1837</cp:revision>
  <dcterms:created xsi:type="dcterms:W3CDTF">2020-04-19T11:34:46Z</dcterms:created>
  <dcterms:modified xsi:type="dcterms:W3CDTF">2022-01-12T14:51:44Z</dcterms:modified>
</cp:coreProperties>
</file>