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17" r:id="rId4"/>
    <p:sldId id="944" r:id="rId5"/>
    <p:sldId id="953" r:id="rId6"/>
    <p:sldId id="954" r:id="rId7"/>
    <p:sldId id="955" r:id="rId8"/>
    <p:sldId id="956" r:id="rId9"/>
    <p:sldId id="957" r:id="rId10"/>
    <p:sldId id="951" r:id="rId11"/>
    <p:sldId id="958" r:id="rId12"/>
    <p:sldId id="959" r:id="rId13"/>
    <p:sldId id="883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FF"/>
    <a:srgbClr val="0807E3"/>
    <a:srgbClr val="000066"/>
    <a:srgbClr val="FFFF66"/>
    <a:srgbClr val="FF00FF"/>
    <a:srgbClr val="006600"/>
    <a:srgbClr val="99FFCC"/>
    <a:srgbClr val="FF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6877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731255" y="306877"/>
            <a:ext cx="4238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</a:rPr>
              <a:t>Ko‘klam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yomg‘iri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endParaRPr lang="ru-RU" sz="4400" b="1" dirty="0">
              <a:solidFill>
                <a:srgbClr val="000066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FA97F7-E86D-4763-AF17-C83CD8F9F299}"/>
              </a:ext>
            </a:extLst>
          </p:cNvPr>
          <p:cNvSpPr/>
          <p:nvPr/>
        </p:nvSpPr>
        <p:spPr>
          <a:xfrm>
            <a:off x="9463175" y="1344562"/>
            <a:ext cx="949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solidFill>
                <a:srgbClr val="FF00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8B9439-EFD2-45BE-B2AE-3E58FC166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4" t="14296" r="49925" b="9652"/>
          <a:stretch/>
        </p:blipFill>
        <p:spPr>
          <a:xfrm>
            <a:off x="7222688" y="411120"/>
            <a:ext cx="4238058" cy="61042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AA9B3D-1CE0-49F9-B544-10608BBA33AF}"/>
              </a:ext>
            </a:extLst>
          </p:cNvPr>
          <p:cNvSpPr txBox="1"/>
          <p:nvPr/>
        </p:nvSpPr>
        <p:spPr>
          <a:xfrm>
            <a:off x="842859" y="1550286"/>
            <a:ext cx="59652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Saxiy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tuproq</a:t>
            </a:r>
            <a:r>
              <a:rPr lang="en-US" sz="3600" dirty="0">
                <a:solidFill>
                  <a:srgbClr val="000066"/>
                </a:solidFill>
              </a:rPr>
              <a:t> – </a:t>
            </a:r>
            <a:r>
              <a:rPr lang="en-US" sz="3600" dirty="0" err="1">
                <a:solidFill>
                  <a:srgbClr val="000066"/>
                </a:solidFill>
              </a:rPr>
              <a:t>ona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Yer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</a:p>
          <a:p>
            <a:r>
              <a:rPr lang="en-US" sz="3600" dirty="0" err="1">
                <a:solidFill>
                  <a:srgbClr val="000066"/>
                </a:solidFill>
              </a:rPr>
              <a:t>Ochsin</a:t>
            </a:r>
            <a:r>
              <a:rPr lang="en-US" sz="3600" dirty="0">
                <a:solidFill>
                  <a:srgbClr val="000066"/>
                </a:solidFill>
              </a:rPr>
              <a:t>, deb </a:t>
            </a:r>
            <a:r>
              <a:rPr lang="en-US" sz="3600" dirty="0" err="1">
                <a:solidFill>
                  <a:srgbClr val="000066"/>
                </a:solidFill>
              </a:rPr>
              <a:t>yana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chiroy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</a:p>
          <a:p>
            <a:r>
              <a:rPr lang="en-US" sz="3600" dirty="0" err="1">
                <a:solidFill>
                  <a:srgbClr val="000066"/>
                </a:solidFill>
              </a:rPr>
              <a:t>Qo‘shiq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aytib</a:t>
            </a:r>
            <a:r>
              <a:rPr lang="en-US" sz="3600" dirty="0">
                <a:solidFill>
                  <a:srgbClr val="000066"/>
                </a:solidFill>
              </a:rPr>
              <a:t>, “</a:t>
            </a:r>
            <a:r>
              <a:rPr lang="en-US" sz="3600" dirty="0" err="1">
                <a:solidFill>
                  <a:srgbClr val="000066"/>
                </a:solidFill>
              </a:rPr>
              <a:t>chakillab</a:t>
            </a:r>
            <a:r>
              <a:rPr lang="en-US" sz="3600" dirty="0">
                <a:solidFill>
                  <a:srgbClr val="000066"/>
                </a:solidFill>
              </a:rPr>
              <a:t>” </a:t>
            </a:r>
          </a:p>
          <a:p>
            <a:r>
              <a:rPr lang="en-US" sz="3600" dirty="0" err="1">
                <a:solidFill>
                  <a:srgbClr val="000066"/>
                </a:solidFill>
              </a:rPr>
              <a:t>Ishga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tushar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Yomg‘irvoy</a:t>
            </a:r>
            <a:r>
              <a:rPr lang="ru-RU" sz="3600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13AC2C-D5F8-4A5B-AF67-9BF96D918ACA}"/>
              </a:ext>
            </a:extLst>
          </p:cNvPr>
          <p:cNvSpPr txBox="1"/>
          <p:nvPr/>
        </p:nvSpPr>
        <p:spPr>
          <a:xfrm>
            <a:off x="2190037" y="4138556"/>
            <a:ext cx="59652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66"/>
                </a:solidFill>
              </a:rPr>
              <a:t>U </a:t>
            </a:r>
            <a:r>
              <a:rPr lang="en-US" sz="3600" dirty="0" err="1">
                <a:solidFill>
                  <a:srgbClr val="000066"/>
                </a:solidFill>
              </a:rPr>
              <a:t>shu’ladek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sochilib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</a:p>
          <a:p>
            <a:r>
              <a:rPr lang="en-US" sz="3600" dirty="0" err="1">
                <a:solidFill>
                  <a:srgbClr val="000066"/>
                </a:solidFill>
              </a:rPr>
              <a:t>G‘ubor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qochgan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gulzorga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Pufaklar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taqdim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etib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Sharqiragan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anhorga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89CBC2-2062-4E8C-BE14-6D4DBC3CFEFE}"/>
              </a:ext>
            </a:extLst>
          </p:cNvPr>
          <p:cNvSpPr txBox="1"/>
          <p:nvPr/>
        </p:nvSpPr>
        <p:spPr>
          <a:xfrm>
            <a:off x="3812429" y="907998"/>
            <a:ext cx="3911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000066"/>
                </a:solidFill>
              </a:rPr>
              <a:t>Abdurahmon</a:t>
            </a:r>
            <a:r>
              <a:rPr lang="en-US" sz="2800" i="1" dirty="0">
                <a:solidFill>
                  <a:srgbClr val="000066"/>
                </a:solidFill>
              </a:rPr>
              <a:t> Akbar</a:t>
            </a:r>
            <a:endParaRPr lang="ru-RU" sz="2800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6877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FA97F7-E86D-4763-AF17-C83CD8F9F299}"/>
              </a:ext>
            </a:extLst>
          </p:cNvPr>
          <p:cNvSpPr/>
          <p:nvPr/>
        </p:nvSpPr>
        <p:spPr>
          <a:xfrm>
            <a:off x="9463175" y="1344562"/>
            <a:ext cx="949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solidFill>
                <a:srgbClr val="FF00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8B9439-EFD2-45BE-B2AE-3E58FC166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4" t="14296" r="49925" b="9652"/>
          <a:stretch/>
        </p:blipFill>
        <p:spPr>
          <a:xfrm>
            <a:off x="7222688" y="411120"/>
            <a:ext cx="4238058" cy="61042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372D08-B138-4A7A-A798-82D4F1B5A327}"/>
              </a:ext>
            </a:extLst>
          </p:cNvPr>
          <p:cNvSpPr txBox="1"/>
          <p:nvPr/>
        </p:nvSpPr>
        <p:spPr>
          <a:xfrm>
            <a:off x="923540" y="1120676"/>
            <a:ext cx="56940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Yo‘llar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yo‘laklar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zumda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</a:p>
          <a:p>
            <a:r>
              <a:rPr lang="en-US" sz="3600" dirty="0" err="1">
                <a:solidFill>
                  <a:srgbClr val="000066"/>
                </a:solidFill>
              </a:rPr>
              <a:t>Yarqirar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oyna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kabi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Shamollashdan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cho‘chibmi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Titrar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gullarning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labi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BE31B-9050-4DA4-8BE9-3E494131BB9C}"/>
              </a:ext>
            </a:extLst>
          </p:cNvPr>
          <p:cNvSpPr txBox="1"/>
          <p:nvPr/>
        </p:nvSpPr>
        <p:spPr>
          <a:xfrm>
            <a:off x="2307456" y="3720443"/>
            <a:ext cx="51208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Tomlar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qo‘shiq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aytishar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</a:p>
          <a:p>
            <a:r>
              <a:rPr lang="en-US" sz="3600" dirty="0" err="1">
                <a:solidFill>
                  <a:srgbClr val="000066"/>
                </a:solidFill>
              </a:rPr>
              <a:t>Yashnar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adir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dalalar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</a:p>
          <a:p>
            <a:r>
              <a:rPr lang="en-US" sz="3600" dirty="0" err="1">
                <a:solidFill>
                  <a:srgbClr val="000066"/>
                </a:solidFill>
              </a:rPr>
              <a:t>Yengil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tortib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qirlarda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Tebranishar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lolalar</a:t>
            </a:r>
            <a:r>
              <a:rPr lang="en-US" sz="3600" dirty="0">
                <a:solidFill>
                  <a:srgbClr val="000066"/>
                </a:solidFill>
              </a:rPr>
              <a:t>...</a:t>
            </a:r>
            <a:endParaRPr lang="ru-RU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2150863" y="352825"/>
            <a:ext cx="8929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She’rni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o‘qiganda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ko‘z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oldingizga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kelgan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manzaraning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rasmini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chizing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78BECE-59AC-44C3-8863-528A3B31B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8" t="21358" r="74643" b="67636"/>
          <a:stretch/>
        </p:blipFill>
        <p:spPr>
          <a:xfrm>
            <a:off x="-4599" y="-1"/>
            <a:ext cx="2155462" cy="196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1DF0F0E-2CC1-4C5C-BB65-9BA707B72B7B}"/>
              </a:ext>
            </a:extLst>
          </p:cNvPr>
          <p:cNvSpPr/>
          <p:nvPr/>
        </p:nvSpPr>
        <p:spPr>
          <a:xfrm>
            <a:off x="1725106" y="1769883"/>
            <a:ext cx="8164102" cy="4653682"/>
          </a:xfrm>
          <a:prstGeom prst="roundRect">
            <a:avLst/>
          </a:prstGeom>
          <a:ln w="5715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1F9AE91-E3B1-48AD-980C-36B521C7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92" y="2058897"/>
            <a:ext cx="6912869" cy="4146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0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45537" y="5238421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428296" y="650466"/>
            <a:ext cx="11335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10 -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>
                <a:solidFill>
                  <a:srgbClr val="006600"/>
                </a:solidFill>
              </a:rPr>
              <a:t>MO‘YQALAM</a:t>
            </a:r>
            <a:r>
              <a:rPr lang="ru-RU" sz="4400" b="1" dirty="0">
                <a:solidFill>
                  <a:srgbClr val="006600"/>
                </a:solidFill>
              </a:rPr>
              <a:t> </a:t>
            </a:r>
            <a:r>
              <a:rPr lang="en-US" sz="4400" b="1" dirty="0">
                <a:solidFill>
                  <a:srgbClr val="006600"/>
                </a:solidFill>
              </a:rPr>
              <a:t> MO‘JIZASI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2F6F56-39E9-4744-A571-85032080A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52" t="31615" r="21211" b="20624"/>
          <a:stretch/>
        </p:blipFill>
        <p:spPr>
          <a:xfrm>
            <a:off x="2063524" y="1333564"/>
            <a:ext cx="6466787" cy="491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723E922-35D2-4625-A6A2-B8381DC95345}"/>
              </a:ext>
            </a:extLst>
          </p:cNvPr>
          <p:cNvSpPr/>
          <p:nvPr/>
        </p:nvSpPr>
        <p:spPr>
          <a:xfrm>
            <a:off x="2137904" y="1283808"/>
            <a:ext cx="3282508" cy="8309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937343" y="352825"/>
            <a:ext cx="10143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</a:rPr>
              <a:t>Rasm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va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she’rni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taqqoslang</a:t>
            </a:r>
            <a:r>
              <a:rPr lang="en-US" sz="4400" b="1" dirty="0">
                <a:solidFill>
                  <a:srgbClr val="000066"/>
                </a:solidFill>
              </a:rPr>
              <a:t>. </a:t>
            </a:r>
            <a:endParaRPr lang="ru-RU" sz="4400" b="1" dirty="0">
              <a:solidFill>
                <a:srgbClr val="000066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78BECE-59AC-44C3-8863-528A3B31B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8" t="21358" r="74643" b="67636"/>
          <a:stretch/>
        </p:blipFill>
        <p:spPr>
          <a:xfrm>
            <a:off x="-4599" y="-1"/>
            <a:ext cx="2155462" cy="196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033533-F03B-4867-A9C5-E9BCABECDE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0" t="31615" r="21211" b="20624"/>
          <a:stretch/>
        </p:blipFill>
        <p:spPr>
          <a:xfrm>
            <a:off x="1008586" y="1744801"/>
            <a:ext cx="10174828" cy="459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96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1638267" y="199155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bering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3ED5457-53CE-4E03-9288-3AE2102E8122}"/>
              </a:ext>
            </a:extLst>
          </p:cNvPr>
          <p:cNvSpPr/>
          <p:nvPr/>
        </p:nvSpPr>
        <p:spPr>
          <a:xfrm>
            <a:off x="1717218" y="1121935"/>
            <a:ext cx="9734752" cy="102573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24 точки 8">
            <a:extLst>
              <a:ext uri="{FF2B5EF4-FFF2-40B4-BE49-F238E27FC236}">
                <a16:creationId xmlns:a16="http://schemas.microsoft.com/office/drawing/2014/main" id="{80E91340-9520-46DE-A933-E5B0E54FDF35}"/>
              </a:ext>
            </a:extLst>
          </p:cNvPr>
          <p:cNvSpPr/>
          <p:nvPr/>
        </p:nvSpPr>
        <p:spPr>
          <a:xfrm>
            <a:off x="808286" y="1174204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4ADBF-221C-421F-BDFA-1B02D2D86886}"/>
              </a:ext>
            </a:extLst>
          </p:cNvPr>
          <p:cNvSpPr/>
          <p:nvPr/>
        </p:nvSpPr>
        <p:spPr>
          <a:xfrm>
            <a:off x="1086025" y="1241199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1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AA3BA0-1923-4E81-9C32-605BB958A5E9}"/>
              </a:ext>
            </a:extLst>
          </p:cNvPr>
          <p:cNvSpPr/>
          <p:nvPr/>
        </p:nvSpPr>
        <p:spPr>
          <a:xfrm>
            <a:off x="2089208" y="998438"/>
            <a:ext cx="9090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Rasm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va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she’rning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o‘xshash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taraflari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bormi</a:t>
            </a:r>
            <a:r>
              <a:rPr lang="en-US" sz="3600" dirty="0">
                <a:solidFill>
                  <a:srgbClr val="000066"/>
                </a:solidFill>
              </a:rPr>
              <a:t>? </a:t>
            </a:r>
            <a:r>
              <a:rPr lang="en-US" sz="3600" dirty="0" err="1">
                <a:solidFill>
                  <a:srgbClr val="000066"/>
                </a:solidFill>
              </a:rPr>
              <a:t>Ular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qaysi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3EB7093-DFE3-406E-A16C-5A9A73E09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421A128-6EC7-48E2-B404-AF1E6E93F5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52" t="31615" r="21211" b="20624"/>
          <a:stretch/>
        </p:blipFill>
        <p:spPr>
          <a:xfrm>
            <a:off x="5951880" y="2413661"/>
            <a:ext cx="5228227" cy="397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DBA7749-B960-44C2-B0D7-83A8023549AB}"/>
              </a:ext>
            </a:extLst>
          </p:cNvPr>
          <p:cNvSpPr/>
          <p:nvPr/>
        </p:nvSpPr>
        <p:spPr>
          <a:xfrm>
            <a:off x="5871071" y="2448676"/>
            <a:ext cx="2674216" cy="6037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54B85B-169C-44A9-83D4-99142AD81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0" t="42574" r="49708" b="24129"/>
          <a:stretch/>
        </p:blipFill>
        <p:spPr>
          <a:xfrm>
            <a:off x="903176" y="2827621"/>
            <a:ext cx="5125818" cy="310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01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1638267" y="199155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bering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3ED5457-53CE-4E03-9288-3AE2102E8122}"/>
              </a:ext>
            </a:extLst>
          </p:cNvPr>
          <p:cNvSpPr/>
          <p:nvPr/>
        </p:nvSpPr>
        <p:spPr>
          <a:xfrm>
            <a:off x="1717218" y="1121935"/>
            <a:ext cx="9734752" cy="102573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24 точки 8">
            <a:extLst>
              <a:ext uri="{FF2B5EF4-FFF2-40B4-BE49-F238E27FC236}">
                <a16:creationId xmlns:a16="http://schemas.microsoft.com/office/drawing/2014/main" id="{80E91340-9520-46DE-A933-E5B0E54FDF35}"/>
              </a:ext>
            </a:extLst>
          </p:cNvPr>
          <p:cNvSpPr/>
          <p:nvPr/>
        </p:nvSpPr>
        <p:spPr>
          <a:xfrm>
            <a:off x="808286" y="1174204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4ADBF-221C-421F-BDFA-1B02D2D86886}"/>
              </a:ext>
            </a:extLst>
          </p:cNvPr>
          <p:cNvSpPr/>
          <p:nvPr/>
        </p:nvSpPr>
        <p:spPr>
          <a:xfrm>
            <a:off x="1086025" y="1241199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2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AA3BA0-1923-4E81-9C32-605BB958A5E9}"/>
              </a:ext>
            </a:extLst>
          </p:cNvPr>
          <p:cNvSpPr/>
          <p:nvPr/>
        </p:nvSpPr>
        <p:spPr>
          <a:xfrm>
            <a:off x="2428573" y="1007865"/>
            <a:ext cx="9090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Rasm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va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she’rning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farqli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taraflari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bormi</a:t>
            </a:r>
            <a:r>
              <a:rPr lang="en-US" sz="3600" dirty="0">
                <a:solidFill>
                  <a:srgbClr val="000066"/>
                </a:solidFill>
              </a:rPr>
              <a:t>? </a:t>
            </a:r>
          </a:p>
          <a:p>
            <a:r>
              <a:rPr lang="en-US" sz="3600" dirty="0" err="1">
                <a:solidFill>
                  <a:srgbClr val="000066"/>
                </a:solidFill>
              </a:rPr>
              <a:t>Ular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qaysi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3EB7093-DFE3-406E-A16C-5A9A73E09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EE86311-AFAC-48DC-95DD-E33194207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52" t="31615" r="21211" b="20624"/>
          <a:stretch/>
        </p:blipFill>
        <p:spPr>
          <a:xfrm>
            <a:off x="5951880" y="2413661"/>
            <a:ext cx="5228227" cy="397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D9E09A-0196-454A-B58B-EC68747C690C}"/>
              </a:ext>
            </a:extLst>
          </p:cNvPr>
          <p:cNvSpPr/>
          <p:nvPr/>
        </p:nvSpPr>
        <p:spPr>
          <a:xfrm>
            <a:off x="5871071" y="2448676"/>
            <a:ext cx="2674216" cy="6037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0BA735E-1684-48C0-9C01-F46DEAA26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0" t="42574" r="49708" b="24129"/>
          <a:stretch/>
        </p:blipFill>
        <p:spPr>
          <a:xfrm>
            <a:off x="903176" y="2827621"/>
            <a:ext cx="5125818" cy="310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92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1638267" y="199155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bering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3ED5457-53CE-4E03-9288-3AE2102E8122}"/>
              </a:ext>
            </a:extLst>
          </p:cNvPr>
          <p:cNvSpPr/>
          <p:nvPr/>
        </p:nvSpPr>
        <p:spPr>
          <a:xfrm>
            <a:off x="1717218" y="1121935"/>
            <a:ext cx="9734752" cy="102573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24 точки 8">
            <a:extLst>
              <a:ext uri="{FF2B5EF4-FFF2-40B4-BE49-F238E27FC236}">
                <a16:creationId xmlns:a16="http://schemas.microsoft.com/office/drawing/2014/main" id="{80E91340-9520-46DE-A933-E5B0E54FDF35}"/>
              </a:ext>
            </a:extLst>
          </p:cNvPr>
          <p:cNvSpPr/>
          <p:nvPr/>
        </p:nvSpPr>
        <p:spPr>
          <a:xfrm>
            <a:off x="808286" y="1174204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4ADBF-221C-421F-BDFA-1B02D2D86886}"/>
              </a:ext>
            </a:extLst>
          </p:cNvPr>
          <p:cNvSpPr/>
          <p:nvPr/>
        </p:nvSpPr>
        <p:spPr>
          <a:xfrm>
            <a:off x="1086025" y="1241199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3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AA3BA0-1923-4E81-9C32-605BB958A5E9}"/>
              </a:ext>
            </a:extLst>
          </p:cNvPr>
          <p:cNvSpPr/>
          <p:nvPr/>
        </p:nvSpPr>
        <p:spPr>
          <a:xfrm>
            <a:off x="2174051" y="1007865"/>
            <a:ext cx="9090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Tabiatni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tasvirlab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berishda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rasmning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kuchli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taraflari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nimada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3EB7093-DFE3-406E-A16C-5A9A73E09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6EBB071-F8DA-439C-9844-461E9B279D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52" t="31615" r="21211" b="20624"/>
          <a:stretch/>
        </p:blipFill>
        <p:spPr>
          <a:xfrm>
            <a:off x="5951880" y="2413661"/>
            <a:ext cx="5228227" cy="397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28F0BCB-9EB9-4F86-87F0-7B7E3BAA7F99}"/>
              </a:ext>
            </a:extLst>
          </p:cNvPr>
          <p:cNvSpPr/>
          <p:nvPr/>
        </p:nvSpPr>
        <p:spPr>
          <a:xfrm>
            <a:off x="5871071" y="2448676"/>
            <a:ext cx="2674216" cy="6037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2D569F-B584-4E80-B49A-C59743FA3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0" t="42574" r="49708" b="24129"/>
          <a:stretch/>
        </p:blipFill>
        <p:spPr>
          <a:xfrm>
            <a:off x="903176" y="2827621"/>
            <a:ext cx="5125818" cy="310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7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1638267" y="199155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bering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3ED5457-53CE-4E03-9288-3AE2102E8122}"/>
              </a:ext>
            </a:extLst>
          </p:cNvPr>
          <p:cNvSpPr/>
          <p:nvPr/>
        </p:nvSpPr>
        <p:spPr>
          <a:xfrm>
            <a:off x="1717218" y="1121935"/>
            <a:ext cx="9734752" cy="102573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24 точки 8">
            <a:extLst>
              <a:ext uri="{FF2B5EF4-FFF2-40B4-BE49-F238E27FC236}">
                <a16:creationId xmlns:a16="http://schemas.microsoft.com/office/drawing/2014/main" id="{80E91340-9520-46DE-A933-E5B0E54FDF35}"/>
              </a:ext>
            </a:extLst>
          </p:cNvPr>
          <p:cNvSpPr/>
          <p:nvPr/>
        </p:nvSpPr>
        <p:spPr>
          <a:xfrm>
            <a:off x="808286" y="1174204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4ADBF-221C-421F-BDFA-1B02D2D86886}"/>
              </a:ext>
            </a:extLst>
          </p:cNvPr>
          <p:cNvSpPr/>
          <p:nvPr/>
        </p:nvSpPr>
        <p:spPr>
          <a:xfrm>
            <a:off x="1086025" y="1241199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4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AA3BA0-1923-4E81-9C32-605BB958A5E9}"/>
              </a:ext>
            </a:extLst>
          </p:cNvPr>
          <p:cNvSpPr/>
          <p:nvPr/>
        </p:nvSpPr>
        <p:spPr>
          <a:xfrm>
            <a:off x="2174051" y="1007865"/>
            <a:ext cx="9090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Tabiatni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tasvirlab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berishda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she’rning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kuchli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taraflari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nimada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3EB7093-DFE3-406E-A16C-5A9A73E09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BC01711-F5FF-4795-8976-623E7ECCAF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52" t="31615" r="21211" b="20624"/>
          <a:stretch/>
        </p:blipFill>
        <p:spPr>
          <a:xfrm>
            <a:off x="5951880" y="2413661"/>
            <a:ext cx="5228227" cy="397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C350E98-38F2-4F9A-A8E7-27675FABD228}"/>
              </a:ext>
            </a:extLst>
          </p:cNvPr>
          <p:cNvSpPr/>
          <p:nvPr/>
        </p:nvSpPr>
        <p:spPr>
          <a:xfrm>
            <a:off x="5871071" y="2448676"/>
            <a:ext cx="2674216" cy="6037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BC211E9-4303-4206-BF74-8FE478C89E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0" t="42574" r="49708" b="24129"/>
          <a:stretch/>
        </p:blipFill>
        <p:spPr>
          <a:xfrm>
            <a:off x="903176" y="2827621"/>
            <a:ext cx="5125818" cy="310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68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1638267" y="199155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bering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3ED5457-53CE-4E03-9288-3AE2102E8122}"/>
              </a:ext>
            </a:extLst>
          </p:cNvPr>
          <p:cNvSpPr/>
          <p:nvPr/>
        </p:nvSpPr>
        <p:spPr>
          <a:xfrm>
            <a:off x="1717218" y="1121935"/>
            <a:ext cx="9734752" cy="1025735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24 точки 8">
            <a:extLst>
              <a:ext uri="{FF2B5EF4-FFF2-40B4-BE49-F238E27FC236}">
                <a16:creationId xmlns:a16="http://schemas.microsoft.com/office/drawing/2014/main" id="{80E91340-9520-46DE-A933-E5B0E54FDF35}"/>
              </a:ext>
            </a:extLst>
          </p:cNvPr>
          <p:cNvSpPr/>
          <p:nvPr/>
        </p:nvSpPr>
        <p:spPr>
          <a:xfrm>
            <a:off x="808286" y="1174204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4ADBF-221C-421F-BDFA-1B02D2D86886}"/>
              </a:ext>
            </a:extLst>
          </p:cNvPr>
          <p:cNvSpPr/>
          <p:nvPr/>
        </p:nvSpPr>
        <p:spPr>
          <a:xfrm>
            <a:off x="1086025" y="1241199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5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AA3BA0-1923-4E81-9C32-605BB958A5E9}"/>
              </a:ext>
            </a:extLst>
          </p:cNvPr>
          <p:cNvSpPr/>
          <p:nvPr/>
        </p:nvSpPr>
        <p:spPr>
          <a:xfrm>
            <a:off x="2174051" y="1007865"/>
            <a:ext cx="9090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She’rda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kungaboqarlar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nima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uchun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askarga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o‘xshatilgan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3EB7093-DFE3-406E-A16C-5A9A73E09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A7EC34-D954-42E7-A6B7-FEB3544F1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52" t="31615" r="21211" b="20624"/>
          <a:stretch/>
        </p:blipFill>
        <p:spPr>
          <a:xfrm>
            <a:off x="5951880" y="2413661"/>
            <a:ext cx="5228227" cy="397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488E21C-FA12-4CB8-9E15-BA812A29B8A1}"/>
              </a:ext>
            </a:extLst>
          </p:cNvPr>
          <p:cNvSpPr/>
          <p:nvPr/>
        </p:nvSpPr>
        <p:spPr>
          <a:xfrm>
            <a:off x="5871071" y="2448676"/>
            <a:ext cx="2674216" cy="6037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B13457D-813A-48D0-9439-18ED08CA1E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0" t="42574" r="49708" b="24129"/>
          <a:stretch/>
        </p:blipFill>
        <p:spPr>
          <a:xfrm>
            <a:off x="903176" y="2827621"/>
            <a:ext cx="5125818" cy="310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3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1638267" y="199155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bering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3ED5457-53CE-4E03-9288-3AE2102E8122}"/>
              </a:ext>
            </a:extLst>
          </p:cNvPr>
          <p:cNvSpPr/>
          <p:nvPr/>
        </p:nvSpPr>
        <p:spPr>
          <a:xfrm>
            <a:off x="1717218" y="1121935"/>
            <a:ext cx="9734752" cy="1025735"/>
          </a:xfrm>
          <a:prstGeom prst="round2DiagRect">
            <a:avLst/>
          </a:prstGeom>
          <a:solidFill>
            <a:srgbClr val="FFCC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24 точки 8">
            <a:extLst>
              <a:ext uri="{FF2B5EF4-FFF2-40B4-BE49-F238E27FC236}">
                <a16:creationId xmlns:a16="http://schemas.microsoft.com/office/drawing/2014/main" id="{80E91340-9520-46DE-A933-E5B0E54FDF35}"/>
              </a:ext>
            </a:extLst>
          </p:cNvPr>
          <p:cNvSpPr/>
          <p:nvPr/>
        </p:nvSpPr>
        <p:spPr>
          <a:xfrm>
            <a:off x="808286" y="1174204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4ADBF-221C-421F-BDFA-1B02D2D86886}"/>
              </a:ext>
            </a:extLst>
          </p:cNvPr>
          <p:cNvSpPr/>
          <p:nvPr/>
        </p:nvSpPr>
        <p:spPr>
          <a:xfrm>
            <a:off x="1086025" y="1241199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6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AA3BA0-1923-4E81-9C32-605BB958A5E9}"/>
              </a:ext>
            </a:extLst>
          </p:cNvPr>
          <p:cNvSpPr/>
          <p:nvPr/>
        </p:nvSpPr>
        <p:spPr>
          <a:xfrm>
            <a:off x="2174051" y="1007865"/>
            <a:ext cx="9090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She’rda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quyosh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nima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uchun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generalga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o‘xshatilgan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3EB7093-DFE3-406E-A16C-5A9A73E09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A7EC34-D954-42E7-A6B7-FEB3544F1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52" t="31615" r="21211" b="20624"/>
          <a:stretch/>
        </p:blipFill>
        <p:spPr>
          <a:xfrm>
            <a:off x="5951880" y="2413661"/>
            <a:ext cx="5228227" cy="397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488E21C-FA12-4CB8-9E15-BA812A29B8A1}"/>
              </a:ext>
            </a:extLst>
          </p:cNvPr>
          <p:cNvSpPr/>
          <p:nvPr/>
        </p:nvSpPr>
        <p:spPr>
          <a:xfrm>
            <a:off x="5871071" y="2448676"/>
            <a:ext cx="2674216" cy="6037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B13457D-813A-48D0-9439-18ED08CA1E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0" t="42574" r="49708" b="24129"/>
          <a:stretch/>
        </p:blipFill>
        <p:spPr>
          <a:xfrm>
            <a:off x="903176" y="2827621"/>
            <a:ext cx="5125818" cy="310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50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20622</TotalTime>
  <Words>213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1839</cp:revision>
  <dcterms:created xsi:type="dcterms:W3CDTF">2020-04-19T11:34:46Z</dcterms:created>
  <dcterms:modified xsi:type="dcterms:W3CDTF">2022-01-13T14:45:44Z</dcterms:modified>
</cp:coreProperties>
</file>