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950" r:id="rId3"/>
    <p:sldId id="917" r:id="rId4"/>
    <p:sldId id="944" r:id="rId5"/>
    <p:sldId id="953" r:id="rId6"/>
    <p:sldId id="954" r:id="rId7"/>
    <p:sldId id="955" r:id="rId8"/>
    <p:sldId id="956" r:id="rId9"/>
    <p:sldId id="957" r:id="rId10"/>
    <p:sldId id="951" r:id="rId11"/>
    <p:sldId id="958" r:id="rId12"/>
    <p:sldId id="959" r:id="rId13"/>
    <p:sldId id="883" r:id="rId14"/>
  </p:sldIdLst>
  <p:sldSz cx="12192000" cy="6858000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CCFFFF"/>
    <a:srgbClr val="0807E3"/>
    <a:srgbClr val="000066"/>
    <a:srgbClr val="FFFF66"/>
    <a:srgbClr val="FF00FF"/>
    <a:srgbClr val="006600"/>
    <a:srgbClr val="99FFCC"/>
    <a:srgbClr val="FF99FF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9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06877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731255" y="306877"/>
            <a:ext cx="423805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</a:rPr>
              <a:t>Ko‘klam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yomg‘iri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endParaRPr lang="ru-RU" sz="4400" b="1" dirty="0">
              <a:solidFill>
                <a:srgbClr val="000066"/>
              </a:solidFill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3FA97F7-E86D-4763-AF17-C83CD8F9F299}"/>
              </a:ext>
            </a:extLst>
          </p:cNvPr>
          <p:cNvSpPr/>
          <p:nvPr/>
        </p:nvSpPr>
        <p:spPr>
          <a:xfrm>
            <a:off x="9463175" y="1344562"/>
            <a:ext cx="9495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400" dirty="0">
              <a:solidFill>
                <a:srgbClr val="FF00FF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8B9439-EFD2-45BE-B2AE-3E58FC1666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74" t="14296" r="49925" b="9652"/>
          <a:stretch/>
        </p:blipFill>
        <p:spPr>
          <a:xfrm>
            <a:off x="7222688" y="411120"/>
            <a:ext cx="4238058" cy="610428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AAA9B3D-1CE0-49F9-B544-10608BBA33AF}"/>
              </a:ext>
            </a:extLst>
          </p:cNvPr>
          <p:cNvSpPr txBox="1"/>
          <p:nvPr/>
        </p:nvSpPr>
        <p:spPr>
          <a:xfrm>
            <a:off x="842859" y="1550286"/>
            <a:ext cx="596526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Saxiy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tuproq</a:t>
            </a:r>
            <a:r>
              <a:rPr lang="en-US" sz="3600" dirty="0">
                <a:solidFill>
                  <a:srgbClr val="000066"/>
                </a:solidFill>
              </a:rPr>
              <a:t> – </a:t>
            </a:r>
            <a:r>
              <a:rPr lang="en-US" sz="3600" dirty="0" err="1">
                <a:solidFill>
                  <a:srgbClr val="000066"/>
                </a:solidFill>
              </a:rPr>
              <a:t>ona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Yer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</a:p>
          <a:p>
            <a:r>
              <a:rPr lang="en-US" sz="3600" dirty="0" err="1">
                <a:solidFill>
                  <a:srgbClr val="000066"/>
                </a:solidFill>
              </a:rPr>
              <a:t>Ochsin</a:t>
            </a:r>
            <a:r>
              <a:rPr lang="en-US" sz="3600" dirty="0">
                <a:solidFill>
                  <a:srgbClr val="000066"/>
                </a:solidFill>
              </a:rPr>
              <a:t>, deb </a:t>
            </a:r>
            <a:r>
              <a:rPr lang="en-US" sz="3600" dirty="0" err="1">
                <a:solidFill>
                  <a:srgbClr val="000066"/>
                </a:solidFill>
              </a:rPr>
              <a:t>yana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chiroy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</a:p>
          <a:p>
            <a:r>
              <a:rPr lang="en-US" sz="3600" dirty="0" err="1">
                <a:solidFill>
                  <a:srgbClr val="000066"/>
                </a:solidFill>
              </a:rPr>
              <a:t>Qo‘shiq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aytib</a:t>
            </a:r>
            <a:r>
              <a:rPr lang="en-US" sz="3600" dirty="0">
                <a:solidFill>
                  <a:srgbClr val="000066"/>
                </a:solidFill>
              </a:rPr>
              <a:t>, “</a:t>
            </a:r>
            <a:r>
              <a:rPr lang="en-US" sz="3600" dirty="0" err="1">
                <a:solidFill>
                  <a:srgbClr val="000066"/>
                </a:solidFill>
              </a:rPr>
              <a:t>chakillab</a:t>
            </a:r>
            <a:r>
              <a:rPr lang="en-US" sz="3600" dirty="0">
                <a:solidFill>
                  <a:srgbClr val="000066"/>
                </a:solidFill>
              </a:rPr>
              <a:t>” </a:t>
            </a:r>
          </a:p>
          <a:p>
            <a:r>
              <a:rPr lang="en-US" sz="3600" dirty="0" err="1">
                <a:solidFill>
                  <a:srgbClr val="000066"/>
                </a:solidFill>
              </a:rPr>
              <a:t>Ishga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tushar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Yomg‘irvoy</a:t>
            </a:r>
            <a:r>
              <a:rPr lang="ru-RU" sz="3600" dirty="0">
                <a:solidFill>
                  <a:srgbClr val="000066"/>
                </a:solidFill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13AC2C-D5F8-4A5B-AF67-9BF96D918ACA}"/>
              </a:ext>
            </a:extLst>
          </p:cNvPr>
          <p:cNvSpPr txBox="1"/>
          <p:nvPr/>
        </p:nvSpPr>
        <p:spPr>
          <a:xfrm>
            <a:off x="2190037" y="4138556"/>
            <a:ext cx="596526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0066"/>
                </a:solidFill>
              </a:rPr>
              <a:t>U </a:t>
            </a:r>
            <a:r>
              <a:rPr lang="en-US" sz="3600" dirty="0" err="1">
                <a:solidFill>
                  <a:srgbClr val="000066"/>
                </a:solidFill>
              </a:rPr>
              <a:t>shu’ladek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sochilib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</a:p>
          <a:p>
            <a:r>
              <a:rPr lang="en-US" sz="3600" dirty="0" err="1">
                <a:solidFill>
                  <a:srgbClr val="000066"/>
                </a:solidFill>
              </a:rPr>
              <a:t>G‘ubor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qochgan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gulzorga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err="1">
                <a:solidFill>
                  <a:srgbClr val="000066"/>
                </a:solidFill>
              </a:rPr>
              <a:t>Pufaklar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taqdim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etib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Sharqiragan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anhorga</a:t>
            </a:r>
            <a:r>
              <a:rPr lang="en-US" sz="3600" dirty="0">
                <a:solidFill>
                  <a:srgbClr val="000066"/>
                </a:solidFill>
              </a:rPr>
              <a:t>.</a:t>
            </a:r>
            <a:endParaRPr lang="ru-RU" sz="3600" dirty="0">
              <a:solidFill>
                <a:srgbClr val="000066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D89CBC2-2062-4E8C-BE14-6D4DBC3CFEFE}"/>
              </a:ext>
            </a:extLst>
          </p:cNvPr>
          <p:cNvSpPr txBox="1"/>
          <p:nvPr/>
        </p:nvSpPr>
        <p:spPr>
          <a:xfrm>
            <a:off x="3812429" y="907998"/>
            <a:ext cx="39114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 err="1">
                <a:solidFill>
                  <a:srgbClr val="000066"/>
                </a:solidFill>
              </a:rPr>
              <a:t>Abdurahmon</a:t>
            </a:r>
            <a:r>
              <a:rPr lang="en-US" sz="2800" i="1" dirty="0">
                <a:solidFill>
                  <a:srgbClr val="000066"/>
                </a:solidFill>
              </a:rPr>
              <a:t> Akbar</a:t>
            </a:r>
            <a:endParaRPr lang="ru-RU" sz="2800" i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13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06877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3FA97F7-E86D-4763-AF17-C83CD8F9F299}"/>
              </a:ext>
            </a:extLst>
          </p:cNvPr>
          <p:cNvSpPr/>
          <p:nvPr/>
        </p:nvSpPr>
        <p:spPr>
          <a:xfrm>
            <a:off x="9463175" y="1344562"/>
            <a:ext cx="9495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400" dirty="0">
              <a:solidFill>
                <a:srgbClr val="FF00FF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B8B9439-EFD2-45BE-B2AE-3E58FC1666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74" t="14296" r="49925" b="9652"/>
          <a:stretch/>
        </p:blipFill>
        <p:spPr>
          <a:xfrm>
            <a:off x="7222688" y="411120"/>
            <a:ext cx="4238058" cy="610428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C372D08-B138-4A7A-A798-82D4F1B5A327}"/>
              </a:ext>
            </a:extLst>
          </p:cNvPr>
          <p:cNvSpPr txBox="1"/>
          <p:nvPr/>
        </p:nvSpPr>
        <p:spPr>
          <a:xfrm>
            <a:off x="923540" y="1120676"/>
            <a:ext cx="569407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Yo‘llar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yo‘laklar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zumda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</a:p>
          <a:p>
            <a:r>
              <a:rPr lang="en-US" sz="3600" dirty="0" err="1">
                <a:solidFill>
                  <a:srgbClr val="000066"/>
                </a:solidFill>
              </a:rPr>
              <a:t>Yarqirar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oyna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kabi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  <a:r>
              <a:rPr lang="en-US" sz="3600" dirty="0" err="1">
                <a:solidFill>
                  <a:srgbClr val="000066"/>
                </a:solidFill>
              </a:rPr>
              <a:t>Shamollashdan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cho‘chibmi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Titrar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gullarning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labi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3BE31B-9050-4DA4-8BE9-3E494131BB9C}"/>
              </a:ext>
            </a:extLst>
          </p:cNvPr>
          <p:cNvSpPr txBox="1"/>
          <p:nvPr/>
        </p:nvSpPr>
        <p:spPr>
          <a:xfrm>
            <a:off x="2307456" y="3720443"/>
            <a:ext cx="512086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Tomlar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qo‘shiq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aytishar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</a:p>
          <a:p>
            <a:r>
              <a:rPr lang="en-US" sz="3600" dirty="0" err="1">
                <a:solidFill>
                  <a:srgbClr val="000066"/>
                </a:solidFill>
              </a:rPr>
              <a:t>Yashnar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adir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dalalar</a:t>
            </a:r>
            <a:r>
              <a:rPr lang="en-US" sz="3600" dirty="0">
                <a:solidFill>
                  <a:srgbClr val="000066"/>
                </a:solidFill>
              </a:rPr>
              <a:t>. </a:t>
            </a:r>
          </a:p>
          <a:p>
            <a:r>
              <a:rPr lang="en-US" sz="3600" dirty="0" err="1">
                <a:solidFill>
                  <a:srgbClr val="000066"/>
                </a:solidFill>
              </a:rPr>
              <a:t>Yengil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tortib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qirlarda</a:t>
            </a:r>
            <a:r>
              <a:rPr lang="en-US" sz="3600" dirty="0">
                <a:solidFill>
                  <a:srgbClr val="000066"/>
                </a:solidFill>
              </a:rPr>
              <a:t>, </a:t>
            </a:r>
            <a:r>
              <a:rPr lang="en-US" sz="3600" dirty="0" err="1">
                <a:solidFill>
                  <a:srgbClr val="000066"/>
                </a:solidFill>
              </a:rPr>
              <a:t>Tebranishar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lolalar</a:t>
            </a:r>
            <a:r>
              <a:rPr lang="en-US" sz="3600" dirty="0">
                <a:solidFill>
                  <a:srgbClr val="000066"/>
                </a:solidFill>
              </a:rPr>
              <a:t>...</a:t>
            </a:r>
            <a:endParaRPr lang="ru-RU" sz="36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24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2150863" y="352825"/>
            <a:ext cx="89295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</a:rPr>
              <a:t>She’rni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o‘qiganda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ko‘z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oldingizga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kelgan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manzaraning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rasmini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chizing</a:t>
            </a:r>
            <a:r>
              <a:rPr lang="en-US" sz="4000" b="1" dirty="0">
                <a:solidFill>
                  <a:srgbClr val="000066"/>
                </a:solidFill>
              </a:rPr>
              <a:t>.</a:t>
            </a:r>
            <a:endParaRPr lang="ru-RU" sz="4000" b="1" dirty="0">
              <a:solidFill>
                <a:srgbClr val="000066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F78BECE-59AC-44C3-8863-528A3B31BE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68" t="21358" r="74643" b="67636"/>
          <a:stretch/>
        </p:blipFill>
        <p:spPr>
          <a:xfrm>
            <a:off x="-4599" y="-1"/>
            <a:ext cx="2155462" cy="1965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F1DF0F0E-2CC1-4C5C-BB65-9BA707B72B7B}"/>
              </a:ext>
            </a:extLst>
          </p:cNvPr>
          <p:cNvSpPr/>
          <p:nvPr/>
        </p:nvSpPr>
        <p:spPr>
          <a:xfrm>
            <a:off x="1725106" y="1769883"/>
            <a:ext cx="8164102" cy="4653682"/>
          </a:xfrm>
          <a:prstGeom prst="roundRect">
            <a:avLst/>
          </a:prstGeom>
          <a:ln w="57150">
            <a:solidFill>
              <a:srgbClr val="0807E3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1F9AE91-E3B1-48AD-980C-36B521C7F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792" y="2058897"/>
            <a:ext cx="6912869" cy="41465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840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>
              <a:gd name="adj" fmla="val 7817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6971"/>
          <a:stretch/>
        </p:blipFill>
        <p:spPr bwMode="auto">
          <a:xfrm>
            <a:off x="7663544" y="587233"/>
            <a:ext cx="3589532" cy="55016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00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D:\fon\Fotoshoplar\8888.jpg">
            <a:extLst>
              <a:ext uri="{FF2B5EF4-FFF2-40B4-BE49-F238E27FC236}">
                <a16:creationId xmlns:a16="http://schemas.microsoft.com/office/drawing/2014/main" id="{2D88F506-2D6C-463C-9A0D-B794DA687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E5639C5-E219-4F0E-BD2D-420D7C1E1F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3"/>
            <a:ext cx="2523784" cy="29973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350144B-44C6-45C8-96EB-B45B467E2D21}"/>
              </a:ext>
            </a:extLst>
          </p:cNvPr>
          <p:cNvSpPr/>
          <p:nvPr/>
        </p:nvSpPr>
        <p:spPr>
          <a:xfrm>
            <a:off x="9145537" y="5238421"/>
            <a:ext cx="329839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8CD409A-867F-4724-B25C-A6EF0123AF2A}"/>
              </a:ext>
            </a:extLst>
          </p:cNvPr>
          <p:cNvSpPr/>
          <p:nvPr/>
        </p:nvSpPr>
        <p:spPr>
          <a:xfrm>
            <a:off x="428296" y="650466"/>
            <a:ext cx="1133540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10 - </a:t>
            </a:r>
            <a:r>
              <a:rPr lang="en-US" sz="4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4400" b="1" dirty="0">
                <a:solidFill>
                  <a:srgbClr val="006600"/>
                </a:solidFill>
              </a:rPr>
              <a:t>MO‘YQALAM</a:t>
            </a:r>
            <a:r>
              <a:rPr lang="ru-RU" sz="4400" b="1" dirty="0">
                <a:solidFill>
                  <a:srgbClr val="006600"/>
                </a:solidFill>
              </a:rPr>
              <a:t> </a:t>
            </a:r>
            <a:r>
              <a:rPr lang="en-US" sz="4400" b="1" dirty="0">
                <a:solidFill>
                  <a:srgbClr val="006600"/>
                </a:solidFill>
              </a:rPr>
              <a:t> MO‘JIZASI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2F6F56-39E9-4744-A571-85032080A0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852" t="31615" r="21211" b="20624"/>
          <a:stretch/>
        </p:blipFill>
        <p:spPr>
          <a:xfrm>
            <a:off x="2063524" y="1333564"/>
            <a:ext cx="6466787" cy="4911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723E922-35D2-4625-A6A2-B8381DC95345}"/>
              </a:ext>
            </a:extLst>
          </p:cNvPr>
          <p:cNvSpPr/>
          <p:nvPr/>
        </p:nvSpPr>
        <p:spPr>
          <a:xfrm>
            <a:off x="2137904" y="1283808"/>
            <a:ext cx="3282508" cy="83099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4993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937343" y="352825"/>
            <a:ext cx="101430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</a:rPr>
              <a:t>Rasm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va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she’rni</a:t>
            </a:r>
            <a:r>
              <a:rPr lang="en-US" sz="4400" b="1" dirty="0">
                <a:solidFill>
                  <a:srgbClr val="000066"/>
                </a:solidFill>
              </a:rPr>
              <a:t> </a:t>
            </a:r>
            <a:r>
              <a:rPr lang="en-US" sz="4400" b="1" dirty="0" err="1">
                <a:solidFill>
                  <a:srgbClr val="000066"/>
                </a:solidFill>
              </a:rPr>
              <a:t>taqqoslang</a:t>
            </a:r>
            <a:r>
              <a:rPr lang="en-US" sz="4400" b="1" dirty="0">
                <a:solidFill>
                  <a:srgbClr val="000066"/>
                </a:solidFill>
              </a:rPr>
              <a:t>. </a:t>
            </a:r>
            <a:endParaRPr lang="ru-RU" sz="4400" b="1" dirty="0">
              <a:solidFill>
                <a:srgbClr val="000066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F78BECE-59AC-44C3-8863-528A3B31BE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68" t="21358" r="74643" b="67636"/>
          <a:stretch/>
        </p:blipFill>
        <p:spPr>
          <a:xfrm>
            <a:off x="-4599" y="-1"/>
            <a:ext cx="2155462" cy="1965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7033533-F03B-4867-A9C5-E9BCABECDEA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330" t="31615" r="21211" b="20624"/>
          <a:stretch/>
        </p:blipFill>
        <p:spPr>
          <a:xfrm>
            <a:off x="1008586" y="1744801"/>
            <a:ext cx="10174828" cy="4597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2966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1638267" y="199155"/>
            <a:ext cx="101430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Savollarga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javob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bering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73ED5457-53CE-4E03-9288-3AE2102E8122}"/>
              </a:ext>
            </a:extLst>
          </p:cNvPr>
          <p:cNvSpPr/>
          <p:nvPr/>
        </p:nvSpPr>
        <p:spPr>
          <a:xfrm>
            <a:off x="1717218" y="1121935"/>
            <a:ext cx="9734752" cy="1025735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везда: 24 точки 8">
            <a:extLst>
              <a:ext uri="{FF2B5EF4-FFF2-40B4-BE49-F238E27FC236}">
                <a16:creationId xmlns:a16="http://schemas.microsoft.com/office/drawing/2014/main" id="{80E91340-9520-46DE-A933-E5B0E54FDF35}"/>
              </a:ext>
            </a:extLst>
          </p:cNvPr>
          <p:cNvSpPr/>
          <p:nvPr/>
        </p:nvSpPr>
        <p:spPr>
          <a:xfrm>
            <a:off x="808286" y="1174204"/>
            <a:ext cx="1220678" cy="97346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244ADBF-221C-421F-BDFA-1B02D2D86886}"/>
              </a:ext>
            </a:extLst>
          </p:cNvPr>
          <p:cNvSpPr/>
          <p:nvPr/>
        </p:nvSpPr>
        <p:spPr>
          <a:xfrm>
            <a:off x="1086025" y="1241199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FF"/>
                </a:solidFill>
              </a:rPr>
              <a:t>1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1AA3BA0-1923-4E81-9C32-605BB958A5E9}"/>
              </a:ext>
            </a:extLst>
          </p:cNvPr>
          <p:cNvSpPr/>
          <p:nvPr/>
        </p:nvSpPr>
        <p:spPr>
          <a:xfrm>
            <a:off x="2089208" y="998438"/>
            <a:ext cx="90908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Rasm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va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she’rning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o‘xshash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taraflari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bormi</a:t>
            </a:r>
            <a:r>
              <a:rPr lang="en-US" sz="3600" dirty="0">
                <a:solidFill>
                  <a:srgbClr val="000066"/>
                </a:solidFill>
              </a:rPr>
              <a:t>? </a:t>
            </a:r>
            <a:r>
              <a:rPr lang="en-US" sz="3600" dirty="0" err="1">
                <a:solidFill>
                  <a:srgbClr val="000066"/>
                </a:solidFill>
              </a:rPr>
              <a:t>Ular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qaysi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33EB7093-DFE3-406E-A16C-5A9A73E095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16584" cy="1495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421A128-6EC7-48E2-B404-AF1E6E93F5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852" t="31615" r="21211" b="20624"/>
          <a:stretch/>
        </p:blipFill>
        <p:spPr>
          <a:xfrm>
            <a:off x="5951880" y="2413661"/>
            <a:ext cx="5228227" cy="3970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6DBA7749-B960-44C2-B0D7-83A8023549AB}"/>
              </a:ext>
            </a:extLst>
          </p:cNvPr>
          <p:cNvSpPr/>
          <p:nvPr/>
        </p:nvSpPr>
        <p:spPr>
          <a:xfrm>
            <a:off x="5871071" y="2448676"/>
            <a:ext cx="2674216" cy="60372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854B85B-169C-44A9-83D4-99142AD817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330" t="42574" r="49708" b="24129"/>
          <a:stretch/>
        </p:blipFill>
        <p:spPr>
          <a:xfrm>
            <a:off x="903176" y="2827621"/>
            <a:ext cx="5125818" cy="3100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4017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1638267" y="199155"/>
            <a:ext cx="101430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Savollarga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javob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bering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73ED5457-53CE-4E03-9288-3AE2102E8122}"/>
              </a:ext>
            </a:extLst>
          </p:cNvPr>
          <p:cNvSpPr/>
          <p:nvPr/>
        </p:nvSpPr>
        <p:spPr>
          <a:xfrm>
            <a:off x="1717218" y="1121935"/>
            <a:ext cx="9734752" cy="1025735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везда: 24 точки 8">
            <a:extLst>
              <a:ext uri="{FF2B5EF4-FFF2-40B4-BE49-F238E27FC236}">
                <a16:creationId xmlns:a16="http://schemas.microsoft.com/office/drawing/2014/main" id="{80E91340-9520-46DE-A933-E5B0E54FDF35}"/>
              </a:ext>
            </a:extLst>
          </p:cNvPr>
          <p:cNvSpPr/>
          <p:nvPr/>
        </p:nvSpPr>
        <p:spPr>
          <a:xfrm>
            <a:off x="808286" y="1174204"/>
            <a:ext cx="1220678" cy="97346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244ADBF-221C-421F-BDFA-1B02D2D86886}"/>
              </a:ext>
            </a:extLst>
          </p:cNvPr>
          <p:cNvSpPr/>
          <p:nvPr/>
        </p:nvSpPr>
        <p:spPr>
          <a:xfrm>
            <a:off x="1086025" y="1241199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FF"/>
                </a:solidFill>
              </a:rPr>
              <a:t>2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1AA3BA0-1923-4E81-9C32-605BB958A5E9}"/>
              </a:ext>
            </a:extLst>
          </p:cNvPr>
          <p:cNvSpPr/>
          <p:nvPr/>
        </p:nvSpPr>
        <p:spPr>
          <a:xfrm>
            <a:off x="2428573" y="1007865"/>
            <a:ext cx="90908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Rasm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va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she’rning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farqli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taraflari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bormi</a:t>
            </a:r>
            <a:r>
              <a:rPr lang="en-US" sz="3600" dirty="0">
                <a:solidFill>
                  <a:srgbClr val="000066"/>
                </a:solidFill>
              </a:rPr>
              <a:t>? </a:t>
            </a:r>
          </a:p>
          <a:p>
            <a:r>
              <a:rPr lang="en-US" sz="3600" dirty="0" err="1">
                <a:solidFill>
                  <a:srgbClr val="000066"/>
                </a:solidFill>
              </a:rPr>
              <a:t>Ular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qaysi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33EB7093-DFE3-406E-A16C-5A9A73E095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16584" cy="1495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EE86311-AFAC-48DC-95DD-E331942079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852" t="31615" r="21211" b="20624"/>
          <a:stretch/>
        </p:blipFill>
        <p:spPr>
          <a:xfrm>
            <a:off x="5951880" y="2413661"/>
            <a:ext cx="5228227" cy="3970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00D9E09A-0196-454A-B58B-EC68747C690C}"/>
              </a:ext>
            </a:extLst>
          </p:cNvPr>
          <p:cNvSpPr/>
          <p:nvPr/>
        </p:nvSpPr>
        <p:spPr>
          <a:xfrm>
            <a:off x="5871071" y="2448676"/>
            <a:ext cx="2674216" cy="60372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0BA735E-1684-48C0-9C01-F46DEAA263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330" t="42574" r="49708" b="24129"/>
          <a:stretch/>
        </p:blipFill>
        <p:spPr>
          <a:xfrm>
            <a:off x="903176" y="2827621"/>
            <a:ext cx="5125818" cy="3100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1920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1638267" y="199155"/>
            <a:ext cx="101430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Savollarga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javob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bering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73ED5457-53CE-4E03-9288-3AE2102E8122}"/>
              </a:ext>
            </a:extLst>
          </p:cNvPr>
          <p:cNvSpPr/>
          <p:nvPr/>
        </p:nvSpPr>
        <p:spPr>
          <a:xfrm>
            <a:off x="1717218" y="1121935"/>
            <a:ext cx="9734752" cy="1025735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везда: 24 точки 8">
            <a:extLst>
              <a:ext uri="{FF2B5EF4-FFF2-40B4-BE49-F238E27FC236}">
                <a16:creationId xmlns:a16="http://schemas.microsoft.com/office/drawing/2014/main" id="{80E91340-9520-46DE-A933-E5B0E54FDF35}"/>
              </a:ext>
            </a:extLst>
          </p:cNvPr>
          <p:cNvSpPr/>
          <p:nvPr/>
        </p:nvSpPr>
        <p:spPr>
          <a:xfrm>
            <a:off x="808286" y="1174204"/>
            <a:ext cx="1220678" cy="97346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244ADBF-221C-421F-BDFA-1B02D2D86886}"/>
              </a:ext>
            </a:extLst>
          </p:cNvPr>
          <p:cNvSpPr/>
          <p:nvPr/>
        </p:nvSpPr>
        <p:spPr>
          <a:xfrm>
            <a:off x="1086025" y="1241199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FF"/>
                </a:solidFill>
              </a:rPr>
              <a:t>3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1AA3BA0-1923-4E81-9C32-605BB958A5E9}"/>
              </a:ext>
            </a:extLst>
          </p:cNvPr>
          <p:cNvSpPr/>
          <p:nvPr/>
        </p:nvSpPr>
        <p:spPr>
          <a:xfrm>
            <a:off x="2174051" y="1007865"/>
            <a:ext cx="90908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Tabiatni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tasvirlab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berishda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rasmning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kuchli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taraflari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nimada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33EB7093-DFE3-406E-A16C-5A9A73E095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16584" cy="1495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06EBB071-F8DA-439C-9844-461E9B279D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852" t="31615" r="21211" b="20624"/>
          <a:stretch/>
        </p:blipFill>
        <p:spPr>
          <a:xfrm>
            <a:off x="5951880" y="2413661"/>
            <a:ext cx="5228227" cy="3970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F28F0BCB-9EB9-4F86-87F0-7B7E3BAA7F99}"/>
              </a:ext>
            </a:extLst>
          </p:cNvPr>
          <p:cNvSpPr/>
          <p:nvPr/>
        </p:nvSpPr>
        <p:spPr>
          <a:xfrm>
            <a:off x="5871071" y="2448676"/>
            <a:ext cx="2674216" cy="60372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A2D569F-B584-4E80-B49A-C59743FA3D2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330" t="42574" r="49708" b="24129"/>
          <a:stretch/>
        </p:blipFill>
        <p:spPr>
          <a:xfrm>
            <a:off x="903176" y="2827621"/>
            <a:ext cx="5125818" cy="3100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6370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1638267" y="199155"/>
            <a:ext cx="101430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Savollarga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javob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bering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73ED5457-53CE-4E03-9288-3AE2102E8122}"/>
              </a:ext>
            </a:extLst>
          </p:cNvPr>
          <p:cNvSpPr/>
          <p:nvPr/>
        </p:nvSpPr>
        <p:spPr>
          <a:xfrm>
            <a:off x="1717218" y="1121935"/>
            <a:ext cx="9734752" cy="1025735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везда: 24 точки 8">
            <a:extLst>
              <a:ext uri="{FF2B5EF4-FFF2-40B4-BE49-F238E27FC236}">
                <a16:creationId xmlns:a16="http://schemas.microsoft.com/office/drawing/2014/main" id="{80E91340-9520-46DE-A933-E5B0E54FDF35}"/>
              </a:ext>
            </a:extLst>
          </p:cNvPr>
          <p:cNvSpPr/>
          <p:nvPr/>
        </p:nvSpPr>
        <p:spPr>
          <a:xfrm>
            <a:off x="808286" y="1174204"/>
            <a:ext cx="1220678" cy="97346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244ADBF-221C-421F-BDFA-1B02D2D86886}"/>
              </a:ext>
            </a:extLst>
          </p:cNvPr>
          <p:cNvSpPr/>
          <p:nvPr/>
        </p:nvSpPr>
        <p:spPr>
          <a:xfrm>
            <a:off x="1086025" y="1241199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FF"/>
                </a:solidFill>
              </a:rPr>
              <a:t>4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1AA3BA0-1923-4E81-9C32-605BB958A5E9}"/>
              </a:ext>
            </a:extLst>
          </p:cNvPr>
          <p:cNvSpPr/>
          <p:nvPr/>
        </p:nvSpPr>
        <p:spPr>
          <a:xfrm>
            <a:off x="2174051" y="1007865"/>
            <a:ext cx="90908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Tabiatni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tasvirlab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berishda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she’rning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kuchli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taraflari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nimada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33EB7093-DFE3-406E-A16C-5A9A73E095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16584" cy="1495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3BC01711-F5FF-4795-8976-623E7ECCAF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852" t="31615" r="21211" b="20624"/>
          <a:stretch/>
        </p:blipFill>
        <p:spPr>
          <a:xfrm>
            <a:off x="5951880" y="2413661"/>
            <a:ext cx="5228227" cy="3970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AC350E98-38F2-4F9A-A8E7-27675FABD228}"/>
              </a:ext>
            </a:extLst>
          </p:cNvPr>
          <p:cNvSpPr/>
          <p:nvPr/>
        </p:nvSpPr>
        <p:spPr>
          <a:xfrm>
            <a:off x="5871071" y="2448676"/>
            <a:ext cx="2674216" cy="60372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BC211E9-4303-4206-BF74-8FE478C89E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330" t="42574" r="49708" b="24129"/>
          <a:stretch/>
        </p:blipFill>
        <p:spPr>
          <a:xfrm>
            <a:off x="903176" y="2827621"/>
            <a:ext cx="5125818" cy="3100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86894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1638267" y="199155"/>
            <a:ext cx="101430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Savollarga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javob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bering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73ED5457-53CE-4E03-9288-3AE2102E8122}"/>
              </a:ext>
            </a:extLst>
          </p:cNvPr>
          <p:cNvSpPr/>
          <p:nvPr/>
        </p:nvSpPr>
        <p:spPr>
          <a:xfrm>
            <a:off x="1717218" y="1121935"/>
            <a:ext cx="9734752" cy="1025735"/>
          </a:xfrm>
          <a:prstGeom prst="round2DiagRect">
            <a:avLst/>
          </a:prstGeom>
          <a:solidFill>
            <a:srgbClr val="CCFF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везда: 24 точки 8">
            <a:extLst>
              <a:ext uri="{FF2B5EF4-FFF2-40B4-BE49-F238E27FC236}">
                <a16:creationId xmlns:a16="http://schemas.microsoft.com/office/drawing/2014/main" id="{80E91340-9520-46DE-A933-E5B0E54FDF35}"/>
              </a:ext>
            </a:extLst>
          </p:cNvPr>
          <p:cNvSpPr/>
          <p:nvPr/>
        </p:nvSpPr>
        <p:spPr>
          <a:xfrm>
            <a:off x="808286" y="1174204"/>
            <a:ext cx="1220678" cy="97346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244ADBF-221C-421F-BDFA-1B02D2D86886}"/>
              </a:ext>
            </a:extLst>
          </p:cNvPr>
          <p:cNvSpPr/>
          <p:nvPr/>
        </p:nvSpPr>
        <p:spPr>
          <a:xfrm>
            <a:off x="1086025" y="1241199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FF"/>
                </a:solidFill>
              </a:rPr>
              <a:t>5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1AA3BA0-1923-4E81-9C32-605BB958A5E9}"/>
              </a:ext>
            </a:extLst>
          </p:cNvPr>
          <p:cNvSpPr/>
          <p:nvPr/>
        </p:nvSpPr>
        <p:spPr>
          <a:xfrm>
            <a:off x="2174051" y="1007865"/>
            <a:ext cx="90908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She’rda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kungaboqarlar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nima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uchun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askarga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o‘xshatilgan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33EB7093-DFE3-406E-A16C-5A9A73E095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16584" cy="1495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5A7EC34-D954-42E7-A6B7-FEB3544F13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852" t="31615" r="21211" b="20624"/>
          <a:stretch/>
        </p:blipFill>
        <p:spPr>
          <a:xfrm>
            <a:off x="5951880" y="2413661"/>
            <a:ext cx="5228227" cy="3970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B488E21C-FA12-4CB8-9E15-BA812A29B8A1}"/>
              </a:ext>
            </a:extLst>
          </p:cNvPr>
          <p:cNvSpPr/>
          <p:nvPr/>
        </p:nvSpPr>
        <p:spPr>
          <a:xfrm>
            <a:off x="5871071" y="2448676"/>
            <a:ext cx="2674216" cy="60372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B13457D-813A-48D0-9439-18ED08CA1E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330" t="42574" r="49708" b="24129"/>
          <a:stretch/>
        </p:blipFill>
        <p:spPr>
          <a:xfrm>
            <a:off x="903176" y="2827621"/>
            <a:ext cx="5125818" cy="3100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0136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66209"/>
            <a:ext cx="11335409" cy="6195859"/>
          </a:xfrm>
          <a:prstGeom prst="roundRect">
            <a:avLst>
              <a:gd name="adj" fmla="val 6314"/>
            </a:avLst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189863" y="5592364"/>
            <a:ext cx="779452" cy="603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53134" y="5675225"/>
            <a:ext cx="1216181" cy="7318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547212" y="5894225"/>
            <a:ext cx="1216181" cy="5128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89864" y="1374041"/>
            <a:ext cx="1487606" cy="187243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819341" y="1374041"/>
            <a:ext cx="1487606" cy="59123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DE660F3-A911-4282-B7D9-37D597AFFC38}"/>
              </a:ext>
            </a:extLst>
          </p:cNvPr>
          <p:cNvSpPr/>
          <p:nvPr/>
        </p:nvSpPr>
        <p:spPr>
          <a:xfrm>
            <a:off x="1638267" y="199155"/>
            <a:ext cx="101430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</a:rPr>
              <a:t>Savollarga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javob</a:t>
            </a:r>
            <a:r>
              <a:rPr lang="en-US" sz="4000" b="1" dirty="0">
                <a:solidFill>
                  <a:srgbClr val="000066"/>
                </a:solidFill>
              </a:rPr>
              <a:t> </a:t>
            </a:r>
            <a:r>
              <a:rPr lang="en-US" sz="4000" b="1" dirty="0" err="1">
                <a:solidFill>
                  <a:srgbClr val="000066"/>
                </a:solidFill>
              </a:rPr>
              <a:t>bering</a:t>
            </a:r>
            <a:endParaRPr lang="ru-RU" sz="4000" b="1" dirty="0">
              <a:solidFill>
                <a:srgbClr val="000066"/>
              </a:solidFill>
            </a:endParaRPr>
          </a:p>
        </p:txBody>
      </p:sp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id="{73ED5457-53CE-4E03-9288-3AE2102E8122}"/>
              </a:ext>
            </a:extLst>
          </p:cNvPr>
          <p:cNvSpPr/>
          <p:nvPr/>
        </p:nvSpPr>
        <p:spPr>
          <a:xfrm>
            <a:off x="1717218" y="1121935"/>
            <a:ext cx="9734752" cy="1025735"/>
          </a:xfrm>
          <a:prstGeom prst="round2DiagRect">
            <a:avLst/>
          </a:prstGeom>
          <a:solidFill>
            <a:srgbClr val="FFCCFF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Звезда: 24 точки 8">
            <a:extLst>
              <a:ext uri="{FF2B5EF4-FFF2-40B4-BE49-F238E27FC236}">
                <a16:creationId xmlns:a16="http://schemas.microsoft.com/office/drawing/2014/main" id="{80E91340-9520-46DE-A933-E5B0E54FDF35}"/>
              </a:ext>
            </a:extLst>
          </p:cNvPr>
          <p:cNvSpPr/>
          <p:nvPr/>
        </p:nvSpPr>
        <p:spPr>
          <a:xfrm>
            <a:off x="808286" y="1174204"/>
            <a:ext cx="1220678" cy="973466"/>
          </a:xfrm>
          <a:prstGeom prst="star24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244ADBF-221C-421F-BDFA-1B02D2D86886}"/>
              </a:ext>
            </a:extLst>
          </p:cNvPr>
          <p:cNvSpPr/>
          <p:nvPr/>
        </p:nvSpPr>
        <p:spPr>
          <a:xfrm>
            <a:off x="1086025" y="1241199"/>
            <a:ext cx="6607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FF00FF"/>
                </a:solidFill>
              </a:rPr>
              <a:t>6</a:t>
            </a:r>
            <a:endParaRPr lang="ru-RU" sz="4400" b="1" dirty="0">
              <a:solidFill>
                <a:srgbClr val="FF00FF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1AA3BA0-1923-4E81-9C32-605BB958A5E9}"/>
              </a:ext>
            </a:extLst>
          </p:cNvPr>
          <p:cNvSpPr/>
          <p:nvPr/>
        </p:nvSpPr>
        <p:spPr>
          <a:xfrm>
            <a:off x="2174051" y="1007865"/>
            <a:ext cx="90908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>
                <a:solidFill>
                  <a:srgbClr val="000066"/>
                </a:solidFill>
              </a:rPr>
              <a:t>She’rda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quyosh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nima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uchun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generalga</a:t>
            </a:r>
            <a:r>
              <a:rPr lang="en-US" sz="3600" dirty="0">
                <a:solidFill>
                  <a:srgbClr val="000066"/>
                </a:solidFill>
              </a:rPr>
              <a:t> </a:t>
            </a:r>
            <a:r>
              <a:rPr lang="en-US" sz="3600" dirty="0" err="1">
                <a:solidFill>
                  <a:srgbClr val="000066"/>
                </a:solidFill>
              </a:rPr>
              <a:t>o‘xshatilgan</a:t>
            </a:r>
            <a:r>
              <a:rPr lang="en-US" sz="3600" dirty="0">
                <a:solidFill>
                  <a:srgbClr val="000066"/>
                </a:solidFill>
              </a:rPr>
              <a:t>?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33EB7093-DFE3-406E-A16C-5A9A73E095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-41810" y="-105612"/>
            <a:ext cx="1416584" cy="1495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E5A7EC34-D954-42E7-A6B7-FEB3544F13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1852" t="31615" r="21211" b="20624"/>
          <a:stretch/>
        </p:blipFill>
        <p:spPr>
          <a:xfrm>
            <a:off x="5951880" y="2413661"/>
            <a:ext cx="5228227" cy="3970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B488E21C-FA12-4CB8-9E15-BA812A29B8A1}"/>
              </a:ext>
            </a:extLst>
          </p:cNvPr>
          <p:cNvSpPr/>
          <p:nvPr/>
        </p:nvSpPr>
        <p:spPr>
          <a:xfrm>
            <a:off x="5871071" y="2448676"/>
            <a:ext cx="2674216" cy="60372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B13457D-813A-48D0-9439-18ED08CA1E5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330" t="42574" r="49708" b="24129"/>
          <a:stretch/>
        </p:blipFill>
        <p:spPr>
          <a:xfrm>
            <a:off x="903176" y="2827621"/>
            <a:ext cx="5125818" cy="3100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506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20622</TotalTime>
  <Words>213</Words>
  <Application>Microsoft Office PowerPoint</Application>
  <PresentationFormat>Широкоэкранный</PresentationFormat>
  <Paragraphs>38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 - User</cp:lastModifiedBy>
  <cp:revision>1839</cp:revision>
  <dcterms:created xsi:type="dcterms:W3CDTF">2020-04-19T11:34:46Z</dcterms:created>
  <dcterms:modified xsi:type="dcterms:W3CDTF">2022-01-13T14:45:44Z</dcterms:modified>
</cp:coreProperties>
</file>