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67" r:id="rId5"/>
    <p:sldId id="968" r:id="rId6"/>
    <p:sldId id="960" r:id="rId7"/>
    <p:sldId id="962" r:id="rId8"/>
    <p:sldId id="964" r:id="rId9"/>
    <p:sldId id="965" r:id="rId10"/>
    <p:sldId id="970" r:id="rId11"/>
    <p:sldId id="966" r:id="rId12"/>
    <p:sldId id="883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CCFF"/>
    <a:srgbClr val="CCFFFF"/>
    <a:srgbClr val="FFFF66"/>
    <a:srgbClr val="FF00FF"/>
    <a:srgbClr val="006600"/>
    <a:srgbClr val="99FFCC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2850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50863" y="267982"/>
            <a:ext cx="8929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She’rda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qo‘llangan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tasviriy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san’atga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oid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so‘zlarni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yozing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D96FB-B2FC-415B-89BC-428C5E888581}"/>
              </a:ext>
            </a:extLst>
          </p:cNvPr>
          <p:cNvSpPr txBox="1"/>
          <p:nvPr/>
        </p:nvSpPr>
        <p:spPr>
          <a:xfrm>
            <a:off x="693494" y="1853673"/>
            <a:ext cx="10386874" cy="20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z-Latn-UZ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Rangga</a:t>
            </a:r>
            <a:r>
              <a:rPr lang="en-US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b</a:t>
            </a:r>
            <a:r>
              <a:rPr lang="uz-Latn-UZ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oʻyaganda</a:t>
            </a:r>
            <a:r>
              <a:rPr lang="en-US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4000" b="1" i="1" dirty="0" err="1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uz-Latn-UZ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ʻyashvordik</a:t>
            </a:r>
            <a:r>
              <a:rPr lang="en-US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Latn-UZ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boʻyoqlar</a:t>
            </a:r>
            <a:r>
              <a:rPr lang="en-US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uz-Latn-UZ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boʻyadik</a:t>
            </a:r>
            <a:r>
              <a:rPr lang="en-US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uz-Latn-UZ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chizib tuzatdik</a:t>
            </a:r>
            <a:r>
              <a:rPr lang="en-US" sz="4000" b="1" i="1" dirty="0">
                <a:solidFill>
                  <a:srgbClr val="0807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Latn-UZ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uz-Latn-UZ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oʻyadik</a:t>
            </a:r>
            <a:r>
              <a:rPr lang="en-US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Latn-UZ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rangga</a:t>
            </a:r>
            <a:r>
              <a:rPr lang="en-US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Latn-UZ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boʻyaldik</a:t>
            </a:r>
            <a:r>
              <a:rPr lang="en-US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uz-Latn-UZ" sz="4000" b="1" i="1" dirty="0">
                <a:solidFill>
                  <a:srgbClr val="0807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boʻyoqni.</a:t>
            </a:r>
            <a:endParaRPr lang="ru-RU" sz="3200" b="1" dirty="0">
              <a:solidFill>
                <a:srgbClr val="0807E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E15D14-41C1-4B38-847C-605BEBD86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t="52661" r="74578" b="36358"/>
          <a:stretch/>
        </p:blipFill>
        <p:spPr>
          <a:xfrm>
            <a:off x="15273" y="-5640"/>
            <a:ext cx="1696825" cy="15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55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6580" y="31527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F8A5469-8D2E-439F-8308-81EBDA3C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65BEF646-95C0-4974-95EE-BB199F7EC775}"/>
              </a:ext>
            </a:extLst>
          </p:cNvPr>
          <p:cNvSpPr/>
          <p:nvPr/>
        </p:nvSpPr>
        <p:spPr>
          <a:xfrm>
            <a:off x="2089047" y="650270"/>
            <a:ext cx="9364520" cy="88870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везда: 24 точки 19">
            <a:extLst>
              <a:ext uri="{FF2B5EF4-FFF2-40B4-BE49-F238E27FC236}">
                <a16:creationId xmlns:a16="http://schemas.microsoft.com/office/drawing/2014/main" id="{B4653458-356F-4478-8922-C7839CED5169}"/>
              </a:ext>
            </a:extLst>
          </p:cNvPr>
          <p:cNvSpPr/>
          <p:nvPr/>
        </p:nvSpPr>
        <p:spPr>
          <a:xfrm>
            <a:off x="1180115" y="627123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A81AD1-14F8-4408-AA21-3932DBC91483}"/>
              </a:ext>
            </a:extLst>
          </p:cNvPr>
          <p:cNvSpPr/>
          <p:nvPr/>
        </p:nvSpPr>
        <p:spPr>
          <a:xfrm>
            <a:off x="1457854" y="694118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C8421B-227F-45E7-BB5C-7295FECCA678}"/>
              </a:ext>
            </a:extLst>
          </p:cNvPr>
          <p:cNvSpPr/>
          <p:nvPr/>
        </p:nvSpPr>
        <p:spPr>
          <a:xfrm>
            <a:off x="2503960" y="751273"/>
            <a:ext cx="71962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Ayvon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uyning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qaysi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qismi</a:t>
            </a:r>
            <a:r>
              <a:rPr lang="en-US" sz="4000" dirty="0">
                <a:solidFill>
                  <a:srgbClr val="000066"/>
                </a:solidFill>
              </a:rPr>
              <a:t>? 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A54C1038-DAE5-4B4D-B2D7-340C632D5734}"/>
              </a:ext>
            </a:extLst>
          </p:cNvPr>
          <p:cNvSpPr/>
          <p:nvPr/>
        </p:nvSpPr>
        <p:spPr>
          <a:xfrm>
            <a:off x="1444284" y="1933916"/>
            <a:ext cx="9934623" cy="126049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Звезда: 24 точки 26">
            <a:extLst>
              <a:ext uri="{FF2B5EF4-FFF2-40B4-BE49-F238E27FC236}">
                <a16:creationId xmlns:a16="http://schemas.microsoft.com/office/drawing/2014/main" id="{97AF6F27-B9B1-4550-9A7A-98CB1701F6D4}"/>
              </a:ext>
            </a:extLst>
          </p:cNvPr>
          <p:cNvSpPr/>
          <p:nvPr/>
        </p:nvSpPr>
        <p:spPr>
          <a:xfrm>
            <a:off x="535353" y="1910769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3FA6F4A-73D9-4175-BD59-14610DA0BC8A}"/>
              </a:ext>
            </a:extLst>
          </p:cNvPr>
          <p:cNvSpPr/>
          <p:nvPr/>
        </p:nvSpPr>
        <p:spPr>
          <a:xfrm>
            <a:off x="813092" y="1977764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2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B39B34-DEE2-4957-A7DF-A6900DA59173}"/>
              </a:ext>
            </a:extLst>
          </p:cNvPr>
          <p:cNvSpPr/>
          <p:nvPr/>
        </p:nvSpPr>
        <p:spPr>
          <a:xfrm>
            <a:off x="1962892" y="1855809"/>
            <a:ext cx="9075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solidFill>
                  <a:srgbClr val="000066"/>
                </a:solidFill>
              </a:rPr>
              <a:t>“</a:t>
            </a:r>
            <a:r>
              <a:rPr lang="en-US" sz="4000" dirty="0" err="1">
                <a:solidFill>
                  <a:srgbClr val="000066"/>
                </a:solidFill>
              </a:rPr>
              <a:t>Shiqillatdik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tuyoqni</a:t>
            </a:r>
            <a:r>
              <a:rPr lang="en-US" sz="4000" dirty="0">
                <a:solidFill>
                  <a:srgbClr val="000066"/>
                </a:solidFill>
              </a:rPr>
              <a:t>” </a:t>
            </a:r>
            <a:r>
              <a:rPr lang="en-US" sz="4000" dirty="0" err="1">
                <a:solidFill>
                  <a:srgbClr val="000066"/>
                </a:solidFill>
              </a:rPr>
              <a:t>deganda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bolalar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qanday</a:t>
            </a:r>
            <a:r>
              <a:rPr lang="en-US" sz="4000" dirty="0">
                <a:solidFill>
                  <a:srgbClr val="000066"/>
                </a:solidFill>
              </a:rPr>
              <a:t> harakat </a:t>
            </a:r>
            <a:r>
              <a:rPr lang="en-US" sz="4000" dirty="0" err="1">
                <a:solidFill>
                  <a:srgbClr val="000066"/>
                </a:solidFill>
              </a:rPr>
              <a:t>qilishgan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30" name="Прямоугольник: скругленные противолежащие углы 29">
            <a:extLst>
              <a:ext uri="{FF2B5EF4-FFF2-40B4-BE49-F238E27FC236}">
                <a16:creationId xmlns:a16="http://schemas.microsoft.com/office/drawing/2014/main" id="{4B51FCDD-7205-4C2E-B091-5155B5E9CCF3}"/>
              </a:ext>
            </a:extLst>
          </p:cNvPr>
          <p:cNvSpPr/>
          <p:nvPr/>
        </p:nvSpPr>
        <p:spPr>
          <a:xfrm>
            <a:off x="1393628" y="3352850"/>
            <a:ext cx="9934623" cy="126049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Звезда: 24 точки 30">
            <a:extLst>
              <a:ext uri="{FF2B5EF4-FFF2-40B4-BE49-F238E27FC236}">
                <a16:creationId xmlns:a16="http://schemas.microsoft.com/office/drawing/2014/main" id="{9B22F496-08ED-4B52-9AB2-3EA571932A8C}"/>
              </a:ext>
            </a:extLst>
          </p:cNvPr>
          <p:cNvSpPr/>
          <p:nvPr/>
        </p:nvSpPr>
        <p:spPr>
          <a:xfrm>
            <a:off x="465843" y="3329703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8067F3A-4F7E-4A02-B183-26CA02D6BC75}"/>
              </a:ext>
            </a:extLst>
          </p:cNvPr>
          <p:cNvSpPr/>
          <p:nvPr/>
        </p:nvSpPr>
        <p:spPr>
          <a:xfrm>
            <a:off x="743582" y="3396698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406ECC5-600E-4E33-B9E3-8CDFED9DFC8A}"/>
              </a:ext>
            </a:extLst>
          </p:cNvPr>
          <p:cNvSpPr/>
          <p:nvPr/>
        </p:nvSpPr>
        <p:spPr>
          <a:xfrm>
            <a:off x="1893382" y="3274743"/>
            <a:ext cx="92491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solidFill>
                  <a:srgbClr val="000066"/>
                </a:solidFill>
              </a:rPr>
              <a:t>“</a:t>
            </a:r>
            <a:r>
              <a:rPr lang="en-US" sz="4000" dirty="0" err="1">
                <a:solidFill>
                  <a:srgbClr val="000066"/>
                </a:solidFill>
              </a:rPr>
              <a:t>So‘zdan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chiqmaslik</a:t>
            </a:r>
            <a:r>
              <a:rPr lang="en-US" sz="4000" dirty="0">
                <a:solidFill>
                  <a:srgbClr val="000066"/>
                </a:solidFill>
              </a:rPr>
              <a:t>” </a:t>
            </a:r>
            <a:r>
              <a:rPr lang="en-US" sz="4000" dirty="0" err="1">
                <a:solidFill>
                  <a:srgbClr val="000066"/>
                </a:solidFill>
              </a:rPr>
              <a:t>deganda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nimani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tushunasiz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CD8ECF6C-F57D-458E-B6AB-9FE9D0E062AE}"/>
              </a:ext>
            </a:extLst>
          </p:cNvPr>
          <p:cNvSpPr/>
          <p:nvPr/>
        </p:nvSpPr>
        <p:spPr>
          <a:xfrm>
            <a:off x="1328435" y="4926072"/>
            <a:ext cx="9934623" cy="126049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Звезда: 24 точки 34">
            <a:extLst>
              <a:ext uri="{FF2B5EF4-FFF2-40B4-BE49-F238E27FC236}">
                <a16:creationId xmlns:a16="http://schemas.microsoft.com/office/drawing/2014/main" id="{6497F89B-CBA8-4487-8A95-3B5AE699DB39}"/>
              </a:ext>
            </a:extLst>
          </p:cNvPr>
          <p:cNvSpPr/>
          <p:nvPr/>
        </p:nvSpPr>
        <p:spPr>
          <a:xfrm>
            <a:off x="391223" y="4902925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370AB3F-391A-4C95-8DB1-49774916177A}"/>
              </a:ext>
            </a:extLst>
          </p:cNvPr>
          <p:cNvSpPr/>
          <p:nvPr/>
        </p:nvSpPr>
        <p:spPr>
          <a:xfrm>
            <a:off x="668962" y="4969920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038E31-2B6C-4506-9191-049DC40880F6}"/>
              </a:ext>
            </a:extLst>
          </p:cNvPr>
          <p:cNvSpPr/>
          <p:nvPr/>
        </p:nvSpPr>
        <p:spPr>
          <a:xfrm>
            <a:off x="1762200" y="4847965"/>
            <a:ext cx="92491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Siz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she’rga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qanday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sarlavha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qo‘ygan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bo‘lardingiz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45537" y="5238421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8296" y="395942"/>
            <a:ext cx="11335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>
                <a:solidFill>
                  <a:srgbClr val="006600"/>
                </a:solidFill>
              </a:rPr>
              <a:t>MO‘YQALAM</a:t>
            </a:r>
            <a:r>
              <a:rPr lang="ru-RU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>
                <a:solidFill>
                  <a:srgbClr val="006600"/>
                </a:solidFill>
              </a:rPr>
              <a:t> MO‘JIZASI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723E922-35D2-4625-A6A2-B8381DC95345}"/>
              </a:ext>
            </a:extLst>
          </p:cNvPr>
          <p:cNvSpPr/>
          <p:nvPr/>
        </p:nvSpPr>
        <p:spPr>
          <a:xfrm>
            <a:off x="2137904" y="1283808"/>
            <a:ext cx="3282508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FE86DD-6C2C-4E01-9FA4-726AA87B3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81" t="20036" r="26764" b="30837"/>
          <a:stretch/>
        </p:blipFill>
        <p:spPr>
          <a:xfrm>
            <a:off x="828728" y="1374040"/>
            <a:ext cx="8100106" cy="491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78BECE-59AC-44C3-8863-528A3B31B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8" t="21358" r="74643" b="67636"/>
          <a:stretch/>
        </p:blipFill>
        <p:spPr>
          <a:xfrm>
            <a:off x="8161576" y="2151412"/>
            <a:ext cx="3260718" cy="334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E57B98-C70D-4BE9-ADC2-C9D3E8BA3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6" t="38488" r="74379" b="48041"/>
          <a:stretch/>
        </p:blipFill>
        <p:spPr>
          <a:xfrm>
            <a:off x="326002" y="661916"/>
            <a:ext cx="4558189" cy="535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0A681A-EDFC-4793-B090-B6145A87858B}"/>
              </a:ext>
            </a:extLst>
          </p:cNvPr>
          <p:cNvSpPr txBox="1"/>
          <p:nvPr/>
        </p:nvSpPr>
        <p:spPr>
          <a:xfrm>
            <a:off x="1893978" y="837305"/>
            <a:ext cx="81289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</a:rPr>
              <a:t>“</a:t>
            </a:r>
            <a:r>
              <a:rPr lang="en-US" sz="4400" b="1" dirty="0" err="1">
                <a:solidFill>
                  <a:srgbClr val="000066"/>
                </a:solidFill>
              </a:rPr>
              <a:t>Ketkazyapmiz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bo‘yoqni</a:t>
            </a:r>
            <a:r>
              <a:rPr lang="en-US" sz="4400" b="1" dirty="0">
                <a:solidFill>
                  <a:srgbClr val="000066"/>
                </a:solidFill>
              </a:rPr>
              <a:t>” </a:t>
            </a:r>
          </a:p>
          <a:p>
            <a:pPr algn="ctr"/>
            <a:r>
              <a:rPr lang="en-US" sz="4400" b="1" dirty="0" err="1">
                <a:solidFill>
                  <a:srgbClr val="000066"/>
                </a:solidFill>
              </a:rPr>
              <a:t>she’rini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tinglang</a:t>
            </a:r>
            <a:r>
              <a:rPr lang="en-US" sz="4400" b="1" dirty="0">
                <a:solidFill>
                  <a:srgbClr val="000066"/>
                </a:solidFill>
              </a:rPr>
              <a:t>.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2850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D96FB-B2FC-415B-89BC-428C5E888581}"/>
              </a:ext>
            </a:extLst>
          </p:cNvPr>
          <p:cNvSpPr txBox="1"/>
          <p:nvPr/>
        </p:nvSpPr>
        <p:spPr>
          <a:xfrm>
            <a:off x="1486152" y="1468206"/>
            <a:ext cx="5167216" cy="500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Dadamiz turli rangga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Boʻyaganda ayvonni,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 ham qarab turmadik,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Boʻyashvordik narvonni.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Dadam tushlikka chiqib,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Miriqib dam olganda,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Choʻtkalar-u, boʻyoqlar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Ayvonchada qolganda,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29666-574E-4AE8-95AE-402BF47BA2EC}"/>
              </a:ext>
            </a:extLst>
          </p:cNvPr>
          <p:cNvSpPr txBox="1"/>
          <p:nvPr/>
        </p:nvSpPr>
        <p:spPr>
          <a:xfrm>
            <a:off x="6750732" y="877034"/>
            <a:ext cx="5167216" cy="626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burda non tishladik,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Boʻyoqchidek ishladik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Gultuvakni boʻyadik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Soʻng pufakni boʻyadik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 koʻzdan kechirib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Koʻylagimiz matosin,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Gullab chizib tuzatdik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Boshqalarning xatosin.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AF846-25EE-48E9-9B67-1341FC6045CE}"/>
              </a:ext>
            </a:extLst>
          </p:cNvPr>
          <p:cNvSpPr txBox="1"/>
          <p:nvPr/>
        </p:nvSpPr>
        <p:spPr>
          <a:xfrm>
            <a:off x="1495475" y="416492"/>
            <a:ext cx="97224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</a:rPr>
              <a:t>“</a:t>
            </a:r>
            <a:r>
              <a:rPr lang="en-US" sz="4400" b="1" dirty="0" err="1">
                <a:solidFill>
                  <a:srgbClr val="000066"/>
                </a:solidFill>
              </a:rPr>
              <a:t>Ketkazyapmiz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bo‘yoqni</a:t>
            </a:r>
            <a:r>
              <a:rPr lang="en-US" sz="4400" b="1" dirty="0">
                <a:solidFill>
                  <a:srgbClr val="000066"/>
                </a:solidFill>
              </a:rPr>
              <a:t>” </a:t>
            </a:r>
            <a:r>
              <a:rPr lang="en-US" sz="4400" b="1" dirty="0" err="1">
                <a:solidFill>
                  <a:srgbClr val="000066"/>
                </a:solidFill>
              </a:rPr>
              <a:t>she’rini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o‘qing</a:t>
            </a:r>
            <a:r>
              <a:rPr lang="en-US" sz="4400" b="1" dirty="0">
                <a:solidFill>
                  <a:srgbClr val="000066"/>
                </a:solidFill>
              </a:rPr>
              <a:t>.</a:t>
            </a:r>
            <a:endParaRPr lang="ru-RU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2850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C095F-7657-451B-B7E8-A71343DA5723}"/>
              </a:ext>
            </a:extLst>
          </p:cNvPr>
          <p:cNvSpPr txBox="1"/>
          <p:nvPr/>
        </p:nvSpPr>
        <p:spPr>
          <a:xfrm>
            <a:off x="6633090" y="876911"/>
            <a:ext cx="4516562" cy="500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Narvonchaga oʻtirdik,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Ayvonchaga suyaldik.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Oʻzimiz ham, toʻgʻrisi, 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 rangga boʻyaldik.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Dadam bizni tanidi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Shiqillatdik tuyoqni.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 soʻzdan chiqmasdan 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Ketkazyapmiz boʻyoqni.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76433-DBA1-4A6F-91F1-69232A39FDE5}"/>
              </a:ext>
            </a:extLst>
          </p:cNvPr>
          <p:cNvSpPr txBox="1"/>
          <p:nvPr/>
        </p:nvSpPr>
        <p:spPr>
          <a:xfrm>
            <a:off x="1392072" y="878978"/>
            <a:ext cx="4516562" cy="500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Roʻparamizda shu chogʻ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Paydo boʻldi qoʻzichoq.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Avval biroz oʻyladik,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Soʻng uni ham boʻyadik.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 tursak qoʻyimiz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Onalikka yaramas.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Qoʻzichogʻi boʻyalgach,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Bolasiga qaramas.</a:t>
            </a:r>
            <a:endParaRPr lang="ru-RU" sz="3200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A681A-EDFC-4793-B090-B6145A87858B}"/>
              </a:ext>
            </a:extLst>
          </p:cNvPr>
          <p:cNvSpPr txBox="1"/>
          <p:nvPr/>
        </p:nvSpPr>
        <p:spPr>
          <a:xfrm>
            <a:off x="1712098" y="304062"/>
            <a:ext cx="10175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Ketkazyapmiz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bo‘yoqni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she’ri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asosida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berilgan</a:t>
            </a:r>
            <a:r>
              <a:rPr lang="ru-RU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gaplarning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yoki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noto‘g‘ri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ekanini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belgilang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  <a:p>
            <a:pPr algn="ctr"/>
            <a:r>
              <a:rPr lang="en-US" sz="3200" dirty="0" err="1">
                <a:solidFill>
                  <a:srgbClr val="000066"/>
                </a:solidFill>
              </a:rPr>
              <a:t>Javobingizni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matn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orqali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isbotlang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F523D-F3B4-453F-9D0B-88092B37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t="52661" r="74578" b="36358"/>
          <a:stretch/>
        </p:blipFill>
        <p:spPr>
          <a:xfrm>
            <a:off x="15273" y="-5640"/>
            <a:ext cx="1696825" cy="15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D7CA1D5-47E5-41C3-BB8E-15C3BFEDBDF8}"/>
              </a:ext>
            </a:extLst>
          </p:cNvPr>
          <p:cNvSpPr/>
          <p:nvPr/>
        </p:nvSpPr>
        <p:spPr>
          <a:xfrm>
            <a:off x="1385310" y="2058388"/>
            <a:ext cx="7654997" cy="6338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B4BD5-4DDD-44A6-A4D7-02AF4B91E84D}"/>
              </a:ext>
            </a:extLst>
          </p:cNvPr>
          <p:cNvSpPr txBox="1"/>
          <p:nvPr/>
        </p:nvSpPr>
        <p:spPr>
          <a:xfrm>
            <a:off x="1385310" y="1987576"/>
            <a:ext cx="8416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Bolalar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birinchi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boʻlib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gultuvakni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boʻyashdi</a:t>
            </a:r>
            <a:r>
              <a:rPr lang="ru-RU" sz="3200" dirty="0">
                <a:solidFill>
                  <a:srgbClr val="000066"/>
                </a:solidFill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724E56E-C7A4-421F-BCAC-484FD81BA674}"/>
              </a:ext>
            </a:extLst>
          </p:cNvPr>
          <p:cNvSpPr/>
          <p:nvPr/>
        </p:nvSpPr>
        <p:spPr>
          <a:xfrm>
            <a:off x="1385310" y="2951627"/>
            <a:ext cx="7654997" cy="11491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EA60A65-BE99-4104-AF7D-1D1B47A20866}"/>
              </a:ext>
            </a:extLst>
          </p:cNvPr>
          <p:cNvSpPr/>
          <p:nvPr/>
        </p:nvSpPr>
        <p:spPr>
          <a:xfrm>
            <a:off x="1411234" y="4448823"/>
            <a:ext cx="7654997" cy="6338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D19296D-4FB2-4CD7-A300-029A9EDFDF47}"/>
              </a:ext>
            </a:extLst>
          </p:cNvPr>
          <p:cNvSpPr/>
          <p:nvPr/>
        </p:nvSpPr>
        <p:spPr>
          <a:xfrm>
            <a:off x="1451298" y="5287950"/>
            <a:ext cx="7654997" cy="6338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8B15A-1B13-4538-8613-B7479BFA3F95}"/>
              </a:ext>
            </a:extLst>
          </p:cNvPr>
          <p:cNvSpPr txBox="1"/>
          <p:nvPr/>
        </p:nvSpPr>
        <p:spPr>
          <a:xfrm>
            <a:off x="1385310" y="2940744"/>
            <a:ext cx="78906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Dadasi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ayvonni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boʻyayotganda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bolalar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qarab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turishdi</a:t>
            </a:r>
            <a:r>
              <a:rPr lang="ru-RU" sz="3200" dirty="0">
                <a:solidFill>
                  <a:srgbClr val="000066"/>
                </a:solidFill>
                <a:effectLst/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2ACFA0-DA9E-412D-8DD7-A0171E6A4D1E}"/>
              </a:ext>
            </a:extLst>
          </p:cNvPr>
          <p:cNvSpPr txBox="1"/>
          <p:nvPr/>
        </p:nvSpPr>
        <p:spPr>
          <a:xfrm>
            <a:off x="1522714" y="4411436"/>
            <a:ext cx="8554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Dadasi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tushlikda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maza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qilib</a:t>
            </a:r>
            <a:r>
              <a:rPr lang="en-US" sz="3200" dirty="0">
                <a:solidFill>
                  <a:srgbClr val="000066"/>
                </a:solidFill>
                <a:effectLst/>
              </a:rPr>
              <a:t> dam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oldi</a:t>
            </a:r>
            <a:r>
              <a:rPr lang="ru-RU" sz="3200" dirty="0">
                <a:solidFill>
                  <a:srgbClr val="000066"/>
                </a:solidFill>
                <a:effectLst/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41FEA-1283-48D2-B75A-99BAE3270594}"/>
              </a:ext>
            </a:extLst>
          </p:cNvPr>
          <p:cNvSpPr txBox="1"/>
          <p:nvPr/>
        </p:nvSpPr>
        <p:spPr>
          <a:xfrm>
            <a:off x="1522714" y="5251032"/>
            <a:ext cx="8205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Boʻyalgan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qoʻzichoqni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onasi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tanimadi</a:t>
            </a:r>
            <a:r>
              <a:rPr lang="ru-RU" sz="3200" dirty="0">
                <a:solidFill>
                  <a:srgbClr val="000066"/>
                </a:solidFill>
                <a:effectLst/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3E3E093-448F-4F8A-9871-CA15DD9C5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459389" y="1911575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577D33FD-05D5-4591-968C-513D9D16F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359061" y="1911575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0E78A303-FD43-44A8-8656-7198DED89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459389" y="2980854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939596BE-39F1-4D94-821E-8CC83C88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359061" y="2980854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C5055B6A-CD6A-4E19-B1CD-61A8D4860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485313" y="4222008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20D525D3-B0B2-4478-AB3B-D99DE87B6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384985" y="4222008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BBB742B5-CF44-419F-A7D7-90C5BE6C0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500101" y="5165551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18F405D8-2B0F-452E-BE73-365257924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399773" y="5165551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везда: 24 точки 52">
            <a:extLst>
              <a:ext uri="{FF2B5EF4-FFF2-40B4-BE49-F238E27FC236}">
                <a16:creationId xmlns:a16="http://schemas.microsoft.com/office/drawing/2014/main" id="{9F9BCA7F-401C-4B52-B0D7-E7CE689E6BD7}"/>
              </a:ext>
            </a:extLst>
          </p:cNvPr>
          <p:cNvSpPr/>
          <p:nvPr/>
        </p:nvSpPr>
        <p:spPr>
          <a:xfrm>
            <a:off x="456258" y="1892576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0965A74-72A8-4F8A-A101-907CA679842C}"/>
              </a:ext>
            </a:extLst>
          </p:cNvPr>
          <p:cNvSpPr/>
          <p:nvPr/>
        </p:nvSpPr>
        <p:spPr>
          <a:xfrm>
            <a:off x="583689" y="189257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55" name="Звезда: 24 точки 54">
            <a:extLst>
              <a:ext uri="{FF2B5EF4-FFF2-40B4-BE49-F238E27FC236}">
                <a16:creationId xmlns:a16="http://schemas.microsoft.com/office/drawing/2014/main" id="{762E746D-3CC9-4C37-9A66-2035A5D37C58}"/>
              </a:ext>
            </a:extLst>
          </p:cNvPr>
          <p:cNvSpPr/>
          <p:nvPr/>
        </p:nvSpPr>
        <p:spPr>
          <a:xfrm>
            <a:off x="438891" y="3054836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E2A3941-2492-4353-A823-869345EF19B5}"/>
              </a:ext>
            </a:extLst>
          </p:cNvPr>
          <p:cNvSpPr/>
          <p:nvPr/>
        </p:nvSpPr>
        <p:spPr>
          <a:xfrm>
            <a:off x="566322" y="3054839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57" name="Звезда: 24 точки 56">
            <a:extLst>
              <a:ext uri="{FF2B5EF4-FFF2-40B4-BE49-F238E27FC236}">
                <a16:creationId xmlns:a16="http://schemas.microsoft.com/office/drawing/2014/main" id="{8464E971-4979-466C-9D57-F37D201A1DED}"/>
              </a:ext>
            </a:extLst>
          </p:cNvPr>
          <p:cNvSpPr/>
          <p:nvPr/>
        </p:nvSpPr>
        <p:spPr>
          <a:xfrm>
            <a:off x="472756" y="4344391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53794F4-E062-44D1-B93F-9B0C51553954}"/>
              </a:ext>
            </a:extLst>
          </p:cNvPr>
          <p:cNvSpPr/>
          <p:nvPr/>
        </p:nvSpPr>
        <p:spPr>
          <a:xfrm>
            <a:off x="600187" y="4344394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59" name="Звезда: 24 точки 58">
            <a:extLst>
              <a:ext uri="{FF2B5EF4-FFF2-40B4-BE49-F238E27FC236}">
                <a16:creationId xmlns:a16="http://schemas.microsoft.com/office/drawing/2014/main" id="{A04EAE5F-50EC-4CBC-88E1-EBF0AE433A40}"/>
              </a:ext>
            </a:extLst>
          </p:cNvPr>
          <p:cNvSpPr/>
          <p:nvPr/>
        </p:nvSpPr>
        <p:spPr>
          <a:xfrm>
            <a:off x="487544" y="5113835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8E6C5AF-141E-4770-882E-5319EC965101}"/>
              </a:ext>
            </a:extLst>
          </p:cNvPr>
          <p:cNvSpPr/>
          <p:nvPr/>
        </p:nvSpPr>
        <p:spPr>
          <a:xfrm>
            <a:off x="614975" y="5113838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35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1183" y="30406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A681A-EDFC-4793-B090-B6145A87858B}"/>
              </a:ext>
            </a:extLst>
          </p:cNvPr>
          <p:cNvSpPr txBox="1"/>
          <p:nvPr/>
        </p:nvSpPr>
        <p:spPr>
          <a:xfrm>
            <a:off x="1712098" y="304062"/>
            <a:ext cx="101751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</a:rPr>
              <a:t>“</a:t>
            </a:r>
            <a:r>
              <a:rPr lang="en-US" sz="3200" dirty="0" err="1">
                <a:solidFill>
                  <a:srgbClr val="000066"/>
                </a:solidFill>
              </a:rPr>
              <a:t>Ketkazyapmiz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bo‘yoqni</a:t>
            </a:r>
            <a:r>
              <a:rPr lang="en-US" sz="3200" dirty="0">
                <a:solidFill>
                  <a:srgbClr val="000066"/>
                </a:solidFill>
              </a:rPr>
              <a:t>” </a:t>
            </a:r>
            <a:r>
              <a:rPr lang="en-US" sz="3200" dirty="0" err="1">
                <a:solidFill>
                  <a:srgbClr val="000066"/>
                </a:solidFill>
              </a:rPr>
              <a:t>she’ri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asosida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berilgan</a:t>
            </a:r>
            <a:r>
              <a:rPr lang="ru-RU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gaplarning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yoki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noto‘g‘ri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ekanini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belgilang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endParaRPr lang="ru-RU" sz="3200" dirty="0">
              <a:solidFill>
                <a:srgbClr val="000066"/>
              </a:solidFill>
            </a:endParaRPr>
          </a:p>
          <a:p>
            <a:pPr algn="ctr"/>
            <a:r>
              <a:rPr lang="en-US" sz="3200" dirty="0" err="1">
                <a:solidFill>
                  <a:srgbClr val="000066"/>
                </a:solidFill>
              </a:rPr>
              <a:t>Javobingizni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matn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orqali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isbotlang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EF523D-F3B4-453F-9D0B-88092B37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t="52661" r="74578" b="36358"/>
          <a:stretch/>
        </p:blipFill>
        <p:spPr>
          <a:xfrm>
            <a:off x="15273" y="-5640"/>
            <a:ext cx="1696825" cy="15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D7CA1D5-47E5-41C3-BB8E-15C3BFEDBDF8}"/>
              </a:ext>
            </a:extLst>
          </p:cNvPr>
          <p:cNvSpPr/>
          <p:nvPr/>
        </p:nvSpPr>
        <p:spPr>
          <a:xfrm>
            <a:off x="1592702" y="2058388"/>
            <a:ext cx="7654997" cy="10772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B4BD5-4DDD-44A6-A4D7-02AF4B91E84D}"/>
              </a:ext>
            </a:extLst>
          </p:cNvPr>
          <p:cNvSpPr txBox="1"/>
          <p:nvPr/>
        </p:nvSpPr>
        <p:spPr>
          <a:xfrm>
            <a:off x="1592703" y="1987576"/>
            <a:ext cx="7155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Dadasi</a:t>
            </a:r>
            <a:r>
              <a:rPr lang="en-US" sz="3200" dirty="0">
                <a:solidFill>
                  <a:srgbClr val="000066"/>
                </a:solidFill>
                <a:effectLst/>
              </a:rPr>
              <a:t> dam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olgan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paytda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bolalar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toʻyib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ovqatlanishdi</a:t>
            </a:r>
            <a:r>
              <a:rPr lang="ru-RU" sz="3200" dirty="0">
                <a:solidFill>
                  <a:srgbClr val="000066"/>
                </a:solidFill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724E56E-C7A4-421F-BCAC-484FD81BA674}"/>
              </a:ext>
            </a:extLst>
          </p:cNvPr>
          <p:cNvSpPr/>
          <p:nvPr/>
        </p:nvSpPr>
        <p:spPr>
          <a:xfrm>
            <a:off x="1592702" y="3681018"/>
            <a:ext cx="7654997" cy="11491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8B15A-1B13-4538-8613-B7479BFA3F95}"/>
              </a:ext>
            </a:extLst>
          </p:cNvPr>
          <p:cNvSpPr txBox="1"/>
          <p:nvPr/>
        </p:nvSpPr>
        <p:spPr>
          <a:xfrm>
            <a:off x="1592703" y="3670135"/>
            <a:ext cx="7268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Bolalar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narvon</a:t>
            </a:r>
            <a:r>
              <a:rPr lang="ru-RU" sz="3200" dirty="0">
                <a:solidFill>
                  <a:srgbClr val="000066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gultuvak</a:t>
            </a:r>
            <a:r>
              <a:rPr lang="ru-RU" sz="3200" dirty="0">
                <a:solidFill>
                  <a:srgbClr val="000066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pufak</a:t>
            </a:r>
            <a:r>
              <a:rPr lang="ru-RU" sz="3200" dirty="0">
                <a:solidFill>
                  <a:srgbClr val="000066"/>
                </a:solidFill>
                <a:effectLst/>
              </a:rPr>
              <a:t>, </a:t>
            </a:r>
            <a:r>
              <a:rPr lang="en-US" sz="3200" dirty="0">
                <a:solidFill>
                  <a:srgbClr val="000066"/>
                </a:solidFill>
                <a:effectLst/>
              </a:rPr>
              <a:t>ko</a:t>
            </a:r>
            <a:r>
              <a:rPr lang="ru-RU" sz="3200" dirty="0">
                <a:solidFill>
                  <a:srgbClr val="000066"/>
                </a:solidFill>
                <a:effectLst/>
              </a:rPr>
              <a:t>ʼ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ylak</a:t>
            </a:r>
            <a:r>
              <a:rPr lang="ru-RU" sz="3200" dirty="0">
                <a:solidFill>
                  <a:srgbClr val="000066"/>
                </a:solidFill>
                <a:effectLst/>
              </a:rPr>
              <a:t>, 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qo</a:t>
            </a:r>
            <a:r>
              <a:rPr lang="ru-RU" sz="3200" dirty="0">
                <a:solidFill>
                  <a:srgbClr val="000066"/>
                </a:solidFill>
                <a:effectLst/>
              </a:rPr>
              <a:t>ʼ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zichoqni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</a:t>
            </a:r>
            <a:r>
              <a:rPr lang="ru-RU" sz="3200" dirty="0">
                <a:solidFill>
                  <a:srgbClr val="000066"/>
                </a:solidFill>
                <a:effectLst/>
              </a:rPr>
              <a:t>ʼ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yashdi</a:t>
            </a:r>
            <a:r>
              <a:rPr lang="ru-RU" sz="3200" dirty="0">
                <a:solidFill>
                  <a:srgbClr val="000066"/>
                </a:solidFill>
                <a:effectLst/>
              </a:rPr>
              <a:t>.  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D8C8C01-B548-44EA-A33F-F0C86AED5D38}"/>
              </a:ext>
            </a:extLst>
          </p:cNvPr>
          <p:cNvSpPr/>
          <p:nvPr/>
        </p:nvSpPr>
        <p:spPr>
          <a:xfrm>
            <a:off x="1592702" y="5305544"/>
            <a:ext cx="7704956" cy="10148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1B9C02-B5FF-46E1-A023-2B2DDF599B70}"/>
              </a:ext>
            </a:extLst>
          </p:cNvPr>
          <p:cNvSpPr txBox="1"/>
          <p:nvPr/>
        </p:nvSpPr>
        <p:spPr>
          <a:xfrm>
            <a:off x="1650443" y="5268157"/>
            <a:ext cx="76549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 err="1">
                <a:solidFill>
                  <a:srgbClr val="000066"/>
                </a:solidFill>
                <a:effectLst/>
              </a:rPr>
              <a:t>Dadasi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bolalarning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ishini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koʻrib</a:t>
            </a:r>
            <a:r>
              <a:rPr lang="en-US" sz="3200" dirty="0">
                <a:solidFill>
                  <a:srgbClr val="000066"/>
                </a:solidFill>
                <a:effectLst/>
              </a:rPr>
              <a:t>,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ularni</a:t>
            </a:r>
            <a:r>
              <a:rPr lang="en-US" sz="3200" dirty="0">
                <a:solidFill>
                  <a:srgbClr val="000066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/>
              </a:rPr>
              <a:t>maqtadi</a:t>
            </a:r>
            <a:r>
              <a:rPr lang="ru-RU" sz="3200" dirty="0">
                <a:solidFill>
                  <a:srgbClr val="000066"/>
                </a:solidFill>
                <a:effectLst/>
              </a:rPr>
              <a:t>.</a:t>
            </a:r>
            <a:endParaRPr lang="ru-RU" sz="2400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D108D071-D3F6-4854-A192-9157042DA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610217" y="2203807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9A5AC88-1548-46A6-AEE1-4B9657A86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509889" y="2203807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74840331-D32A-4795-9FCF-602F85ABF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659453" y="3822652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47086A5-C653-4013-B225-FB688DF11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559125" y="3822652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D699D733-9CA4-4320-9ECE-C044A8127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1" b="56106"/>
          <a:stretch/>
        </p:blipFill>
        <p:spPr bwMode="auto">
          <a:xfrm>
            <a:off x="10675449" y="5105152"/>
            <a:ext cx="964644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D5BC8A31-DD68-439E-B536-F5F9D55D4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9" b="56106"/>
          <a:stretch/>
        </p:blipFill>
        <p:spPr bwMode="auto">
          <a:xfrm>
            <a:off x="9575121" y="5105152"/>
            <a:ext cx="963440" cy="9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Звезда: 24 точки 44">
            <a:extLst>
              <a:ext uri="{FF2B5EF4-FFF2-40B4-BE49-F238E27FC236}">
                <a16:creationId xmlns:a16="http://schemas.microsoft.com/office/drawing/2014/main" id="{07169C47-1CCF-4BF3-BF2B-9FF6708B6C80}"/>
              </a:ext>
            </a:extLst>
          </p:cNvPr>
          <p:cNvSpPr/>
          <p:nvPr/>
        </p:nvSpPr>
        <p:spPr>
          <a:xfrm>
            <a:off x="550528" y="2156527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655FBB8-1406-4A63-A77D-B640513E7464}"/>
              </a:ext>
            </a:extLst>
          </p:cNvPr>
          <p:cNvSpPr/>
          <p:nvPr/>
        </p:nvSpPr>
        <p:spPr>
          <a:xfrm>
            <a:off x="677959" y="2156530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47" name="Звезда: 24 точки 46">
            <a:extLst>
              <a:ext uri="{FF2B5EF4-FFF2-40B4-BE49-F238E27FC236}">
                <a16:creationId xmlns:a16="http://schemas.microsoft.com/office/drawing/2014/main" id="{2FC98BFE-E355-4A1F-B14C-DE641A030C25}"/>
              </a:ext>
            </a:extLst>
          </p:cNvPr>
          <p:cNvSpPr/>
          <p:nvPr/>
        </p:nvSpPr>
        <p:spPr>
          <a:xfrm>
            <a:off x="550742" y="3790919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D03B71F-37F3-4213-87DA-D417943169BB}"/>
              </a:ext>
            </a:extLst>
          </p:cNvPr>
          <p:cNvSpPr/>
          <p:nvPr/>
        </p:nvSpPr>
        <p:spPr>
          <a:xfrm>
            <a:off x="678173" y="3790922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49" name="Звезда: 24 точки 48">
            <a:extLst>
              <a:ext uri="{FF2B5EF4-FFF2-40B4-BE49-F238E27FC236}">
                <a16:creationId xmlns:a16="http://schemas.microsoft.com/office/drawing/2014/main" id="{E6BBB1FE-55A8-4A25-A60C-C1171AFFC33E}"/>
              </a:ext>
            </a:extLst>
          </p:cNvPr>
          <p:cNvSpPr/>
          <p:nvPr/>
        </p:nvSpPr>
        <p:spPr>
          <a:xfrm>
            <a:off x="532435" y="5326839"/>
            <a:ext cx="938478" cy="83643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4591FF3-295A-47C1-905C-E708524A3975}"/>
              </a:ext>
            </a:extLst>
          </p:cNvPr>
          <p:cNvSpPr/>
          <p:nvPr/>
        </p:nvSpPr>
        <p:spPr>
          <a:xfrm>
            <a:off x="676420" y="5371533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911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2850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660F3-A911-4282-B7D9-37D597AFFC38}"/>
              </a:ext>
            </a:extLst>
          </p:cNvPr>
          <p:cNvSpPr/>
          <p:nvPr/>
        </p:nvSpPr>
        <p:spPr>
          <a:xfrm>
            <a:off x="2150863" y="267982"/>
            <a:ext cx="8929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</a:rPr>
              <a:t>She’rda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qo‘llangan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tasviriy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san’atga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oid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so‘zlarni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yozing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D96FB-B2FC-415B-89BC-428C5E888581}"/>
              </a:ext>
            </a:extLst>
          </p:cNvPr>
          <p:cNvSpPr txBox="1"/>
          <p:nvPr/>
        </p:nvSpPr>
        <p:spPr>
          <a:xfrm>
            <a:off x="1239668" y="1374041"/>
            <a:ext cx="5167216" cy="500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Dadamiz turli rangga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Boʻyaganda ayvonni,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 ham qarab turmadik,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Boʻyashvordik narvonni.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Dadam tushlikka chiqib,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Miriqib dam olganda,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Choʻtkalar-u, boʻyoqlar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Ayvonchada qolganda,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29666-574E-4AE8-95AE-402BF47BA2EC}"/>
              </a:ext>
            </a:extLst>
          </p:cNvPr>
          <p:cNvSpPr txBox="1"/>
          <p:nvPr/>
        </p:nvSpPr>
        <p:spPr>
          <a:xfrm>
            <a:off x="6573177" y="877034"/>
            <a:ext cx="5167216" cy="626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burda non tishladik,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Boʻyoqchidek ishladik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Gultuvakni boʻyadik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Soʻng pufakni boʻyadik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 koʻzdan kechirib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Koʻylagimiz matosin,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Gullab chizib tuzatdik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Boshqalarning xatosin.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E15D14-41C1-4B38-847C-605BEBD86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t="52661" r="74578" b="36358"/>
          <a:stretch/>
        </p:blipFill>
        <p:spPr>
          <a:xfrm>
            <a:off x="15273" y="-5640"/>
            <a:ext cx="1696825" cy="15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7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2850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C095F-7657-451B-B7E8-A71343DA5723}"/>
              </a:ext>
            </a:extLst>
          </p:cNvPr>
          <p:cNvSpPr txBox="1"/>
          <p:nvPr/>
        </p:nvSpPr>
        <p:spPr>
          <a:xfrm>
            <a:off x="6722576" y="1029452"/>
            <a:ext cx="5094395" cy="500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Narvonchaga oʻtirdik,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Ayvonchaga suyaldik.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Oʻzimiz ham, toʻgʻrisi, 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 rangga boʻyaldik.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Dadam bizni tanidi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Shiqillatdik tuyoqni.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 soʻzdan chiqmasdan 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Ketkazyapmiz boʻyoqni.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76433-DBA1-4A6F-91F1-69232A39FDE5}"/>
              </a:ext>
            </a:extLst>
          </p:cNvPr>
          <p:cNvSpPr txBox="1"/>
          <p:nvPr/>
        </p:nvSpPr>
        <p:spPr>
          <a:xfrm>
            <a:off x="1552648" y="1093661"/>
            <a:ext cx="4516562" cy="500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Roʻparamizda shu chogʻ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Paydo boʻldi qoʻzichoq.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Avval biroz oʻyladik,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Soʻng uni ham boʻyadik.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 tursak qoʻyimiz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Onalikka yaramas.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Qoʻzichogʻi boʻyalgach,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Bolasiga qaramas.</a:t>
            </a:r>
            <a:endParaRPr lang="ru-RU" sz="32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1CA2E4-BC63-44D8-AB82-E15218FCA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t="52661" r="74578" b="36358"/>
          <a:stretch/>
        </p:blipFill>
        <p:spPr>
          <a:xfrm>
            <a:off x="15273" y="-5640"/>
            <a:ext cx="1696825" cy="154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4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20720</TotalTime>
  <Words>470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1840</cp:revision>
  <dcterms:created xsi:type="dcterms:W3CDTF">2020-04-19T11:34:46Z</dcterms:created>
  <dcterms:modified xsi:type="dcterms:W3CDTF">2022-01-13T14:59:29Z</dcterms:modified>
</cp:coreProperties>
</file>