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93" r:id="rId2"/>
    <p:sldId id="567" r:id="rId3"/>
    <p:sldId id="565" r:id="rId4"/>
    <p:sldId id="574" r:id="rId5"/>
    <p:sldId id="572" r:id="rId6"/>
    <p:sldId id="571" r:id="rId7"/>
    <p:sldId id="570" r:id="rId8"/>
    <p:sldId id="569" r:id="rId9"/>
    <p:sldId id="568" r:id="rId10"/>
    <p:sldId id="577" r:id="rId11"/>
    <p:sldId id="575" r:id="rId12"/>
    <p:sldId id="566" r:id="rId13"/>
    <p:sldId id="515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53"/>
    <p:restoredTop sz="94592"/>
  </p:normalViewPr>
  <p:slideViewPr>
    <p:cSldViewPr snapToGrid="0" snapToObjects="1">
      <p:cViewPr>
        <p:scale>
          <a:sx n="78" d="100"/>
          <a:sy n="78" d="100"/>
        </p:scale>
        <p:origin x="872" y="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0B30C-0A7C-5244-975E-206D933E9C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F3E0287-D805-724A-BF27-CF2E794EF6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17E61A-9A75-9047-8EA2-D43168EC2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574DFF-AB76-7A48-83A0-9C2DA5914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3A3291-022C-7F45-8E89-8F6070491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580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7C11CA-E1CB-634D-8A93-F0ADCFEDA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5B2D91A-C7A4-8B4C-A0E9-B3098550DD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2C60C1-5917-634B-838C-E099AEEC8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5958E8-ECAC-5B42-BF70-4305B4D8B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4AA72D-ABCE-FD42-A2AB-135C8C0E1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319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F2B4B5-A492-7E4D-A543-B1BB16FC91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9A53FC-9036-C04F-8F1C-B1AFE49334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A20A94-0B7A-E743-B027-96FA507E0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8DBEF6-44EE-4B44-86A8-0B59151A8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9674B9-A6B7-9D49-BB00-6A15B9B39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433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D406CD-C9E7-D04A-8F0D-698689AFD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62C3E0-8881-2D46-9851-ABC592513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5ED03F-56E1-DB4B-ABC7-038DF7942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857CD-6FB7-2A4C-8BF9-95825BD5E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524044-9550-4D4B-814B-70A103ACB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349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3F3828-8D78-7140-A614-86F6D8578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BDA983-8E7C-9949-90C6-DD37936A6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75F848-D734-4E44-AD0A-C226ECCD4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27E282-EA9F-6E4D-86A8-90B73C487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3C245A-0EA2-374A-B336-2B177157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354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C6C045-791F-B74B-B840-86DE6324F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2D7B51-42D5-3D44-926A-C4B0B8C339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50A882-4C41-E142-837D-ED2D6729A5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6F9AEA-AF26-9F4B-AC41-4F4044A32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4B722B-91B9-D14E-BD65-759CBA2F4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F07A35-C65C-8F46-9003-BD0B72075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886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0868E-9F03-874F-A0DE-187DACEC1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C8D5EC-7DDE-764C-A1FB-38781A45C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D42A11-A79B-8144-82F2-753B7CF511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1AFA6F-0B96-4E48-9C15-10354F4B7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6FDC17C-03EB-7646-A389-1CA158BD3A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CB9CFA-C9BF-C04C-AD36-BE6B4B594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8FE6EB8-9B50-9645-9484-02634328E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3DB4A74-F965-694B-8849-CBCAE7448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412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36DD13-D713-574F-87CA-B69B335FB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68DEB32-DFB0-654D-B903-0AD8A70E4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B62EEED-4265-994E-9322-3E204BAEA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A28EB03-C506-5F47-9BCA-10FA892DE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946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0DDEE05-F4B6-0B4F-B6D8-247DE0E1D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4FEA2F-5D9B-5746-A6B6-3A6DBE15D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7C28F63-35C9-FD4F-A199-68A5795A8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059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579832-5C56-8443-9D2B-AA150E3D1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FE8551-E6FD-044D-A091-98948F02D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2E0B29F-2B7D-2D41-8EC1-05E9F0C9B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D51EF8-66EB-5F49-A2FD-1BA82E80F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811C2D-5D0D-B34B-9FD2-7A9EFE75B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D49288-1D8F-7A40-A103-D83FA7633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530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A9AA-B3E2-AA4C-8E79-13942F02A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EC555D3-671A-FB4F-AFA3-B38D98011C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C2865F-5BA0-B44F-B0FA-8CF153D2C9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0B89C6E-0D68-BA46-A597-594A3E219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8AC2D8-1E62-754D-B541-94F568F5E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EA1C84-3DEB-0748-ABF6-32C891ECB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207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AA114D-DE18-C04D-96FF-FEC64E411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5191FC-BCB8-D44C-B19A-7D7A4A9D1C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690152-C6D6-F147-A76F-E0384C049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3CD35-7399-A645-AC27-54542F1F9951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66A89D-6F9C-B149-B7F1-F18A38AACB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E56ED7-54CA-7D43-960B-3DC68042A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302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6.wdp"/><Relationship Id="rId2" Type="http://schemas.openxmlformats.org/officeDocument/2006/relationships/image" Target="../media/image3.jpeg"/><Relationship Id="rId16" Type="http://schemas.microsoft.com/office/2007/relationships/hdphoto" Target="../media/hdphoto8.wdp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0.png"/><Relationship Id="rId1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2.png"/><Relationship Id="rId7" Type="http://schemas.microsoft.com/office/2007/relationships/hdphoto" Target="../media/hdphoto5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24.gif"/><Relationship Id="rId4" Type="http://schemas.openxmlformats.org/officeDocument/2006/relationships/image" Target="../media/image23.gif"/><Relationship Id="rId9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6.wdp"/><Relationship Id="rId2" Type="http://schemas.openxmlformats.org/officeDocument/2006/relationships/image" Target="../media/image3.jpeg"/><Relationship Id="rId16" Type="http://schemas.microsoft.com/office/2007/relationships/hdphoto" Target="../media/hdphoto8.wdp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0.png"/><Relationship Id="rId1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gif"/><Relationship Id="rId5" Type="http://schemas.openxmlformats.org/officeDocument/2006/relationships/image" Target="../media/image21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fon\FONLAR\фон\electronic-spin-wallpapers_8305_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6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994" y="13312"/>
            <a:ext cx="9626750" cy="710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2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212531"/>
            <a:ext cx="11480651" cy="6229439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80658D8-569F-AA47-A3C9-F9F29AA58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890" b="90210" l="1866" r="10618">
                        <a14:foregroundMark x1="4463" y1="32716" x2="4885" y2="40123"/>
                        <a14:foregroundMark x1="6273" y1="26543" x2="6815" y2="37654"/>
                        <a14:foregroundMark x1="6815" y1="37037" x2="6815" y2="37037"/>
                        <a14:foregroundMark x1="6815" y1="77160" x2="8082" y2="80247"/>
                        <a14:foregroundMark x1="4584" y1="32716" x2="6333" y2="469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" t="2100" r="88288" b="-2100"/>
          <a:stretch/>
        </p:blipFill>
        <p:spPr bwMode="auto">
          <a:xfrm>
            <a:off x="418544" y="347435"/>
            <a:ext cx="1679962" cy="148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988A4A67-2851-1946-ACE0-7AC6902CE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4" b="91667" l="9704" r="90954">
                        <a14:foregroundMark x1="24178" y1="52315" x2="24178" y2="52315"/>
                        <a14:foregroundMark x1="24178" y1="52315" x2="24178" y2="52315"/>
                        <a14:foregroundMark x1="27632" y1="51389" x2="27632" y2="61343"/>
                        <a14:foregroundMark x1="60197" y1="35185" x2="60197" y2="35185"/>
                        <a14:foregroundMark x1="66118" y1="33333" x2="66118" y2="33333"/>
                        <a14:foregroundMark x1="65461" y1="30093" x2="67270" y2="40046"/>
                        <a14:foregroundMark x1="67270" y1="39120" x2="67270" y2="39120"/>
                        <a14:foregroundMark x1="62007" y1="35185" x2="59704" y2="40741"/>
                        <a14:foregroundMark x1="74178" y1="53935" x2="78783" y2="62037"/>
                        <a14:foregroundMark x1="78783" y1="61343" x2="78783" y2="61343"/>
                        <a14:foregroundMark x1="89309" y1="58102" x2="91118" y2="68750"/>
                        <a14:foregroundMark x1="84046" y1="81713" x2="72368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10" y="1368070"/>
            <a:ext cx="3340107" cy="237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DBA99C16-15F3-574E-B1A5-BB8AF4ADB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9" b="92823" l="9843" r="97835">
                        <a14:foregroundMark x1="72638" y1="10287" x2="77953" y2="11244"/>
                        <a14:foregroundMark x1="87402" y1="18421" x2="97835" y2="15550"/>
                        <a14:foregroundMark x1="18898" y1="81818" x2="38386" y2="91866"/>
                        <a14:foregroundMark x1="38386" y1="91866" x2="59252" y2="90909"/>
                        <a14:foregroundMark x1="59252" y1="90909" x2="83268" y2="92823"/>
                        <a14:foregroundMark x1="83268" y1="92823" x2="69094" y2="74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409" y="1123522"/>
            <a:ext cx="3135094" cy="257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E7E3BFB5-6FD5-5D47-A3A3-ADAF93237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988" y="1068515"/>
            <a:ext cx="3292235" cy="297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3B61B092-72E0-E040-9C19-3084D64EB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50" b="93319" l="8150" r="95298">
                        <a14:foregroundMark x1="23354" y1="10991" x2="48589" y2="7112"/>
                        <a14:foregroundMark x1="48589" y1="6250" x2="48589" y2="6250"/>
                        <a14:foregroundMark x1="86207" y1="31034" x2="93730" y2="51509"/>
                        <a14:foregroundMark x1="93730" y1="51509" x2="92947" y2="56466"/>
                        <a14:foregroundMark x1="30721" y1="80388" x2="14107" y2="75862"/>
                        <a14:foregroundMark x1="14107" y1="75862" x2="27586" y2="89655"/>
                        <a14:foregroundMark x1="27586" y1="89655" x2="95298" y2="93534"/>
                        <a14:foregroundMark x1="95298" y1="93534" x2="78056" y2="76509"/>
                        <a14:foregroundMark x1="78056" y1="76509" x2="42476" y2="75000"/>
                        <a14:foregroundMark x1="10972" y1="59698" x2="8150" y2="76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68" y="3849429"/>
            <a:ext cx="3292782" cy="239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>
            <a:extLst>
              <a:ext uri="{FF2B5EF4-FFF2-40B4-BE49-F238E27FC236}">
                <a16:creationId xmlns:a16="http://schemas.microsoft.com/office/drawing/2014/main" id="{B327A4A5-D821-2642-B132-2826B0028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840" y="3522399"/>
            <a:ext cx="3954807" cy="285624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>
            <a:extLst>
              <a:ext uri="{FF2B5EF4-FFF2-40B4-BE49-F238E27FC236}">
                <a16:creationId xmlns:a16="http://schemas.microsoft.com/office/drawing/2014/main" id="{0969679D-F5EF-4140-A15A-9DA9D1AA1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407" y="3355174"/>
            <a:ext cx="3453568" cy="314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BBE903-463A-6443-814D-FB32FD7EDCC4}"/>
              </a:ext>
            </a:extLst>
          </p:cNvPr>
          <p:cNvSpPr txBox="1"/>
          <p:nvPr/>
        </p:nvSpPr>
        <p:spPr>
          <a:xfrm>
            <a:off x="2098506" y="288040"/>
            <a:ext cx="9443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7030A0"/>
                </a:solidFill>
              </a:rPr>
              <a:t>Rasmdagi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hayvonlar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qanday</a:t>
            </a:r>
            <a:r>
              <a:rPr lang="en-GB" sz="3600" b="1" dirty="0">
                <a:solidFill>
                  <a:srgbClr val="7030A0"/>
                </a:solidFill>
              </a:rPr>
              <a:t>   </a:t>
            </a:r>
            <a:r>
              <a:rPr lang="en-GB" sz="3600" b="1" dirty="0" err="1">
                <a:solidFill>
                  <a:srgbClr val="7030A0"/>
                </a:solidFill>
              </a:rPr>
              <a:t>tovush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chiqarishini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ayting</a:t>
            </a:r>
            <a:r>
              <a:rPr lang="en-GB" sz="3600" b="1" dirty="0">
                <a:solidFill>
                  <a:srgbClr val="7030A0"/>
                </a:solidFill>
              </a:rPr>
              <a:t>.</a:t>
            </a:r>
            <a:endParaRPr lang="ru-RU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47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55673" y="485840"/>
            <a:ext cx="11480651" cy="608226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AF4B95CD-2CEB-744B-8901-E723BB6F2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81" y="576019"/>
            <a:ext cx="10819437" cy="186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Щенок">
            <a:extLst>
              <a:ext uri="{FF2B5EF4-FFF2-40B4-BE49-F238E27FC236}">
                <a16:creationId xmlns:a16="http://schemas.microsoft.com/office/drawing/2014/main" id="{84432D08-CDCE-0E49-AD9E-4B3DCAC3D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68" y="2452022"/>
            <a:ext cx="1630471" cy="180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Lucky cat гифки, анимированные GIF изображения lucky cat - скачать гиф  картинки на GIFER">
            <a:extLst>
              <a:ext uri="{FF2B5EF4-FFF2-40B4-BE49-F238E27FC236}">
                <a16:creationId xmlns:a16="http://schemas.microsoft.com/office/drawing/2014/main" id="{68D0059D-07E5-774F-80D1-895BDF451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502" y="2344554"/>
            <a:ext cx="1732893" cy="188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E38E159A-35A9-E041-BAF4-48412ADC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639" y="3675981"/>
            <a:ext cx="2897393" cy="261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48F73C58-07A3-4848-B1AC-3B9B0C1B1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93319" l="8150" r="95298">
                        <a14:foregroundMark x1="23354" y1="10991" x2="48589" y2="7112"/>
                        <a14:foregroundMark x1="48589" y1="6250" x2="48589" y2="6250"/>
                        <a14:foregroundMark x1="86207" y1="31034" x2="93730" y2="51509"/>
                        <a14:foregroundMark x1="93730" y1="51509" x2="92947" y2="56466"/>
                        <a14:foregroundMark x1="30721" y1="80388" x2="14107" y2="75862"/>
                        <a14:foregroundMark x1="14107" y1="75862" x2="27586" y2="89655"/>
                        <a14:foregroundMark x1="27586" y1="89655" x2="95298" y2="93534"/>
                        <a14:foregroundMark x1="95298" y1="93534" x2="78056" y2="76509"/>
                        <a14:foregroundMark x1="78056" y1="76509" x2="42476" y2="75000"/>
                        <a14:foregroundMark x1="10972" y1="59698" x2="8150" y2="76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71" y="4229320"/>
            <a:ext cx="3001288" cy="218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1E3761-8D5A-754E-8A23-3ADA071288B4}"/>
              </a:ext>
            </a:extLst>
          </p:cNvPr>
          <p:cNvSpPr txBox="1"/>
          <p:nvPr/>
        </p:nvSpPr>
        <p:spPr>
          <a:xfrm>
            <a:off x="2405577" y="2929871"/>
            <a:ext cx="2433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/>
              <a:t>it – </a:t>
            </a:r>
            <a:r>
              <a:rPr lang="en-GB" sz="3600" i="1" dirty="0" err="1"/>
              <a:t>vov-vov</a:t>
            </a:r>
            <a:endParaRPr lang="en-GB" sz="3600" i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881D40-6132-A440-A8B5-1B34C37F11A8}"/>
              </a:ext>
            </a:extLst>
          </p:cNvPr>
          <p:cNvSpPr txBox="1"/>
          <p:nvPr/>
        </p:nvSpPr>
        <p:spPr>
          <a:xfrm>
            <a:off x="6977201" y="2857186"/>
            <a:ext cx="4859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 err="1"/>
              <a:t>mushuk</a:t>
            </a:r>
            <a:r>
              <a:rPr lang="en-GB" sz="3600" i="1" dirty="0"/>
              <a:t> – </a:t>
            </a:r>
            <a:r>
              <a:rPr lang="en-GB" sz="3600" i="1" dirty="0" err="1"/>
              <a:t>miyov-miyov</a:t>
            </a:r>
            <a:endParaRPr lang="en-GB" sz="3600" i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D6922D-128C-3241-96C3-72BF37378591}"/>
              </a:ext>
            </a:extLst>
          </p:cNvPr>
          <p:cNvSpPr txBox="1"/>
          <p:nvPr/>
        </p:nvSpPr>
        <p:spPr>
          <a:xfrm>
            <a:off x="3655257" y="4826665"/>
            <a:ext cx="3237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 err="1"/>
              <a:t>sigir</a:t>
            </a:r>
            <a:r>
              <a:rPr lang="en-GB" sz="3600" i="1" dirty="0"/>
              <a:t> – </a:t>
            </a:r>
            <a:r>
              <a:rPr lang="en-GB" sz="3600" i="1" dirty="0" err="1"/>
              <a:t>mo</a:t>
            </a:r>
            <a:r>
              <a:rPr lang="en-GB" sz="3600" i="1" dirty="0"/>
              <a:t>‘- </a:t>
            </a:r>
            <a:r>
              <a:rPr lang="en-GB" sz="3600" i="1" dirty="0" err="1"/>
              <a:t>mo</a:t>
            </a:r>
            <a:r>
              <a:rPr lang="en-GB" sz="3600" i="1" dirty="0"/>
              <a:t>‘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2D7465-B0B5-6C45-8577-320D4FA857E3}"/>
              </a:ext>
            </a:extLst>
          </p:cNvPr>
          <p:cNvSpPr txBox="1"/>
          <p:nvPr/>
        </p:nvSpPr>
        <p:spPr>
          <a:xfrm>
            <a:off x="8671034" y="4221753"/>
            <a:ext cx="2967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 err="1"/>
              <a:t>qo‘y</a:t>
            </a:r>
            <a:r>
              <a:rPr lang="en-GB" sz="3600" i="1" dirty="0"/>
              <a:t> – </a:t>
            </a:r>
            <a:r>
              <a:rPr lang="en-GB" sz="3600" i="1" dirty="0" err="1"/>
              <a:t>ba-ba</a:t>
            </a:r>
            <a:endParaRPr lang="en-GB" sz="3600" i="1" dirty="0"/>
          </a:p>
        </p:txBody>
      </p:sp>
    </p:spTree>
    <p:extLst>
      <p:ext uri="{BB962C8B-B14F-4D97-AF65-F5344CB8AC3E}">
        <p14:creationId xmlns:p14="http://schemas.microsoft.com/office/powerpoint/2010/main" val="290742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6"/>
            <a:ext cx="11480651" cy="608226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EE8D15DF-CB64-6A44-8E9A-4539358D8E3E}"/>
              </a:ext>
            </a:extLst>
          </p:cNvPr>
          <p:cNvSpPr/>
          <p:nvPr/>
        </p:nvSpPr>
        <p:spPr>
          <a:xfrm>
            <a:off x="3117957" y="599375"/>
            <a:ext cx="6022471" cy="78509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rgbClr val="7030A0"/>
                </a:solidFill>
              </a:rPr>
              <a:t>Mustaqil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topshiriq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FFBEDE12-1536-0D44-A636-315250F234D1}"/>
              </a:ext>
            </a:extLst>
          </p:cNvPr>
          <p:cNvSpPr/>
          <p:nvPr/>
        </p:nvSpPr>
        <p:spPr>
          <a:xfrm>
            <a:off x="1064302" y="1743400"/>
            <a:ext cx="10218292" cy="914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solidFill>
                  <a:schemeClr val="accent1"/>
                </a:solidFill>
              </a:rPr>
              <a:t>1. </a:t>
            </a:r>
            <a:r>
              <a:rPr lang="en-GB" sz="3200" b="1" dirty="0" err="1">
                <a:solidFill>
                  <a:schemeClr val="accent1"/>
                </a:solidFill>
              </a:rPr>
              <a:t>Jo‘jalarning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chiqaradigan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ovozini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yozuvda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qanday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ifodalar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ekanmiz</a:t>
            </a:r>
            <a:r>
              <a:rPr lang="en-GB" sz="3200" b="1" dirty="0">
                <a:solidFill>
                  <a:schemeClr val="accent1"/>
                </a:solidFill>
              </a:rPr>
              <a:t>?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FB052873-3FAD-8749-A662-52D7CFACC6FE}"/>
              </a:ext>
            </a:extLst>
          </p:cNvPr>
          <p:cNvSpPr/>
          <p:nvPr/>
        </p:nvSpPr>
        <p:spPr>
          <a:xfrm>
            <a:off x="1096782" y="2870158"/>
            <a:ext cx="10218292" cy="914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solidFill>
                  <a:schemeClr val="accent1"/>
                </a:solidFill>
              </a:rPr>
              <a:t>2. </a:t>
            </a:r>
            <a:r>
              <a:rPr lang="en-GB" sz="3200" b="1" dirty="0" err="1">
                <a:solidFill>
                  <a:schemeClr val="accent1"/>
                </a:solidFill>
              </a:rPr>
              <a:t>Tovuqlarning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chiqaradigan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ovozini</a:t>
            </a:r>
            <a:r>
              <a:rPr lang="en-GB" sz="3200" b="1" dirty="0">
                <a:solidFill>
                  <a:schemeClr val="accent1"/>
                </a:solidFill>
              </a:rPr>
              <a:t> ham </a:t>
            </a:r>
            <a:r>
              <a:rPr lang="en-GB" sz="3200" b="1" dirty="0" err="1">
                <a:solidFill>
                  <a:schemeClr val="accent1"/>
                </a:solidFill>
              </a:rPr>
              <a:t>yozuvda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ifodalab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ko‘ring</a:t>
            </a:r>
            <a:r>
              <a:rPr lang="en-GB" sz="3200" b="1" dirty="0">
                <a:solidFill>
                  <a:schemeClr val="accent1"/>
                </a:solidFill>
              </a:rPr>
              <a:t>-chi.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7024554E-9E8A-2141-8E3D-88C48DED8982}"/>
              </a:ext>
            </a:extLst>
          </p:cNvPr>
          <p:cNvSpPr/>
          <p:nvPr/>
        </p:nvSpPr>
        <p:spPr>
          <a:xfrm>
            <a:off x="1099282" y="3966936"/>
            <a:ext cx="10218292" cy="914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solidFill>
                  <a:schemeClr val="accent1"/>
                </a:solidFill>
              </a:rPr>
              <a:t>3. </a:t>
            </a:r>
            <a:r>
              <a:rPr lang="en-GB" sz="3200" b="1" dirty="0" err="1">
                <a:solidFill>
                  <a:schemeClr val="accent1"/>
                </a:solidFill>
              </a:rPr>
              <a:t>Kuchuk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va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mushukning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chiqaradigan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tovushini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qanday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yozamiz</a:t>
            </a:r>
            <a:r>
              <a:rPr lang="en-GB" sz="3200" b="1" dirty="0">
                <a:solidFill>
                  <a:schemeClr val="accent1"/>
                </a:solidFill>
              </a:rPr>
              <a:t>?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6CEC474B-83C4-374C-8A59-5033089FDEA4}"/>
              </a:ext>
            </a:extLst>
          </p:cNvPr>
          <p:cNvSpPr/>
          <p:nvPr/>
        </p:nvSpPr>
        <p:spPr>
          <a:xfrm>
            <a:off x="1114272" y="5061213"/>
            <a:ext cx="10218292" cy="914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solidFill>
                  <a:schemeClr val="accent1"/>
                </a:solidFill>
              </a:rPr>
              <a:t>4. Yana </a:t>
            </a:r>
            <a:r>
              <a:rPr lang="en-GB" sz="3200" b="1" dirty="0" err="1">
                <a:solidFill>
                  <a:schemeClr val="accent1"/>
                </a:solidFill>
              </a:rPr>
              <a:t>qanday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hayvonlarni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bilasiz</a:t>
            </a:r>
            <a:r>
              <a:rPr lang="en-GB" sz="3200" b="1" dirty="0">
                <a:solidFill>
                  <a:schemeClr val="accent1"/>
                </a:solidFill>
              </a:rPr>
              <a:t>, </a:t>
            </a:r>
            <a:r>
              <a:rPr lang="en-GB" sz="3200" b="1" dirty="0" err="1">
                <a:solidFill>
                  <a:schemeClr val="accent1"/>
                </a:solidFill>
              </a:rPr>
              <a:t>ularning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chiqaradigan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tovushini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yozib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bering</a:t>
            </a:r>
            <a:r>
              <a:rPr lang="en-GB" sz="3200" b="1" dirty="0">
                <a:solidFill>
                  <a:schemeClr val="accent1"/>
                </a:solidFill>
              </a:rPr>
              <a:t>.</a:t>
            </a:r>
            <a:endParaRPr lang="ru-RU" sz="3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00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29AC7E-DD3C-2740-B9A2-2181B3EF6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12232830" cy="6832600"/>
          </a:xfrm>
          <a:prstGeom prst="rect">
            <a:avLst/>
          </a:prstGeom>
        </p:spPr>
      </p:pic>
      <p:sp>
        <p:nvSpPr>
          <p:cNvPr id="5" name="Пятиугольник 4">
            <a:extLst>
              <a:ext uri="{FF2B5EF4-FFF2-40B4-BE49-F238E27FC236}">
                <a16:creationId xmlns:a16="http://schemas.microsoft.com/office/drawing/2014/main" id="{9704B1E4-1064-1649-85EA-6FC1DDCF2F2D}"/>
              </a:ext>
            </a:extLst>
          </p:cNvPr>
          <p:cNvSpPr/>
          <p:nvPr/>
        </p:nvSpPr>
        <p:spPr>
          <a:xfrm>
            <a:off x="2117181" y="555667"/>
            <a:ext cx="8881407" cy="787792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rgbClr val="7030A0"/>
                </a:solidFill>
              </a:rPr>
              <a:t>Nonushtada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foydali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mahsulotlarni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yeng</a:t>
            </a:r>
            <a:r>
              <a:rPr lang="en-GB" sz="4000" b="1" dirty="0">
                <a:solidFill>
                  <a:srgbClr val="7030A0"/>
                </a:solidFill>
              </a:rPr>
              <a:t>.</a:t>
            </a:r>
            <a:endParaRPr lang="ru-RU" sz="4000" b="1" dirty="0">
              <a:solidFill>
                <a:srgbClr val="7030A0"/>
              </a:solidFill>
            </a:endParaRPr>
          </a:p>
        </p:txBody>
      </p:sp>
      <p:pic>
        <p:nvPicPr>
          <p:cNvPr id="8" name="Picture 2" descr="Cute Happy Kid Eat Salad Vegetable Fruits Stock Vector - Illustration of  character, lunch: 159774400">
            <a:extLst>
              <a:ext uri="{FF2B5EF4-FFF2-40B4-BE49-F238E27FC236}">
                <a16:creationId xmlns:a16="http://schemas.microsoft.com/office/drawing/2014/main" id="{5847B37E-E6B2-BA4F-812F-44F1D2EEE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300" y="1886426"/>
            <a:ext cx="4617168" cy="369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30AA76-1585-EE4A-A971-B7350D8F9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037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6"/>
            <a:ext cx="11480651" cy="608226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2" descr="C:\Users\OTABEK\Desktop\расм 2-синф\photo_2021-08-16_16-46-19.jpg">
            <a:extLst>
              <a:ext uri="{FF2B5EF4-FFF2-40B4-BE49-F238E27FC236}">
                <a16:creationId xmlns:a16="http://schemas.microsoft.com/office/drawing/2014/main" id="{A6B3F67E-BB73-DF4C-A84F-D9CA8DECB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" b="98438" l="2198" r="97253">
                        <a14:foregroundMark x1="31664" y1="24878" x2="41209" y2="9766"/>
                        <a14:foregroundMark x1="14973" y1="51302" x2="16277" y2="49237"/>
                        <a14:foregroundMark x1="41209" y1="9766" x2="64423" y2="28776"/>
                        <a14:foregroundMark x1="64423" y1="28776" x2="77198" y2="48307"/>
                        <a14:foregroundMark x1="77198" y1="48307" x2="97253" y2="58203"/>
                        <a14:foregroundMark x1="82967" y1="61979" x2="51923" y2="56901"/>
                        <a14:foregroundMark x1="51923" y1="56901" x2="22527" y2="58854"/>
                        <a14:foregroundMark x1="22527" y1="58854" x2="9753" y2="70833"/>
                        <a14:foregroundMark x1="38187" y1="36198" x2="40385" y2="39323"/>
                        <a14:foregroundMark x1="52335" y1="38672" x2="50137" y2="43750"/>
                        <a14:foregroundMark x1="52335" y1="38021" x2="53159" y2="44922"/>
                        <a14:foregroundMark x1="52335" y1="38672" x2="57555" y2="44271"/>
                        <a14:foregroundMark x1="34478" y1="39323" x2="36676" y2="47526"/>
                        <a14:foregroundMark x1="38874" y1="39323" x2="41209" y2="46875"/>
                        <a14:foregroundMark x1="30632" y1="51302" x2="30632" y2="51302"/>
                        <a14:foregroundMark x1="31456" y1="49349" x2="31456" y2="49349"/>
                        <a14:foregroundMark x1="31456" y1="49349" x2="31456" y2="49349"/>
                        <a14:foregroundMark x1="39698" y1="4036" x2="35852" y2="2214"/>
                        <a14:foregroundMark x1="35852" y1="1563" x2="35852" y2="1563"/>
                        <a14:foregroundMark x1="37363" y1="2214" x2="37363" y2="2214"/>
                        <a14:foregroundMark x1="3709" y1="60026" x2="3709" y2="60026"/>
                        <a14:foregroundMark x1="3709" y1="60026" x2="2335" y2="67578"/>
                        <a14:foregroundMark x1="29945" y1="91536" x2="41896" y2="92188"/>
                        <a14:foregroundMark x1="41896" y1="93490" x2="24725" y2="98438"/>
                        <a14:foregroundMark x1="24725" y1="97266" x2="24725" y2="97266"/>
                        <a14:foregroundMark x1="41896" y1="88411" x2="41896" y2="88411"/>
                        <a14:foregroundMark x1="51648" y1="87109" x2="51648" y2="87109"/>
                        <a14:foregroundMark x1="49313" y1="87760" x2="53159" y2="93490"/>
                        <a14:foregroundMark x1="53159" y1="92188" x2="64286" y2="96615"/>
                        <a14:foregroundMark x1="30618" y1="29467" x2="35165" y2="24219"/>
                        <a14:foregroundMark x1="30040" y1="30134" x2="30495" y2="29609"/>
                        <a14:foregroundMark x1="33654" y1="4688" x2="33328" y2="6212"/>
                        <a14:foregroundMark x1="37363" y1="1563" x2="40385" y2="5990"/>
                        <a14:foregroundMark x1="40385" y1="5339" x2="40385" y2="5339"/>
                        <a14:foregroundMark x1="36676" y1="911" x2="74038" y2="44922"/>
                        <a14:foregroundMark x1="77747" y1="49349" x2="77747" y2="49349"/>
                        <a14:foregroundMark x1="74725" y1="46875" x2="64560" y2="26172"/>
                        <a14:foregroundMark x1="64560" y1="26172" x2="39698" y2="1563"/>
                        <a14:backgroundMark x1="33516" y1="6250" x2="28297" y2="29167"/>
                        <a14:backgroundMark x1="28297" y1="29167" x2="14835" y2="4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841" y="4050951"/>
            <a:ext cx="1911196" cy="226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3E415C-9B25-B64F-A5AF-81167B528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78" y="255213"/>
            <a:ext cx="11480651" cy="196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Гиф анимация Милый, желтый цыпленок с цветком в клюве идет по круглой,  зеленой земле. Над ним голубое небо, проплывают облака">
            <a:extLst>
              <a:ext uri="{FF2B5EF4-FFF2-40B4-BE49-F238E27FC236}">
                <a16:creationId xmlns:a16="http://schemas.microsoft.com/office/drawing/2014/main" id="{9FE04082-7D5E-654B-A3D7-9FE3601BF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914" y="3274301"/>
            <a:ext cx="3187739" cy="293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169D670-23C7-F648-939F-CA477F2B91BF}"/>
              </a:ext>
            </a:extLst>
          </p:cNvPr>
          <p:cNvSpPr txBox="1"/>
          <p:nvPr/>
        </p:nvSpPr>
        <p:spPr>
          <a:xfrm>
            <a:off x="2893206" y="2222642"/>
            <a:ext cx="44521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rgbClr val="7030A0"/>
                </a:solidFill>
              </a:rPr>
              <a:t>“</a:t>
            </a:r>
            <a:r>
              <a:rPr lang="en-GB" sz="5400" b="1" dirty="0" err="1">
                <a:solidFill>
                  <a:srgbClr val="7030A0"/>
                </a:solidFill>
              </a:rPr>
              <a:t>Jo‘jalarim</a:t>
            </a:r>
            <a:r>
              <a:rPr lang="en-GB" sz="5400" b="1" dirty="0">
                <a:solidFill>
                  <a:srgbClr val="7030A0"/>
                </a:solidFill>
              </a:rPr>
              <a:t>”</a:t>
            </a:r>
            <a:endParaRPr lang="ru-RU" sz="5400" b="1" dirty="0">
              <a:solidFill>
                <a:srgbClr val="7030A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A003FA-386B-6F48-8D02-F2B8B23AAAFF}"/>
              </a:ext>
            </a:extLst>
          </p:cNvPr>
          <p:cNvSpPr txBox="1"/>
          <p:nvPr/>
        </p:nvSpPr>
        <p:spPr>
          <a:xfrm>
            <a:off x="8718330" y="5333999"/>
            <a:ext cx="1450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7030A0"/>
                </a:solidFill>
              </a:rPr>
              <a:t>1-dars</a:t>
            </a:r>
            <a:endParaRPr lang="ru-RU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64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212531"/>
            <a:ext cx="11480651" cy="6229439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80658D8-569F-AA47-A3C9-F9F29AA58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890" b="90210" l="1866" r="10618">
                        <a14:foregroundMark x1="4463" y1="32716" x2="4885" y2="40123"/>
                        <a14:foregroundMark x1="6273" y1="26543" x2="6815" y2="37654"/>
                        <a14:foregroundMark x1="6815" y1="37037" x2="6815" y2="37037"/>
                        <a14:foregroundMark x1="6815" y1="77160" x2="8082" y2="80247"/>
                        <a14:foregroundMark x1="4584" y1="32716" x2="6333" y2="469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" t="2100" r="88288" b="-2100"/>
          <a:stretch/>
        </p:blipFill>
        <p:spPr bwMode="auto">
          <a:xfrm>
            <a:off x="418544" y="347435"/>
            <a:ext cx="1679962" cy="148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988A4A67-2851-1946-ACE0-7AC6902CE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4" b="91667" l="9704" r="90954">
                        <a14:foregroundMark x1="24178" y1="52315" x2="24178" y2="52315"/>
                        <a14:foregroundMark x1="24178" y1="52315" x2="24178" y2="52315"/>
                        <a14:foregroundMark x1="27632" y1="51389" x2="27632" y2="61343"/>
                        <a14:foregroundMark x1="60197" y1="35185" x2="60197" y2="35185"/>
                        <a14:foregroundMark x1="66118" y1="33333" x2="66118" y2="33333"/>
                        <a14:foregroundMark x1="65461" y1="30093" x2="67270" y2="40046"/>
                        <a14:foregroundMark x1="67270" y1="39120" x2="67270" y2="39120"/>
                        <a14:foregroundMark x1="62007" y1="35185" x2="59704" y2="40741"/>
                        <a14:foregroundMark x1="74178" y1="53935" x2="78783" y2="62037"/>
                        <a14:foregroundMark x1="78783" y1="61343" x2="78783" y2="61343"/>
                        <a14:foregroundMark x1="89309" y1="58102" x2="91118" y2="68750"/>
                        <a14:foregroundMark x1="84046" y1="81713" x2="72368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10" y="1368070"/>
            <a:ext cx="3340107" cy="237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DBA99C16-15F3-574E-B1A5-BB8AF4ADB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9" b="92823" l="9843" r="97835">
                        <a14:foregroundMark x1="72638" y1="10287" x2="77953" y2="11244"/>
                        <a14:foregroundMark x1="87402" y1="18421" x2="97835" y2="15550"/>
                        <a14:foregroundMark x1="18898" y1="81818" x2="38386" y2="91866"/>
                        <a14:foregroundMark x1="38386" y1="91866" x2="59252" y2="90909"/>
                        <a14:foregroundMark x1="59252" y1="90909" x2="83268" y2="92823"/>
                        <a14:foregroundMark x1="83268" y1="92823" x2="69094" y2="74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409" y="1123522"/>
            <a:ext cx="3135094" cy="257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E7E3BFB5-6FD5-5D47-A3A3-ADAF93237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988" y="1068515"/>
            <a:ext cx="3292235" cy="297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3B61B092-72E0-E040-9C19-3084D64EB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50" b="93319" l="8150" r="95298">
                        <a14:foregroundMark x1="23354" y1="10991" x2="48589" y2="7112"/>
                        <a14:foregroundMark x1="48589" y1="6250" x2="48589" y2="6250"/>
                        <a14:foregroundMark x1="86207" y1="31034" x2="93730" y2="51509"/>
                        <a14:foregroundMark x1="93730" y1="51509" x2="92947" y2="56466"/>
                        <a14:foregroundMark x1="30721" y1="80388" x2="14107" y2="75862"/>
                        <a14:foregroundMark x1="14107" y1="75862" x2="27586" y2="89655"/>
                        <a14:foregroundMark x1="27586" y1="89655" x2="95298" y2="93534"/>
                        <a14:foregroundMark x1="95298" y1="93534" x2="78056" y2="76509"/>
                        <a14:foregroundMark x1="78056" y1="76509" x2="42476" y2="75000"/>
                        <a14:foregroundMark x1="10972" y1="59698" x2="8150" y2="76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68" y="3849429"/>
            <a:ext cx="3292782" cy="239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>
            <a:extLst>
              <a:ext uri="{FF2B5EF4-FFF2-40B4-BE49-F238E27FC236}">
                <a16:creationId xmlns:a16="http://schemas.microsoft.com/office/drawing/2014/main" id="{B327A4A5-D821-2642-B132-2826B0028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840" y="3522399"/>
            <a:ext cx="3954807" cy="285624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>
            <a:extLst>
              <a:ext uri="{FF2B5EF4-FFF2-40B4-BE49-F238E27FC236}">
                <a16:creationId xmlns:a16="http://schemas.microsoft.com/office/drawing/2014/main" id="{0969679D-F5EF-4140-A15A-9DA9D1AA1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407" y="3355174"/>
            <a:ext cx="3453568" cy="314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BBE903-463A-6443-814D-FB32FD7EDCC4}"/>
              </a:ext>
            </a:extLst>
          </p:cNvPr>
          <p:cNvSpPr txBox="1"/>
          <p:nvPr/>
        </p:nvSpPr>
        <p:spPr>
          <a:xfrm>
            <a:off x="2098506" y="288040"/>
            <a:ext cx="9443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7030A0"/>
                </a:solidFill>
              </a:rPr>
              <a:t>Rasmdagi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hayvonlar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qanday</a:t>
            </a:r>
            <a:r>
              <a:rPr lang="en-GB" sz="3600" b="1" dirty="0">
                <a:solidFill>
                  <a:srgbClr val="7030A0"/>
                </a:solidFill>
              </a:rPr>
              <a:t>   </a:t>
            </a:r>
            <a:r>
              <a:rPr lang="en-GB" sz="3600" b="1" dirty="0" err="1">
                <a:solidFill>
                  <a:srgbClr val="7030A0"/>
                </a:solidFill>
              </a:rPr>
              <a:t>tovush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chiqarishini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ayting</a:t>
            </a:r>
            <a:r>
              <a:rPr lang="en-GB" sz="3600" b="1" dirty="0">
                <a:solidFill>
                  <a:srgbClr val="7030A0"/>
                </a:solidFill>
              </a:rPr>
              <a:t>.</a:t>
            </a:r>
            <a:endParaRPr lang="ru-RU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30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74206D-6008-1B40-A33A-7A70FCBD9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hayvonlar video.mp4" descr="hayvonlar video.mp4">
            <a:hlinkClick r:id="" action="ppaction://media"/>
            <a:extLst>
              <a:ext uri="{FF2B5EF4-FFF2-40B4-BE49-F238E27FC236}">
                <a16:creationId xmlns:a16="http://schemas.microsoft.com/office/drawing/2014/main" id="{AB141C62-09FE-104D-93A7-E0DC4A191C6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972309"/>
          </a:xfrm>
        </p:spPr>
      </p:pic>
    </p:spTree>
    <p:extLst>
      <p:ext uri="{BB962C8B-B14F-4D97-AF65-F5344CB8AC3E}">
        <p14:creationId xmlns:p14="http://schemas.microsoft.com/office/powerpoint/2010/main" val="356615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6"/>
            <a:ext cx="11480651" cy="608226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685C945-FAEE-6D46-95F5-42FEC57F1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50" y="741390"/>
            <a:ext cx="10964307" cy="169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Гиф анимация Милый, желтый цыпленок с цветком в клюве идет по круглой,  зеленой земле. Над ним голубое небо, проплывают облака">
            <a:extLst>
              <a:ext uri="{FF2B5EF4-FFF2-40B4-BE49-F238E27FC236}">
                <a16:creationId xmlns:a16="http://schemas.microsoft.com/office/drawing/2014/main" id="{48272382-0392-124D-8746-42D8C291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781" y="3258958"/>
            <a:ext cx="2935928" cy="293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320A3F-DE8E-3949-8A82-25C4DA06A63B}"/>
              </a:ext>
            </a:extLst>
          </p:cNvPr>
          <p:cNvSpPr txBox="1"/>
          <p:nvPr/>
        </p:nvSpPr>
        <p:spPr>
          <a:xfrm>
            <a:off x="3938955" y="2207299"/>
            <a:ext cx="4100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rgbClr val="7030A0"/>
                </a:solidFill>
              </a:rPr>
              <a:t>“</a:t>
            </a:r>
            <a:r>
              <a:rPr lang="en-GB" sz="5400" b="1" dirty="0" err="1">
                <a:solidFill>
                  <a:srgbClr val="7030A0"/>
                </a:solidFill>
              </a:rPr>
              <a:t>Jo‘jalarim</a:t>
            </a:r>
            <a:r>
              <a:rPr lang="en-GB" sz="5400" b="1" dirty="0">
                <a:solidFill>
                  <a:srgbClr val="7030A0"/>
                </a:solidFill>
              </a:rPr>
              <a:t>”</a:t>
            </a:r>
            <a:endParaRPr lang="ru-RU" sz="5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6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6"/>
            <a:ext cx="11480651" cy="608226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EACF276-9B90-5040-BF57-6D9C9E357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538" y="658897"/>
            <a:ext cx="8717197" cy="367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Цыплята">
            <a:extLst>
              <a:ext uri="{FF2B5EF4-FFF2-40B4-BE49-F238E27FC236}">
                <a16:creationId xmlns:a16="http://schemas.microsoft.com/office/drawing/2014/main" id="{685E1086-47DC-AF41-B33A-E053B4EA4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054" y="4044736"/>
            <a:ext cx="5803900" cy="24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03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254833"/>
            <a:ext cx="11646452" cy="6370819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D2A9679C-D844-C145-97CB-3BAF49B1E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45" y="654749"/>
            <a:ext cx="9489862" cy="349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Гифка - Курица с цыплятами">
            <a:extLst>
              <a:ext uri="{FF2B5EF4-FFF2-40B4-BE49-F238E27FC236}">
                <a16:creationId xmlns:a16="http://schemas.microsoft.com/office/drawing/2014/main" id="{D5EB4BCE-0740-034B-9037-93719D5C3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569" y="2580398"/>
            <a:ext cx="4613208" cy="388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9566A-677D-EC47-A94A-E66C95518085}"/>
              </a:ext>
            </a:extLst>
          </p:cNvPr>
          <p:cNvSpPr txBox="1"/>
          <p:nvPr/>
        </p:nvSpPr>
        <p:spPr>
          <a:xfrm>
            <a:off x="2946399" y="856344"/>
            <a:ext cx="3628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,</a:t>
            </a:r>
            <a:endParaRPr lang="ru-RU" sz="4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D6CF19-35EE-3942-86FE-D59D4C1E13EA}"/>
              </a:ext>
            </a:extLst>
          </p:cNvPr>
          <p:cNvSpPr txBox="1"/>
          <p:nvPr/>
        </p:nvSpPr>
        <p:spPr>
          <a:xfrm>
            <a:off x="9789885" y="1690913"/>
            <a:ext cx="3628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.</a:t>
            </a:r>
            <a:endParaRPr lang="ru-RU" sz="4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1DF0DD-6225-BE44-90DF-881AF9EF5ABE}"/>
              </a:ext>
            </a:extLst>
          </p:cNvPr>
          <p:cNvSpPr txBox="1"/>
          <p:nvPr/>
        </p:nvSpPr>
        <p:spPr>
          <a:xfrm>
            <a:off x="2960911" y="1712687"/>
            <a:ext cx="3628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,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20415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26335" y="269823"/>
            <a:ext cx="11480651" cy="6311611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FA8EF438-15B9-A549-90E3-114083252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315" y="563194"/>
            <a:ext cx="9582218" cy="362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Цыплята">
            <a:extLst>
              <a:ext uri="{FF2B5EF4-FFF2-40B4-BE49-F238E27FC236}">
                <a16:creationId xmlns:a16="http://schemas.microsoft.com/office/drawing/2014/main" id="{341E4224-EAE2-0F46-90AD-66887E4A4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11" y="4184200"/>
            <a:ext cx="5803900" cy="24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52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6"/>
            <a:ext cx="11480651" cy="608226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/>
              <a:t>Qoshiq</a:t>
            </a:r>
            <a:endParaRPr lang="en-GB" dirty="0"/>
          </a:p>
          <a:p>
            <a:pPr algn="ctr"/>
            <a:r>
              <a:rPr lang="en-GB" dirty="0" err="1"/>
              <a:t>jojalarim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hilola-hamidova-jip-jip-jojalarim_(vachach.net)" descr="hilola-hamidova-jip-jip-jojalarim_(vachach.net)">
            <a:hlinkClick r:id="" action="ppaction://media"/>
            <a:extLst>
              <a:ext uri="{FF2B5EF4-FFF2-40B4-BE49-F238E27FC236}">
                <a16:creationId xmlns:a16="http://schemas.microsoft.com/office/drawing/2014/main" id="{C8870F74-F74E-9948-9B3F-7A9AD3E527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102083"/>
            <a:ext cx="812800" cy="812800"/>
          </a:xfrm>
          <a:prstGeom prst="rect">
            <a:avLst/>
          </a:prstGeom>
        </p:spPr>
      </p:pic>
      <p:pic>
        <p:nvPicPr>
          <p:cNvPr id="11" name="Picture 4" descr="Цыплята">
            <a:extLst>
              <a:ext uri="{FF2B5EF4-FFF2-40B4-BE49-F238E27FC236}">
                <a16:creationId xmlns:a16="http://schemas.microsoft.com/office/drawing/2014/main" id="{6581F39F-B285-E246-8E52-0B6DE7D82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927" y="2170259"/>
            <a:ext cx="5803900" cy="24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12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2032</TotalTime>
  <Words>101</Words>
  <Application>Microsoft Macintosh PowerPoint</Application>
  <PresentationFormat>Широкоэкранный</PresentationFormat>
  <Paragraphs>20</Paragraphs>
  <Slides>13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Microsoft Office User</cp:lastModifiedBy>
  <cp:revision>8</cp:revision>
  <dcterms:created xsi:type="dcterms:W3CDTF">2022-01-16T11:54:43Z</dcterms:created>
  <dcterms:modified xsi:type="dcterms:W3CDTF">2022-01-18T19:33:14Z</dcterms:modified>
</cp:coreProperties>
</file>