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67" r:id="rId3"/>
    <p:sldId id="566" r:id="rId4"/>
    <p:sldId id="573" r:id="rId5"/>
    <p:sldId id="572" r:id="rId6"/>
    <p:sldId id="577" r:id="rId7"/>
    <p:sldId id="576" r:id="rId8"/>
    <p:sldId id="578" r:id="rId9"/>
    <p:sldId id="569" r:id="rId10"/>
    <p:sldId id="571" r:id="rId11"/>
    <p:sldId id="539" r:id="rId12"/>
    <p:sldId id="570" r:id="rId13"/>
    <p:sldId id="568" r:id="rId14"/>
    <p:sldId id="51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06135-8A03-0046-AAAF-2616430D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3854F7-9B3A-7546-8178-6B10E47D2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0B526B-8D5B-4F46-92FC-28900CEC2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CBF269-CE81-2F40-BB48-7138CC5C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6C0E7-4ED3-524C-81DA-15FE591F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68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E95F6-D099-6649-B5B3-3CA207A0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3038FD-5A26-1A4C-8962-78520AEDA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888321-942D-F349-97A7-7816AADB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214D50-2607-4949-98C1-A45D1615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2A8784-EB80-754F-9B96-76C266A6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1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839CA8-681C-054C-95DA-7A8FBD320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414C61-8F0D-F74B-BD98-4AF5F5937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CA8F0A-A672-A64F-B2C3-884722F3F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B1F9D0-FC09-FD44-9A50-379DE914A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8D287-F062-C349-8F4F-0E7DC891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1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BF7AC-78FB-EF47-9C53-278B1420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F6253-0594-AA47-8977-3D459576F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AB2E19-123F-2D49-8716-89ADD65C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387CD-825A-4646-A3F7-F278225F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2A3FC5-3BA3-F845-AFA7-DE8380EE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A3443-8E9C-C94C-8F95-79D5DA47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F66A85-2115-3D43-B72D-BB97F8573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547896-401C-2E47-A686-DC169F76F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924B4-CF8C-2B44-AFFF-A4F86D4D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DCC1B5-2B22-A04D-9C26-B283BEEA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2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B8B89-E07D-1948-A7A7-73D886EBF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779F46-13BF-8840-95D5-5C7646B73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5F4A8-84DF-F748-85A2-79CF3F288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B538A0-4B09-8842-AB20-975D4067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612FE2-AE35-4348-8888-9C17EA387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E79724-E26A-7541-B682-60B08EF8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8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0C003-6C6B-6B4B-89F8-1F59D4A0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13EC6-5308-874C-8F81-7D36B15B5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63A8B5-9C89-D146-8FF9-9FC7D85B3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957261-84AC-6545-B471-EBFE636C8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601AAC-1978-204C-B8F3-3CE5B3D5C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81BA2B-29FA-0E44-889A-6276D1BF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735299-6D54-174B-B24D-F28E33C8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8CA7B-85E5-BF42-91F8-EEA5F3E9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4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5B075-D0E9-8342-B781-0B5D46D5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73B57D-0A36-9148-B468-4C1701F2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1E9CF-21A5-B145-85B1-6F13C113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E8F5E6-FFA1-164A-B0C2-4D536C9B1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7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8AABF8-DE2D-A04B-AD34-FF28D0BD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4991B-C808-224B-AC92-410DF0EEF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D314A2-6201-754A-A86C-0CF038D9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65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EB698-9232-BD4C-B12C-12A46D4F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840492-A400-0E4B-A5D9-9E6AD6F17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27FA66-9141-FF4D-AAAB-EC52E5229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95B24F-A4C7-254A-9FBA-A4BF93BE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9B5CD-FF7F-D140-930C-74E64A49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C4D4F6-C2FB-1648-AAF5-3259A0E1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D811-48F3-C844-8B92-69D9ED88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B3ECF5-4361-7A4C-8B95-92F78AD4B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59455E-250A-B14F-A2BD-F7D9C4B9A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8F2A3-D80B-F24F-B764-FB152B75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148C3-F45F-F643-A067-5EFE36C4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E74FBA-1271-034B-A88F-62742B3D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81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7EE6C-CD53-EE44-A9D7-726602EF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0B36DC-BBE5-6943-A985-A14B7BF68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698C5E-2DBE-B943-928A-EEB020B58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C9730-1FA5-B142-8BCD-4F03BCD533E7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77C5F-1C49-E945-AC8C-A10DFBDDF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5C298-010D-0A47-9A75-E95FED2DD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6FAB0-FCEC-1144-ACA8-E813A14A3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8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048" y="13314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1B1D349-7C6D-124C-994D-A2576339A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73" y="416031"/>
            <a:ext cx="6509266" cy="593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n by ☆ღ•°˜”*°•.♥. 𝓖𝔂𝔃𝓮𝓵 on importante | Bird gif, Animated gif, Bird  art">
            <a:extLst>
              <a:ext uri="{FF2B5EF4-FFF2-40B4-BE49-F238E27FC236}">
                <a16:creationId xmlns:a16="http://schemas.microsoft.com/office/drawing/2014/main" id="{B250527B-26B1-724F-B34C-311C6975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50" y="962782"/>
            <a:ext cx="4162394" cy="24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8034" y="27106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OTABEK\Desktop\расм 2-синф\photo_2021-08-16_16-51-1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91" y="1335314"/>
            <a:ext cx="3852352" cy="5152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3918858" y="515914"/>
            <a:ext cx="5631543" cy="1393371"/>
          </a:xfrm>
          <a:prstGeom prst="cloudCallout">
            <a:avLst>
              <a:gd name="adj1" fmla="val 24746"/>
              <a:gd name="adj2" fmla="val 173959"/>
            </a:avLst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0859" y="787837"/>
            <a:ext cx="5954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Yodingizda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tuting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F55BB57-A6CC-2640-86BB-55D80E35CB1B}"/>
              </a:ext>
            </a:extLst>
          </p:cNvPr>
          <p:cNvSpPr/>
          <p:nvPr/>
        </p:nvSpPr>
        <p:spPr>
          <a:xfrm>
            <a:off x="965778" y="2523329"/>
            <a:ext cx="6513319" cy="33807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Atrofdagi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tovushlarni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yozuvda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ifodalash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uchun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ishlatiladigan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so‘zlarimiz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>
                <a:solidFill>
                  <a:srgbClr val="C00000"/>
                </a:solidFill>
              </a:rPr>
              <a:t>taqlid </a:t>
            </a:r>
            <a:r>
              <a:rPr lang="en-GB" sz="4000" b="1" dirty="0" err="1">
                <a:solidFill>
                  <a:srgbClr val="C00000"/>
                </a:solidFill>
              </a:rPr>
              <a:t>so‘zlar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deyiladi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9443" y="387868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741D4E1-324C-2E4D-8B31-0BC3AE3F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13" y="7445126"/>
            <a:ext cx="11263532" cy="333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522F093-D2C3-9143-82AC-F6FFA6CB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875" l="4688" r="89063">
                        <a14:foregroundMark x1="7813" y1="55625" x2="4688" y2="57500"/>
                        <a14:foregroundMark x1="31771" y1="29375" x2="34375" y2="35625"/>
                        <a14:foregroundMark x1="48958" y1="27500" x2="50000" y2="33750"/>
                        <a14:foregroundMark x1="27083" y1="78125" x2="29167" y2="81875"/>
                        <a14:foregroundMark x1="53646" y1="75000" x2="53646" y2="75000"/>
                        <a14:foregroundMark x1="56250" y1="76250" x2="56250" y2="76250"/>
                        <a14:foregroundMark x1="88542" y1="71875" x2="80208" y2="91875"/>
                        <a14:foregroundMark x1="80208" y1="91250" x2="80208" y2="91250"/>
                        <a14:foregroundMark x1="50000" y1="81250" x2="57292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2" y="354488"/>
            <a:ext cx="1733910" cy="14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8C9053-E7CF-CB42-9BEF-4C85D0A63C9A}"/>
              </a:ext>
            </a:extLst>
          </p:cNvPr>
          <p:cNvSpPr txBox="1"/>
          <p:nvPr/>
        </p:nvSpPr>
        <p:spPr>
          <a:xfrm>
            <a:off x="2518115" y="42202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Namunadagi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kabi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birikmalar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yasab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yozing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888D47A-77A5-4445-B6C3-0D155E43B38C}"/>
              </a:ext>
            </a:extLst>
          </p:cNvPr>
          <p:cNvSpPr/>
          <p:nvPr/>
        </p:nvSpPr>
        <p:spPr>
          <a:xfrm>
            <a:off x="2133353" y="1550545"/>
            <a:ext cx="3066758" cy="7165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Namuna</a:t>
            </a:r>
            <a:r>
              <a:rPr lang="en-GB" sz="3600" b="1" dirty="0">
                <a:solidFill>
                  <a:srgbClr val="C00000"/>
                </a:solidFill>
              </a:rPr>
              <a:t>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EE92D-F427-6B4E-83BC-7BCC3353118C}"/>
              </a:ext>
            </a:extLst>
          </p:cNvPr>
          <p:cNvSpPr txBox="1"/>
          <p:nvPr/>
        </p:nvSpPr>
        <p:spPr>
          <a:xfrm>
            <a:off x="5176907" y="1135089"/>
            <a:ext cx="480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g‘oq-g‘oq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476040-7A9D-324D-8E5C-24783B65BDDC}"/>
              </a:ext>
            </a:extLst>
          </p:cNvPr>
          <p:cNvSpPr txBox="1"/>
          <p:nvPr/>
        </p:nvSpPr>
        <p:spPr>
          <a:xfrm>
            <a:off x="9231479" y="1132742"/>
            <a:ext cx="285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g‘oqillamoq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8A169-C268-3944-8D06-DBDFB5D3948B}"/>
              </a:ext>
            </a:extLst>
          </p:cNvPr>
          <p:cNvSpPr txBox="1"/>
          <p:nvPr/>
        </p:nvSpPr>
        <p:spPr>
          <a:xfrm>
            <a:off x="5371509" y="1737654"/>
            <a:ext cx="3727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g‘a-g‘a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84806-2888-8243-8E54-ADF3A2ABDC5C}"/>
              </a:ext>
            </a:extLst>
          </p:cNvPr>
          <p:cNvSpPr txBox="1"/>
          <p:nvPr/>
        </p:nvSpPr>
        <p:spPr>
          <a:xfrm>
            <a:off x="8877442" y="1721244"/>
            <a:ext cx="285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g‘ag‘illamoq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241D93-AE1D-E249-B640-AEA115A7EF36}"/>
              </a:ext>
            </a:extLst>
          </p:cNvPr>
          <p:cNvSpPr txBox="1"/>
          <p:nvPr/>
        </p:nvSpPr>
        <p:spPr>
          <a:xfrm>
            <a:off x="1317668" y="2635646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vov-vov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127B4-A3F0-B047-B941-817899D526F2}"/>
              </a:ext>
            </a:extLst>
          </p:cNvPr>
          <p:cNvSpPr txBox="1"/>
          <p:nvPr/>
        </p:nvSpPr>
        <p:spPr>
          <a:xfrm>
            <a:off x="1331735" y="3240555"/>
            <a:ext cx="523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miyov-miyov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965A45-A911-2E4D-AA66-2A86C105414E}"/>
              </a:ext>
            </a:extLst>
          </p:cNvPr>
          <p:cNvSpPr txBox="1"/>
          <p:nvPr/>
        </p:nvSpPr>
        <p:spPr>
          <a:xfrm>
            <a:off x="1303603" y="3845467"/>
            <a:ext cx="3727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g‘a-g‘a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11DF16-89EA-204C-AE35-C81C047C3F2B}"/>
              </a:ext>
            </a:extLst>
          </p:cNvPr>
          <p:cNvSpPr txBox="1"/>
          <p:nvPr/>
        </p:nvSpPr>
        <p:spPr>
          <a:xfrm>
            <a:off x="1329387" y="4405832"/>
            <a:ext cx="457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qu-qu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E573D3-C104-9B46-A009-E767863CFAFC}"/>
              </a:ext>
            </a:extLst>
          </p:cNvPr>
          <p:cNvSpPr txBox="1"/>
          <p:nvPr/>
        </p:nvSpPr>
        <p:spPr>
          <a:xfrm>
            <a:off x="1343457" y="5024809"/>
            <a:ext cx="457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mo</a:t>
            </a:r>
            <a:r>
              <a:rPr lang="en-GB" sz="4000" b="1" dirty="0">
                <a:solidFill>
                  <a:srgbClr val="7030A0"/>
                </a:solidFill>
              </a:rPr>
              <a:t>‘-</a:t>
            </a:r>
            <a:r>
              <a:rPr lang="en-GB" sz="4000" b="1" dirty="0" err="1">
                <a:solidFill>
                  <a:srgbClr val="7030A0"/>
                </a:solidFill>
              </a:rPr>
              <a:t>mo</a:t>
            </a:r>
            <a:r>
              <a:rPr lang="en-GB" sz="4000" b="1" dirty="0">
                <a:solidFill>
                  <a:srgbClr val="7030A0"/>
                </a:solidFill>
              </a:rPr>
              <a:t>‘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2D287-5FED-B446-B01E-5FD59DF24FA1}"/>
              </a:ext>
            </a:extLst>
          </p:cNvPr>
          <p:cNvSpPr txBox="1"/>
          <p:nvPr/>
        </p:nvSpPr>
        <p:spPr>
          <a:xfrm>
            <a:off x="1371592" y="5559387"/>
            <a:ext cx="457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vish-vish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C363F1-FBBF-BE48-A384-4F399D325DB4}"/>
              </a:ext>
            </a:extLst>
          </p:cNvPr>
          <p:cNvSpPr txBox="1"/>
          <p:nvPr/>
        </p:nvSpPr>
        <p:spPr>
          <a:xfrm>
            <a:off x="5085465" y="2633300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vovullamoq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38FF28-0A44-0449-B81E-E24FE1905B74}"/>
              </a:ext>
            </a:extLst>
          </p:cNvPr>
          <p:cNvSpPr txBox="1"/>
          <p:nvPr/>
        </p:nvSpPr>
        <p:spPr>
          <a:xfrm>
            <a:off x="6110062" y="3249933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miyovlamoq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C67A4C-161B-9143-949F-60A506EA12B1}"/>
              </a:ext>
            </a:extLst>
          </p:cNvPr>
          <p:cNvSpPr txBox="1"/>
          <p:nvPr/>
        </p:nvSpPr>
        <p:spPr>
          <a:xfrm>
            <a:off x="4815834" y="3826709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g‘ag‘alamoq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A82993-27F7-CF47-A2C3-BCF978B05E6D}"/>
              </a:ext>
            </a:extLst>
          </p:cNvPr>
          <p:cNvSpPr txBox="1"/>
          <p:nvPr/>
        </p:nvSpPr>
        <p:spPr>
          <a:xfrm>
            <a:off x="4661088" y="4361281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ququlamoq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513787-6463-7944-A1FC-B79CED517682}"/>
              </a:ext>
            </a:extLst>
          </p:cNvPr>
          <p:cNvSpPr txBox="1"/>
          <p:nvPr/>
        </p:nvSpPr>
        <p:spPr>
          <a:xfrm>
            <a:off x="5266001" y="5022465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mo‘ramoq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11C05-E186-D945-B1C3-210EDEBC4CA7}"/>
              </a:ext>
            </a:extLst>
          </p:cNvPr>
          <p:cNvSpPr txBox="1"/>
          <p:nvPr/>
        </p:nvSpPr>
        <p:spPr>
          <a:xfrm>
            <a:off x="5294137" y="5542969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vishillamoq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7" grpId="0"/>
      <p:bldP spid="18" grpId="0"/>
      <p:bldP spid="19" grpId="0"/>
      <p:bldP spid="20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kulcha.mp4" descr="kulcha.mp4">
            <a:hlinkClick r:id="" action="ppaction://media"/>
            <a:extLst>
              <a:ext uri="{FF2B5EF4-FFF2-40B4-BE49-F238E27FC236}">
                <a16:creationId xmlns:a16="http://schemas.microsoft.com/office/drawing/2014/main" id="{259EB276-F008-D946-916C-379C85793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67313"/>
            <a:ext cx="12191999" cy="73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95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4A44D7-8B38-9643-8BB1-07C0472A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9" y="468712"/>
            <a:ext cx="10288249" cy="121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F3F8106-E832-3B4A-A996-5B7D2166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98" y="1602142"/>
            <a:ext cx="6228832" cy="47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1DE4-A3A4-834D-BB5D-127FB3C4B2AB}"/>
              </a:ext>
            </a:extLst>
          </p:cNvPr>
          <p:cNvSpPr txBox="1"/>
          <p:nvPr/>
        </p:nvSpPr>
        <p:spPr>
          <a:xfrm>
            <a:off x="7751297" y="1842868"/>
            <a:ext cx="2475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2">
                    <a:lumMod val="50000"/>
                  </a:schemeClr>
                </a:solidFill>
              </a:rPr>
              <a:t>Rauf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</a:rPr>
              <a:t>Tolib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6C6019E0-43C8-A847-891A-F1B4E4A00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BFC50B-D965-4942-B5B4-9FCC4C8B6A59}"/>
              </a:ext>
            </a:extLst>
          </p:cNvPr>
          <p:cNvSpPr txBox="1"/>
          <p:nvPr/>
        </p:nvSpPr>
        <p:spPr>
          <a:xfrm>
            <a:off x="8718330" y="5333999"/>
            <a:ext cx="145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2-dars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E8D15DF-CB64-6A44-8E9A-4539358D8E3E}"/>
              </a:ext>
            </a:extLst>
          </p:cNvPr>
          <p:cNvSpPr/>
          <p:nvPr/>
        </p:nvSpPr>
        <p:spPr>
          <a:xfrm>
            <a:off x="3117957" y="599375"/>
            <a:ext cx="6022471" cy="785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Mustaqil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topshiriq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FBEDE12-1536-0D44-A636-315250F234D1}"/>
              </a:ext>
            </a:extLst>
          </p:cNvPr>
          <p:cNvSpPr/>
          <p:nvPr/>
        </p:nvSpPr>
        <p:spPr>
          <a:xfrm>
            <a:off x="1064302" y="1743400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1. </a:t>
            </a:r>
            <a:r>
              <a:rPr lang="en-GB" sz="3200" b="1" dirty="0" err="1">
                <a:solidFill>
                  <a:schemeClr val="accent1"/>
                </a:solidFill>
              </a:rPr>
              <a:t>Jo‘jalarning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ekanmiz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B052873-3FAD-8749-A662-52D7CFACC6FE}"/>
              </a:ext>
            </a:extLst>
          </p:cNvPr>
          <p:cNvSpPr/>
          <p:nvPr/>
        </p:nvSpPr>
        <p:spPr>
          <a:xfrm>
            <a:off x="1096782" y="2870158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2. </a:t>
            </a:r>
            <a:r>
              <a:rPr lang="en-GB" sz="3200" b="1" dirty="0" err="1">
                <a:solidFill>
                  <a:schemeClr val="accent1"/>
                </a:solidFill>
              </a:rPr>
              <a:t>Tovuqlarning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ham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ko‘ring</a:t>
            </a:r>
            <a:r>
              <a:rPr lang="en-GB" sz="3200" b="1" dirty="0">
                <a:solidFill>
                  <a:schemeClr val="accent1"/>
                </a:solidFill>
              </a:rPr>
              <a:t>-chi.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024554E-9E8A-2141-8E3D-88C48DED8982}"/>
              </a:ext>
            </a:extLst>
          </p:cNvPr>
          <p:cNvSpPr/>
          <p:nvPr/>
        </p:nvSpPr>
        <p:spPr>
          <a:xfrm>
            <a:off x="1099282" y="3966936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3. </a:t>
            </a:r>
            <a:r>
              <a:rPr lang="en-GB" sz="3200" b="1" dirty="0" err="1">
                <a:solidFill>
                  <a:schemeClr val="accent1"/>
                </a:solidFill>
              </a:rPr>
              <a:t>Kuchuk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va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mushukning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yozamiz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CEC474B-83C4-374C-8A59-5033089FDEA4}"/>
              </a:ext>
            </a:extLst>
          </p:cNvPr>
          <p:cNvSpPr/>
          <p:nvPr/>
        </p:nvSpPr>
        <p:spPr>
          <a:xfrm>
            <a:off x="1114272" y="5061213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4. Yana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hayvonlarni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bilasiz</a:t>
            </a:r>
            <a:r>
              <a:rPr lang="en-GB" sz="3200" b="1" dirty="0">
                <a:solidFill>
                  <a:schemeClr val="accent1"/>
                </a:solidFill>
              </a:rPr>
              <a:t>, </a:t>
            </a:r>
            <a:r>
              <a:rPr lang="en-GB" sz="3200" b="1" dirty="0" err="1">
                <a:solidFill>
                  <a:schemeClr val="accent1"/>
                </a:solidFill>
              </a:rPr>
              <a:t>ularning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bering</a:t>
            </a:r>
            <a:r>
              <a:rPr lang="en-GB" sz="3200" b="1" dirty="0">
                <a:solidFill>
                  <a:schemeClr val="accent1"/>
                </a:solidFill>
              </a:rPr>
              <a:t>.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5083" y="359706"/>
            <a:ext cx="11718388" cy="629431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B1D7899-6D38-4749-A5A6-5052E7B1AC31}"/>
              </a:ext>
            </a:extLst>
          </p:cNvPr>
          <p:cNvSpPr/>
          <p:nvPr/>
        </p:nvSpPr>
        <p:spPr>
          <a:xfrm>
            <a:off x="1064302" y="547647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1. </a:t>
            </a:r>
            <a:r>
              <a:rPr lang="en-GB" sz="3200" b="1" dirty="0" err="1">
                <a:solidFill>
                  <a:schemeClr val="accent1"/>
                </a:solidFill>
              </a:rPr>
              <a:t>Jo‘jalarning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ekanmiz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4" descr="Цыплята">
            <a:extLst>
              <a:ext uri="{FF2B5EF4-FFF2-40B4-BE49-F238E27FC236}">
                <a16:creationId xmlns:a16="http://schemas.microsoft.com/office/drawing/2014/main" id="{A19C61F8-082E-B047-834A-2E55BF09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25" y="1962169"/>
            <a:ext cx="6531607" cy="27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66EA8-F890-4342-B6BB-74358FA6D592}"/>
              </a:ext>
            </a:extLst>
          </p:cNvPr>
          <p:cNvSpPr/>
          <p:nvPr/>
        </p:nvSpPr>
        <p:spPr>
          <a:xfrm>
            <a:off x="4220307" y="4988792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Chip-chip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23938"/>
            <a:ext cx="11480651" cy="635367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5D3D85A-F65A-AB4F-B8FD-5C66C886CB26}"/>
              </a:ext>
            </a:extLst>
          </p:cNvPr>
          <p:cNvSpPr/>
          <p:nvPr/>
        </p:nvSpPr>
        <p:spPr>
          <a:xfrm>
            <a:off x="1096782" y="619328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2. </a:t>
            </a:r>
            <a:r>
              <a:rPr lang="en-GB" sz="3200" b="1" dirty="0" err="1">
                <a:solidFill>
                  <a:schemeClr val="accent1"/>
                </a:solidFill>
              </a:rPr>
              <a:t>Tovuqlarning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ovozini</a:t>
            </a:r>
            <a:r>
              <a:rPr lang="en-GB" sz="3200" b="1" dirty="0">
                <a:solidFill>
                  <a:schemeClr val="accent1"/>
                </a:solidFill>
              </a:rPr>
              <a:t> ham </a:t>
            </a:r>
            <a:r>
              <a:rPr lang="en-GB" sz="3200" b="1" dirty="0" err="1">
                <a:solidFill>
                  <a:schemeClr val="accent1"/>
                </a:solidFill>
              </a:rPr>
              <a:t>yozuvda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ifodalab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ko‘ring</a:t>
            </a:r>
            <a:r>
              <a:rPr lang="en-GB" sz="3200" b="1" dirty="0">
                <a:solidFill>
                  <a:schemeClr val="accent1"/>
                </a:solidFill>
              </a:rPr>
              <a:t>-chi.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Pin by Hudrcová Helena on Zvieratká in 2021 | Cute gif, Animation, Animated  smiley faces">
            <a:extLst>
              <a:ext uri="{FF2B5EF4-FFF2-40B4-BE49-F238E27FC236}">
                <a16:creationId xmlns:a16="http://schemas.microsoft.com/office/drawing/2014/main" id="{8E2AC8AB-21B3-F547-834C-4B027616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310" y="658349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icken | ATOM RPG Wiki | Fandom">
            <a:extLst>
              <a:ext uri="{FF2B5EF4-FFF2-40B4-BE49-F238E27FC236}">
                <a16:creationId xmlns:a16="http://schemas.microsoft.com/office/drawing/2014/main" id="{87FDFA81-4A2D-5641-8A64-34F0CA96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4" y="1364080"/>
            <a:ext cx="4385531" cy="438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in by Hudrcová Helena on Zvieratká in 2021 | Cute gif, Animation, Animated  smiley faces">
            <a:extLst>
              <a:ext uri="{FF2B5EF4-FFF2-40B4-BE49-F238E27FC236}">
                <a16:creationId xmlns:a16="http://schemas.microsoft.com/office/drawing/2014/main" id="{13628794-12B7-C84F-A6F6-414E1160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9058" y="690322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C6751348-36CD-4B4D-BC86-410A4CCD72A2}"/>
              </a:ext>
            </a:extLst>
          </p:cNvPr>
          <p:cNvSpPr/>
          <p:nvPr/>
        </p:nvSpPr>
        <p:spPr>
          <a:xfrm>
            <a:off x="4290647" y="5199811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Qu-</a:t>
            </a:r>
            <a:r>
              <a:rPr lang="en-GB" sz="4400" b="1" dirty="0" err="1">
                <a:solidFill>
                  <a:srgbClr val="C00000"/>
                </a:solidFill>
              </a:rPr>
              <a:t>qu</a:t>
            </a:r>
            <a:r>
              <a:rPr lang="en-GB" sz="4400" b="1" dirty="0">
                <a:solidFill>
                  <a:srgbClr val="C00000"/>
                </a:solidFill>
              </a:rPr>
              <a:t>-</a:t>
            </a:r>
            <a:r>
              <a:rPr lang="en-GB" sz="4400" b="1" dirty="0" err="1">
                <a:solidFill>
                  <a:srgbClr val="C00000"/>
                </a:solidFill>
              </a:rPr>
              <a:t>qu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ACB81FF-65A4-6D4F-9CA1-FB4EA088CBA7}"/>
              </a:ext>
            </a:extLst>
          </p:cNvPr>
          <p:cNvSpPr/>
          <p:nvPr/>
        </p:nvSpPr>
        <p:spPr>
          <a:xfrm>
            <a:off x="1099282" y="632891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3. </a:t>
            </a:r>
            <a:r>
              <a:rPr lang="en-GB" sz="3200" b="1" dirty="0" err="1">
                <a:solidFill>
                  <a:schemeClr val="accent1"/>
                </a:solidFill>
              </a:rPr>
              <a:t>Kuchuk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va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mushukning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yozamiz</a:t>
            </a:r>
            <a:r>
              <a:rPr lang="en-GB" sz="3200" b="1" dirty="0">
                <a:solidFill>
                  <a:schemeClr val="accent1"/>
                </a:solidFill>
              </a:rPr>
              <a:t>?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6" descr="Щенок">
            <a:extLst>
              <a:ext uri="{FF2B5EF4-FFF2-40B4-BE49-F238E27FC236}">
                <a16:creationId xmlns:a16="http://schemas.microsoft.com/office/drawing/2014/main" id="{9163BD96-5C12-C245-A2F2-C18FB4AB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7" y="1746777"/>
            <a:ext cx="3810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ucky cat гифки, анимированные GIF изображения lucky cat - скачать гиф  картинки на GIFER">
            <a:extLst>
              <a:ext uri="{FF2B5EF4-FFF2-40B4-BE49-F238E27FC236}">
                <a16:creationId xmlns:a16="http://schemas.microsoft.com/office/drawing/2014/main" id="{87F47F8A-82AF-224B-B3CD-B01DD8E9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43" y="1604764"/>
            <a:ext cx="4169773" cy="35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C264A8-4E08-7B40-89F7-9A24B1632A56}"/>
              </a:ext>
            </a:extLst>
          </p:cNvPr>
          <p:cNvSpPr/>
          <p:nvPr/>
        </p:nvSpPr>
        <p:spPr>
          <a:xfrm>
            <a:off x="1617783" y="5326422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C00000"/>
                </a:solidFill>
              </a:rPr>
              <a:t>Vov-vov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E3D1776-EB93-2242-8714-A3774914F7AF}"/>
              </a:ext>
            </a:extLst>
          </p:cNvPr>
          <p:cNvSpPr/>
          <p:nvPr/>
        </p:nvSpPr>
        <p:spPr>
          <a:xfrm>
            <a:off x="7340992" y="5352209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rgbClr val="C00000"/>
                </a:solidFill>
              </a:rPr>
              <a:t>Miyov-miyov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340D467-1235-DB4A-B9BD-67E4D4D5DF47}"/>
              </a:ext>
            </a:extLst>
          </p:cNvPr>
          <p:cNvSpPr/>
          <p:nvPr/>
        </p:nvSpPr>
        <p:spPr>
          <a:xfrm>
            <a:off x="1114272" y="686156"/>
            <a:ext cx="10218292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1"/>
                </a:solidFill>
              </a:rPr>
              <a:t>4. Yana </a:t>
            </a:r>
            <a:r>
              <a:rPr lang="en-GB" sz="3200" b="1" dirty="0" err="1">
                <a:solidFill>
                  <a:schemeClr val="accent1"/>
                </a:solidFill>
              </a:rPr>
              <a:t>qanday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hayvonlarni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bilasiz</a:t>
            </a:r>
            <a:r>
              <a:rPr lang="en-GB" sz="3200" b="1" dirty="0">
                <a:solidFill>
                  <a:schemeClr val="accent1"/>
                </a:solidFill>
              </a:rPr>
              <a:t>, </a:t>
            </a:r>
            <a:r>
              <a:rPr lang="en-GB" sz="3200" b="1" dirty="0" err="1">
                <a:solidFill>
                  <a:schemeClr val="accent1"/>
                </a:solidFill>
              </a:rPr>
              <a:t>ularning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chiqaradigan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tovushini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yozib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bering</a:t>
            </a:r>
            <a:r>
              <a:rPr lang="en-GB" sz="3200" b="1" dirty="0">
                <a:solidFill>
                  <a:schemeClr val="accent1"/>
                </a:solidFill>
              </a:rPr>
              <a:t>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Деток поит молоком, Каждый с детства с ней знаком. Вовсе даже не молчит, А  от радости - мычит. С виду, правда, чуть сурова, А зовут её … ). Обсуждение  на LiveInternet -">
            <a:extLst>
              <a:ext uri="{FF2B5EF4-FFF2-40B4-BE49-F238E27FC236}">
                <a16:creationId xmlns:a16="http://schemas.microsoft.com/office/drawing/2014/main" id="{9DA71BCD-7686-8546-851D-0E671B41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48" y="1409971"/>
            <a:ext cx="3943366" cy="42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A white sheep on white backgroud">
            <a:extLst>
              <a:ext uri="{FF2B5EF4-FFF2-40B4-BE49-F238E27FC236}">
                <a16:creationId xmlns:a16="http://schemas.microsoft.com/office/drawing/2014/main" id="{8AFB52DB-DFCA-7849-819A-FEF0BEC7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23" y="1744527"/>
            <a:ext cx="3115495" cy="336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6450F76-96B2-DA49-B88F-5FA97C1DD0FC}"/>
              </a:ext>
            </a:extLst>
          </p:cNvPr>
          <p:cNvSpPr/>
          <p:nvPr/>
        </p:nvSpPr>
        <p:spPr>
          <a:xfrm>
            <a:off x="1617783" y="5326422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Mo‘-</a:t>
            </a:r>
            <a:r>
              <a:rPr lang="en-GB" sz="4400" b="1" dirty="0" err="1">
                <a:solidFill>
                  <a:srgbClr val="C00000"/>
                </a:solidFill>
              </a:rPr>
              <a:t>mo</a:t>
            </a:r>
            <a:r>
              <a:rPr lang="en-GB" sz="4400" b="1" dirty="0">
                <a:solidFill>
                  <a:srgbClr val="C00000"/>
                </a:solidFill>
              </a:rPr>
              <a:t>‘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A9AF072-554E-954A-BD29-390DA5778030}"/>
              </a:ext>
            </a:extLst>
          </p:cNvPr>
          <p:cNvSpPr/>
          <p:nvPr/>
        </p:nvSpPr>
        <p:spPr>
          <a:xfrm>
            <a:off x="7340992" y="5352209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Ba-</a:t>
            </a:r>
            <a:r>
              <a:rPr lang="en-GB" sz="4400" b="1" dirty="0" err="1">
                <a:solidFill>
                  <a:srgbClr val="C00000"/>
                </a:solidFill>
              </a:rPr>
              <a:t>ba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9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4A44D7-8B38-9643-8BB1-07C0472A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9" y="468712"/>
            <a:ext cx="10288249" cy="121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F3F8106-E832-3B4A-A996-5B7D2166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498" y="1602142"/>
            <a:ext cx="6228832" cy="47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E1DE4-A3A4-834D-BB5D-127FB3C4B2AB}"/>
              </a:ext>
            </a:extLst>
          </p:cNvPr>
          <p:cNvSpPr txBox="1"/>
          <p:nvPr/>
        </p:nvSpPr>
        <p:spPr>
          <a:xfrm>
            <a:off x="7751297" y="1842868"/>
            <a:ext cx="2475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2">
                    <a:lumMod val="50000"/>
                  </a:schemeClr>
                </a:solidFill>
              </a:rPr>
              <a:t>Rauf </a:t>
            </a:r>
            <a:r>
              <a:rPr lang="en-GB" sz="3200" b="1" dirty="0" err="1">
                <a:solidFill>
                  <a:schemeClr val="accent2">
                    <a:lumMod val="50000"/>
                  </a:schemeClr>
                </a:solidFill>
              </a:rPr>
              <a:t>Tolib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169333"/>
            <a:ext cx="11480651" cy="6536267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0DAE5B-E0CA-EE44-8301-71B6D673AAF9}"/>
              </a:ext>
            </a:extLst>
          </p:cNvPr>
          <p:cNvSpPr txBox="1"/>
          <p:nvPr/>
        </p:nvSpPr>
        <p:spPr>
          <a:xfrm>
            <a:off x="542306" y="1012308"/>
            <a:ext cx="1130401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i="0" u="none" strike="noStrike" dirty="0">
                <a:solidFill>
                  <a:srgbClr val="737373"/>
                </a:solidFill>
                <a:effectLst/>
                <a:latin typeface="Fira Sans" panose="020B0503050000020004" pitchFamily="34" charset="0"/>
              </a:rPr>
              <a:t>                            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Rauf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Tolib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1946-yilda Toshkent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shahrida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tug‘ilgan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.</a:t>
            </a:r>
            <a:br>
              <a:rPr lang="en-GB" sz="3200" b="1" dirty="0">
                <a:solidFill>
                  <a:schemeClr val="accent1"/>
                </a:solidFill>
              </a:rPr>
            </a:br>
            <a:r>
              <a:rPr lang="en-GB" sz="3200" b="1" dirty="0">
                <a:solidFill>
                  <a:schemeClr val="accent1"/>
                </a:solidFill>
              </a:rPr>
              <a:t>                           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Shoirning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Gulxan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“,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G‘uncha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“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jumallarida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ishlashi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               </a:t>
            </a:r>
          </a:p>
          <a:p>
            <a:r>
              <a:rPr lang="en-GB" sz="3200" b="1" dirty="0">
                <a:solidFill>
                  <a:schemeClr val="accent1"/>
                </a:solidFill>
              </a:rPr>
              <a:t>                           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bolalar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hayotiga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chuqurroq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kirishiga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sababchi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          </a:t>
            </a:r>
          </a:p>
          <a:p>
            <a:r>
              <a:rPr lang="en-GB" sz="3200" b="1" dirty="0">
                <a:solidFill>
                  <a:schemeClr val="accent1"/>
                </a:solidFill>
              </a:rPr>
              <a:t>                           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bo‘ldi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. „Ona yurt“,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Eshitmadim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demanglar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“, „Yurt      </a:t>
            </a:r>
          </a:p>
          <a:p>
            <a:r>
              <a:rPr lang="en-GB" sz="3200" b="1" dirty="0">
                <a:solidFill>
                  <a:schemeClr val="accent1"/>
                </a:solidFill>
              </a:rPr>
              <a:t>                           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mehri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“,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Osmon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bog‘“,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Mirjalol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nega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lol“,       </a:t>
            </a:r>
          </a:p>
          <a:p>
            <a:r>
              <a:rPr lang="en-GB" sz="3200" b="1" dirty="0">
                <a:solidFill>
                  <a:schemeClr val="accent1"/>
                </a:solidFill>
              </a:rPr>
              <a:t>                            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Sehrgar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do‘stim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bor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“,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Qiziq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tomosha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“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kabi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o‘ndan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ortiq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kitoblari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chop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etildi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.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Shuningdek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, u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Hamma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hayron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“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nomli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hikoyalar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to‘plami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,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kichkintoylar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uchun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„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Jirafaning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bo‘yni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nega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uzun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?“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ertaklar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kitobi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yuzaga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keldi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. Rauf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Tolibning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nasriy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asarlari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ham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yosh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kitobxonlar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tomonidan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iliq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kutib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 </a:t>
            </a:r>
            <a:r>
              <a:rPr lang="en-GB" sz="3200" b="1" i="0" u="none" strike="noStrike" dirty="0" err="1">
                <a:solidFill>
                  <a:schemeClr val="accent1"/>
                </a:solidFill>
                <a:effectLst/>
              </a:rPr>
              <a:t>olindi</a:t>
            </a:r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.</a:t>
            </a:r>
          </a:p>
          <a:p>
            <a:r>
              <a:rPr lang="en-GB" sz="3200" b="1" i="0" u="none" strike="noStrike" dirty="0">
                <a:solidFill>
                  <a:schemeClr val="accent1"/>
                </a:solidFill>
                <a:effectLst/>
              </a:rPr>
              <a:t> 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4434AD6-3F6F-6841-9A1A-223F789E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2" y="280814"/>
            <a:ext cx="2596926" cy="3246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248EF-604B-1B49-ADF5-88265C327EEF}"/>
              </a:ext>
            </a:extLst>
          </p:cNvPr>
          <p:cNvSpPr txBox="1"/>
          <p:nvPr/>
        </p:nvSpPr>
        <p:spPr>
          <a:xfrm>
            <a:off x="914398" y="3460653"/>
            <a:ext cx="223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(1946-2009)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324</Words>
  <Application>Microsoft Macintosh PowerPoint</Application>
  <PresentationFormat>Широкоэкранный</PresentationFormat>
  <Paragraphs>46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Fira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7</cp:revision>
  <dcterms:created xsi:type="dcterms:W3CDTF">2022-01-17T07:20:04Z</dcterms:created>
  <dcterms:modified xsi:type="dcterms:W3CDTF">2022-01-19T03:57:07Z</dcterms:modified>
</cp:coreProperties>
</file>