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93" r:id="rId2"/>
    <p:sldId id="571" r:id="rId3"/>
    <p:sldId id="570" r:id="rId4"/>
    <p:sldId id="573" r:id="rId5"/>
    <p:sldId id="576" r:id="rId6"/>
    <p:sldId id="577" r:id="rId7"/>
    <p:sldId id="578" r:id="rId8"/>
    <p:sldId id="51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86"/>
  </p:normalViewPr>
  <p:slideViewPr>
    <p:cSldViewPr snapToGrid="0" snapToObjects="1">
      <p:cViewPr varScale="1">
        <p:scale>
          <a:sx n="76" d="100"/>
          <a:sy n="76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2C9B4-CAD0-6D46-84DB-D3A1E11E8E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DB71A4-A150-A64F-83AD-A35B229D4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22D5AE-C01C-DB4B-B485-8328EC739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DC8E74-3718-DF4B-BF2F-EC969B49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45010-7C01-514D-9CDD-F179FB37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790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A27B9-73AD-3B43-B679-96D1C5D4F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63A3FA-F7BE-7E4C-9D6C-9A34F36BF4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335B6-5897-D046-B3EA-69C8BB3AD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E8005-ACBC-A747-BCE0-CC3703A64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F89B89-3EBF-4344-B9C0-80368307E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610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5764CD-F14C-9041-999A-FBA051DFE7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9CB5F6-169D-3D45-8EA5-768B66AA3A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D748F5-41E3-234C-A829-3C0BC51E0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C200BD-E604-DA41-98FC-B120B77A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421305-FB17-AD43-888D-85F4118E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87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A04917-785A-E142-A235-808761A0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976A1C-DFCF-A44E-B110-B7EA125AF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A34E53-2AFD-7648-BC2A-8EFEB4FC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8245-AEE4-104A-AAE8-4CEFB785C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E3005B-9E24-9844-A7D1-161A3F7CC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70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C39E1B-7252-E54E-BCFE-96D60A66F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258707-90FD-4C46-9AFC-6A8E0B5A87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AE6E71-8407-EF49-B11E-CD08352C7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452409-FB3A-8F43-9B2E-B828C2DC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3FBEEC-5B22-744F-B8D7-3090B29A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260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A4F51-F594-F042-8E66-67E64FE0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4EFD50-BD91-A04D-A935-893D3926FA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D82201-04BF-1A4B-A45C-EFD196E66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C21725-D3BC-A646-BD99-F3DECA01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521212-B2D7-9E43-B7B6-48AC1BAE6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49D8A6-37A2-434B-9EE2-76ED2064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9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781-0EAF-4149-A3DF-57203E1F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DBE3C5-7452-6647-AE9E-E6FAD499C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2091B0-80EC-CE4F-B15E-1A7D8563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794380-F46A-AC43-A14A-6D182C4A3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D184CE0-558C-564F-9A41-A36A1F681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1E585B8-2603-DC4C-A395-DD7669F2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B4F435-0B37-F346-9183-A6DD71FDC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B525736-BC72-A743-A01B-94E3134F0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1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6518F-1902-2440-AB22-D45A06273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33853BC-C92C-B24F-A2DE-1E70D148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5A459C-265C-4044-92D7-359096CB9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E40B5D-2627-4547-9ABC-DDC61A87D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7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E8D0A8-06CC-CA49-AF9B-22ADF9B84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0973C4-7E7A-F74D-BC84-8D3FF247D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8436A4-EC96-E344-BB98-E3EBE65BA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11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BB5E1C-AC96-2D4C-8111-98DB3BD2E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4225E7-EF3B-3A42-A55C-12760EAD4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EE54603-276C-D94F-AD2E-41CDA2A9A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B3DB6E-BEA7-7641-A2D6-609C07DF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BF68A5-C2FB-CC47-AE8B-799E1C51C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9C431-891A-2A47-92F6-A62EA1BE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7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238854-1E6D-8349-AB39-E5715AB67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5501F-90D7-D846-A529-4292CB24D7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2AAB5D-D04E-E54B-8E91-E104E68EF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7A80B-3B72-0247-9432-B7B3AB35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DDDC6B-42DA-6A4E-853E-818C8EEB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DD54-4731-9641-A649-66768819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48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ECAF33-422F-3347-838D-4E53C032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D9226-D0D4-D640-A9C6-E83679D1B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9846D-2C6F-1144-BB2E-1137E93D2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A6F19-2991-B147-92BF-0FFBDBEA2264}" type="datetimeFigureOut">
              <a:rPr lang="ru-RU" smtClean="0"/>
              <a:t>24.01.2022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80835E-6373-CA4B-B25B-68F917A43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CD6FC2-74C6-1B4D-94F4-3B3AEB59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4CB6-4D25-694E-814A-B4C5157D4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5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fon\FONLAR\фон\electronic-spin-wallpapers_8305_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6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654" y="27382"/>
            <a:ext cx="9626750" cy="71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5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182880"/>
            <a:ext cx="11611859" cy="6485206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2F7D671-4757-284A-8897-C07B3FD1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4" y="581233"/>
            <a:ext cx="10851703" cy="114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OTABEK\Desktop\расм 2-синф\photo_2021-08-16_16-46-19.jpg">
            <a:extLst>
              <a:ext uri="{FF2B5EF4-FFF2-40B4-BE49-F238E27FC236}">
                <a16:creationId xmlns:a16="http://schemas.microsoft.com/office/drawing/2014/main" id="{6D9DBCDD-1EB7-5F4B-B217-B45FBA28C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1" b="98438" l="2198" r="97253">
                        <a14:foregroundMark x1="31664" y1="24878" x2="41209" y2="9766"/>
                        <a14:foregroundMark x1="14973" y1="51302" x2="16277" y2="49237"/>
                        <a14:foregroundMark x1="41209" y1="9766" x2="64423" y2="28776"/>
                        <a14:foregroundMark x1="64423" y1="28776" x2="77198" y2="48307"/>
                        <a14:foregroundMark x1="77198" y1="48307" x2="97253" y2="58203"/>
                        <a14:foregroundMark x1="82967" y1="61979" x2="51923" y2="56901"/>
                        <a14:foregroundMark x1="51923" y1="56901" x2="22527" y2="58854"/>
                        <a14:foregroundMark x1="22527" y1="58854" x2="9753" y2="70833"/>
                        <a14:foregroundMark x1="38187" y1="36198" x2="40385" y2="39323"/>
                        <a14:foregroundMark x1="52335" y1="38672" x2="50137" y2="43750"/>
                        <a14:foregroundMark x1="52335" y1="38021" x2="53159" y2="44922"/>
                        <a14:foregroundMark x1="52335" y1="38672" x2="57555" y2="44271"/>
                        <a14:foregroundMark x1="34478" y1="39323" x2="36676" y2="47526"/>
                        <a14:foregroundMark x1="38874" y1="39323" x2="41209" y2="46875"/>
                        <a14:foregroundMark x1="30632" y1="51302" x2="30632" y2="51302"/>
                        <a14:foregroundMark x1="31456" y1="49349" x2="31456" y2="49349"/>
                        <a14:foregroundMark x1="31456" y1="49349" x2="31456" y2="49349"/>
                        <a14:foregroundMark x1="39698" y1="4036" x2="35852" y2="2214"/>
                        <a14:foregroundMark x1="35852" y1="1563" x2="35852" y2="1563"/>
                        <a14:foregroundMark x1="37363" y1="2214" x2="37363" y2="2214"/>
                        <a14:foregroundMark x1="3709" y1="60026" x2="3709" y2="60026"/>
                        <a14:foregroundMark x1="3709" y1="60026" x2="2335" y2="67578"/>
                        <a14:foregroundMark x1="29945" y1="91536" x2="41896" y2="92188"/>
                        <a14:foregroundMark x1="41896" y1="93490" x2="24725" y2="98438"/>
                        <a14:foregroundMark x1="24725" y1="97266" x2="24725" y2="97266"/>
                        <a14:foregroundMark x1="41896" y1="88411" x2="41896" y2="88411"/>
                        <a14:foregroundMark x1="51648" y1="87109" x2="51648" y2="87109"/>
                        <a14:foregroundMark x1="49313" y1="87760" x2="53159" y2="93490"/>
                        <a14:foregroundMark x1="53159" y1="92188" x2="64286" y2="96615"/>
                        <a14:foregroundMark x1="30618" y1="29467" x2="35165" y2="24219"/>
                        <a14:foregroundMark x1="30040" y1="30134" x2="30495" y2="29609"/>
                        <a14:foregroundMark x1="33654" y1="4688" x2="33328" y2="6212"/>
                        <a14:foregroundMark x1="37363" y1="1563" x2="40385" y2="5990"/>
                        <a14:foregroundMark x1="40385" y1="5339" x2="40385" y2="5339"/>
                        <a14:foregroundMark x1="36676" y1="911" x2="74038" y2="44922"/>
                        <a14:foregroundMark x1="77747" y1="49349" x2="77747" y2="49349"/>
                        <a14:foregroundMark x1="74725" y1="46875" x2="64560" y2="26172"/>
                        <a14:foregroundMark x1="64560" y1="26172" x2="39698" y2="1563"/>
                        <a14:backgroundMark x1="33516" y1="6250" x2="28297" y2="29167"/>
                        <a14:backgroundMark x1="28297" y1="29167" x2="14835" y2="4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41" y="4050951"/>
            <a:ext cx="1911196" cy="22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FD410F-75AB-9A4F-B726-B25C3EC4A9A6}"/>
              </a:ext>
            </a:extLst>
          </p:cNvPr>
          <p:cNvSpPr txBox="1"/>
          <p:nvPr/>
        </p:nvSpPr>
        <p:spPr>
          <a:xfrm>
            <a:off x="8718330" y="5333999"/>
            <a:ext cx="145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7030A0"/>
                </a:solidFill>
              </a:rPr>
              <a:t>3-dars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CE8E80-5C08-524F-B5EC-DA1DBE10A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1956634" y="1912867"/>
            <a:ext cx="5692028" cy="416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39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443" y="387868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A741D4E1-324C-2E4D-8B31-0BC3AE3FC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213" y="7445126"/>
            <a:ext cx="11263532" cy="33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9522F093-D2C3-9143-82AC-F6FFA6CBC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1875" l="4688" r="89063">
                        <a14:foregroundMark x1="7813" y1="55625" x2="4688" y2="57500"/>
                        <a14:foregroundMark x1="31771" y1="29375" x2="34375" y2="35625"/>
                        <a14:foregroundMark x1="48958" y1="27500" x2="50000" y2="33750"/>
                        <a14:foregroundMark x1="27083" y1="78125" x2="29167" y2="81875"/>
                        <a14:foregroundMark x1="53646" y1="75000" x2="53646" y2="75000"/>
                        <a14:foregroundMark x1="56250" y1="76250" x2="56250" y2="76250"/>
                        <a14:foregroundMark x1="88542" y1="71875" x2="80208" y2="91875"/>
                        <a14:foregroundMark x1="80208" y1="91250" x2="80208" y2="91250"/>
                        <a14:foregroundMark x1="50000" y1="81250" x2="57292" y2="8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2" y="354488"/>
            <a:ext cx="1733910" cy="144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C9053-E7CF-CB42-9BEF-4C85D0A63C9A}"/>
              </a:ext>
            </a:extLst>
          </p:cNvPr>
          <p:cNvSpPr txBox="1"/>
          <p:nvPr/>
        </p:nvSpPr>
        <p:spPr>
          <a:xfrm>
            <a:off x="2518115" y="422029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Namunadagi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kabi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birikmalar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yasab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3200" b="1" dirty="0" err="1">
                <a:solidFill>
                  <a:schemeClr val="accent1">
                    <a:lumMod val="75000"/>
                  </a:schemeClr>
                </a:solidFill>
              </a:rPr>
              <a:t>yozing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F888D47A-77A5-4445-B6C3-0D155E43B38C}"/>
              </a:ext>
            </a:extLst>
          </p:cNvPr>
          <p:cNvSpPr/>
          <p:nvPr/>
        </p:nvSpPr>
        <p:spPr>
          <a:xfrm>
            <a:off x="2133353" y="1550545"/>
            <a:ext cx="3066758" cy="7165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</a:rPr>
              <a:t>Namuna</a:t>
            </a:r>
            <a:r>
              <a:rPr lang="en-GB" sz="3600" b="1" dirty="0">
                <a:solidFill>
                  <a:srgbClr val="C00000"/>
                </a:solidFill>
              </a:rPr>
              <a:t>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7EE92D-F427-6B4E-83BC-7BCC3353118C}"/>
              </a:ext>
            </a:extLst>
          </p:cNvPr>
          <p:cNvSpPr txBox="1"/>
          <p:nvPr/>
        </p:nvSpPr>
        <p:spPr>
          <a:xfrm>
            <a:off x="5176907" y="1135089"/>
            <a:ext cx="4805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g‘oq-g‘oq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476040-7A9D-324D-8E5C-24783B65BDDC}"/>
              </a:ext>
            </a:extLst>
          </p:cNvPr>
          <p:cNvSpPr txBox="1"/>
          <p:nvPr/>
        </p:nvSpPr>
        <p:spPr>
          <a:xfrm>
            <a:off x="9231479" y="1132742"/>
            <a:ext cx="285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g‘oqillamoq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8A169-C268-3944-8D06-DBDFB5D3948B}"/>
              </a:ext>
            </a:extLst>
          </p:cNvPr>
          <p:cNvSpPr txBox="1"/>
          <p:nvPr/>
        </p:nvSpPr>
        <p:spPr>
          <a:xfrm>
            <a:off x="5371509" y="1737654"/>
            <a:ext cx="3727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g‘a-g‘a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A84806-2888-8243-8E54-ADF3A2ABDC5C}"/>
              </a:ext>
            </a:extLst>
          </p:cNvPr>
          <p:cNvSpPr txBox="1"/>
          <p:nvPr/>
        </p:nvSpPr>
        <p:spPr>
          <a:xfrm>
            <a:off x="8877442" y="1721244"/>
            <a:ext cx="2852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g‘ag‘illamoq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E241D93-AE1D-E249-B640-AEA115A7EF36}"/>
              </a:ext>
            </a:extLst>
          </p:cNvPr>
          <p:cNvSpPr txBox="1"/>
          <p:nvPr/>
        </p:nvSpPr>
        <p:spPr>
          <a:xfrm>
            <a:off x="1317668" y="2635646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vov-vov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5C127B4-A3F0-B047-B941-817899D526F2}"/>
              </a:ext>
            </a:extLst>
          </p:cNvPr>
          <p:cNvSpPr txBox="1"/>
          <p:nvPr/>
        </p:nvSpPr>
        <p:spPr>
          <a:xfrm>
            <a:off x="1331735" y="3240555"/>
            <a:ext cx="523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miyov-miyov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965A45-A911-2E4D-AA66-2A86C105414E}"/>
              </a:ext>
            </a:extLst>
          </p:cNvPr>
          <p:cNvSpPr txBox="1"/>
          <p:nvPr/>
        </p:nvSpPr>
        <p:spPr>
          <a:xfrm>
            <a:off x="1303603" y="3845467"/>
            <a:ext cx="3727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g‘a-g‘a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11DF16-89EA-204C-AE35-C81C047C3F2B}"/>
              </a:ext>
            </a:extLst>
          </p:cNvPr>
          <p:cNvSpPr txBox="1"/>
          <p:nvPr/>
        </p:nvSpPr>
        <p:spPr>
          <a:xfrm>
            <a:off x="1329387" y="4405832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qu-qu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E573D3-C104-9B46-A009-E767863CFAFC}"/>
              </a:ext>
            </a:extLst>
          </p:cNvPr>
          <p:cNvSpPr txBox="1"/>
          <p:nvPr/>
        </p:nvSpPr>
        <p:spPr>
          <a:xfrm>
            <a:off x="1343457" y="5024809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mo</a:t>
            </a:r>
            <a:r>
              <a:rPr lang="en-GB" sz="4000" b="1" dirty="0">
                <a:solidFill>
                  <a:srgbClr val="7030A0"/>
                </a:solidFill>
              </a:rPr>
              <a:t>‘-</a:t>
            </a:r>
            <a:r>
              <a:rPr lang="en-GB" sz="4000" b="1" dirty="0" err="1">
                <a:solidFill>
                  <a:srgbClr val="7030A0"/>
                </a:solidFill>
              </a:rPr>
              <a:t>mo</a:t>
            </a:r>
            <a:r>
              <a:rPr lang="en-GB" sz="4000" b="1" dirty="0">
                <a:solidFill>
                  <a:srgbClr val="7030A0"/>
                </a:solidFill>
              </a:rPr>
              <a:t>‘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2D287-5FED-B446-B01E-5FD59DF24FA1}"/>
              </a:ext>
            </a:extLst>
          </p:cNvPr>
          <p:cNvSpPr txBox="1"/>
          <p:nvPr/>
        </p:nvSpPr>
        <p:spPr>
          <a:xfrm>
            <a:off x="1371592" y="5559387"/>
            <a:ext cx="4575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7030A0"/>
                </a:solidFill>
              </a:rPr>
              <a:t>vish-vish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qilmoq</a:t>
            </a:r>
            <a:r>
              <a:rPr lang="en-GB" sz="4000" b="1" dirty="0">
                <a:solidFill>
                  <a:srgbClr val="7030A0"/>
                </a:solidFill>
              </a:rPr>
              <a:t> = 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C363F1-FBBF-BE48-A384-4F399D325DB4}"/>
              </a:ext>
            </a:extLst>
          </p:cNvPr>
          <p:cNvSpPr txBox="1"/>
          <p:nvPr/>
        </p:nvSpPr>
        <p:spPr>
          <a:xfrm>
            <a:off x="5085465" y="2633300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vovullamoq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38FF28-0A44-0449-B81E-E24FE1905B74}"/>
              </a:ext>
            </a:extLst>
          </p:cNvPr>
          <p:cNvSpPr txBox="1"/>
          <p:nvPr/>
        </p:nvSpPr>
        <p:spPr>
          <a:xfrm>
            <a:off x="6110062" y="3249933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miyovlamoq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C67A4C-161B-9143-949F-60A506EA12B1}"/>
              </a:ext>
            </a:extLst>
          </p:cNvPr>
          <p:cNvSpPr txBox="1"/>
          <p:nvPr/>
        </p:nvSpPr>
        <p:spPr>
          <a:xfrm>
            <a:off x="4815834" y="3826709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g‘ag‘alamoq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A82993-27F7-CF47-A2C3-BCF978B05E6D}"/>
              </a:ext>
            </a:extLst>
          </p:cNvPr>
          <p:cNvSpPr txBox="1"/>
          <p:nvPr/>
        </p:nvSpPr>
        <p:spPr>
          <a:xfrm>
            <a:off x="4661088" y="4361281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ququlamoq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8513787-6463-7944-A1FC-B79CED517682}"/>
              </a:ext>
            </a:extLst>
          </p:cNvPr>
          <p:cNvSpPr txBox="1"/>
          <p:nvPr/>
        </p:nvSpPr>
        <p:spPr>
          <a:xfrm>
            <a:off x="5266001" y="5022465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mo‘ramoq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311C05-E186-D945-B1C3-210EDEBC4CA7}"/>
              </a:ext>
            </a:extLst>
          </p:cNvPr>
          <p:cNvSpPr txBox="1"/>
          <p:nvPr/>
        </p:nvSpPr>
        <p:spPr>
          <a:xfrm>
            <a:off x="5294137" y="5542969"/>
            <a:ext cx="44500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chemeClr val="accent2">
                    <a:lumMod val="50000"/>
                  </a:schemeClr>
                </a:solidFill>
              </a:rPr>
              <a:t>vishillamoq</a:t>
            </a:r>
            <a:r>
              <a:rPr lang="en-GB" sz="4000" b="1" dirty="0">
                <a:solidFill>
                  <a:schemeClr val="accent2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8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7" grpId="0"/>
      <p:bldP spid="18" grpId="0"/>
      <p:bldP spid="19" grpId="0"/>
      <p:bldP spid="20" grpId="0"/>
      <p:bldP spid="22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83889A2-04CB-2046-95E0-BA1A4EDD40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/>
          <a:stretch/>
        </p:blipFill>
        <p:spPr bwMode="auto">
          <a:xfrm>
            <a:off x="981855" y="284617"/>
            <a:ext cx="10228289" cy="107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0AB1D04-6E68-E240-BA51-78B65E1E6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2" t="10687" b="19402"/>
          <a:stretch/>
        </p:blipFill>
        <p:spPr bwMode="auto">
          <a:xfrm>
            <a:off x="8397214" y="2012419"/>
            <a:ext cx="3314116" cy="313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619F23-2AED-7E49-9D46-7DB4BD4CFC91}"/>
              </a:ext>
            </a:extLst>
          </p:cNvPr>
          <p:cNvSpPr txBox="1"/>
          <p:nvPr/>
        </p:nvSpPr>
        <p:spPr>
          <a:xfrm>
            <a:off x="5999016" y="4530440"/>
            <a:ext cx="50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.</a:t>
            </a:r>
            <a:endParaRPr lang="ru-RU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DEE424-DE25-D54A-93CD-03C18F421572}"/>
              </a:ext>
            </a:extLst>
          </p:cNvPr>
          <p:cNvSpPr txBox="1"/>
          <p:nvPr/>
        </p:nvSpPr>
        <p:spPr>
          <a:xfrm>
            <a:off x="1053149" y="778920"/>
            <a:ext cx="78001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Oyijon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oyijon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-a,</a:t>
            </a:r>
          </a:p>
          <a:p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Quloqqinam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Quloqqinangdan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oying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o‘rgilsin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Nimalarga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Do‘konlarda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bo‘lar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ekan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Bozorlarda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sotar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ekan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Ana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uning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nomi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tilla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zirak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O‘shanga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Oshanga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og‘risa-yo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alam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-o, </a:t>
            </a: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alam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1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F0215B4-C694-8B41-8C03-C1D51F8BEF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t="5324" r="2042" b="5324"/>
          <a:stretch/>
        </p:blipFill>
        <p:spPr bwMode="auto">
          <a:xfrm>
            <a:off x="0" y="-16776"/>
            <a:ext cx="12192000" cy="689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yijon" descr="Oyijon">
            <a:hlinkClick r:id="" action="ppaction://media"/>
            <a:extLst>
              <a:ext uri="{FF2B5EF4-FFF2-40B4-BE49-F238E27FC236}">
                <a16:creationId xmlns:a16="http://schemas.microsoft.com/office/drawing/2014/main" id="{4A7FE2BC-661B-F24C-B4A3-E78F1394C0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458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45679" y="359706"/>
            <a:ext cx="11480651" cy="6082264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4A867A5-218D-C24C-8047-0FD74E28F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5" t="19370" b="15409"/>
          <a:stretch/>
        </p:blipFill>
        <p:spPr bwMode="auto">
          <a:xfrm>
            <a:off x="8162680" y="1171524"/>
            <a:ext cx="3275589" cy="32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C8C2B31-7499-AB41-9F6A-B1F1FC22AEB5}"/>
              </a:ext>
            </a:extLst>
          </p:cNvPr>
          <p:cNvSpPr txBox="1"/>
          <p:nvPr/>
        </p:nvSpPr>
        <p:spPr>
          <a:xfrm>
            <a:off x="942109" y="110821"/>
            <a:ext cx="78001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Oyijon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oyijon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-a,</a:t>
            </a:r>
          </a:p>
          <a:p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Bilakkinam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Bilakkinangdan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oying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o‘rgilsin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Nimalarga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Zargarlarda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bo‘lar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ekan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Do‘konlarda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sotar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ekan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Uning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nomi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bilaguzuk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</a:t>
            </a:r>
          </a:p>
          <a:p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O‘shanga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og‘ridi-ya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Oshanga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og‘risa-yo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alam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-o, </a:t>
            </a:r>
            <a:r>
              <a:rPr lang="en-GB" sz="4000" b="1" dirty="0" err="1">
                <a:solidFill>
                  <a:schemeClr val="accent1">
                    <a:lumMod val="75000"/>
                  </a:schemeClr>
                </a:solidFill>
              </a:rPr>
              <a:t>alam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endParaRPr lang="en-GB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4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n\Fotoshoplar\8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70213" y="318927"/>
            <a:ext cx="11611859" cy="6485206"/>
          </a:xfrm>
          <a:prstGeom prst="round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32261" y="4677849"/>
            <a:ext cx="1853744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718330" y="2076540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497613" y="264409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671033" y="3258958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970578" y="4583259"/>
            <a:ext cx="1450429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43544" y="5177840"/>
            <a:ext cx="977462" cy="53602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2F7D671-4757-284A-8897-C07B3FD14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94" y="498103"/>
            <a:ext cx="10851703" cy="114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ACE8E80-5C08-524F-B5EC-DA1DBE10A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t="6216" r="12080" b="5524"/>
          <a:stretch/>
        </p:blipFill>
        <p:spPr bwMode="auto">
          <a:xfrm>
            <a:off x="3473671" y="1754054"/>
            <a:ext cx="6208077" cy="454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im oladi shuginani" descr="Kim oladi shuginani">
            <a:hlinkClick r:id="" action="ppaction://media"/>
            <a:extLst>
              <a:ext uri="{FF2B5EF4-FFF2-40B4-BE49-F238E27FC236}">
                <a16:creationId xmlns:a16="http://schemas.microsoft.com/office/drawing/2014/main" id="{0D9056E9-5CC6-1B44-AE9E-D0851F9BE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48664" y="52622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4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29AC7E-DD3C-2740-B9A2-2181B3EF6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32830" cy="6832600"/>
          </a:xfrm>
          <a:prstGeom prst="rect">
            <a:avLst/>
          </a:prstGeom>
        </p:spPr>
      </p:pic>
      <p:sp>
        <p:nvSpPr>
          <p:cNvPr id="5" name="Пятиугольник 4">
            <a:extLst>
              <a:ext uri="{FF2B5EF4-FFF2-40B4-BE49-F238E27FC236}">
                <a16:creationId xmlns:a16="http://schemas.microsoft.com/office/drawing/2014/main" id="{9704B1E4-1064-1649-85EA-6FC1DDCF2F2D}"/>
              </a:ext>
            </a:extLst>
          </p:cNvPr>
          <p:cNvSpPr/>
          <p:nvPr/>
        </p:nvSpPr>
        <p:spPr>
          <a:xfrm>
            <a:off x="2117181" y="555667"/>
            <a:ext cx="8881407" cy="787792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</a:rPr>
              <a:t>Nonushtada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foydali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mahsulotlarni</a:t>
            </a:r>
            <a:r>
              <a:rPr lang="en-GB" sz="4000" b="1" dirty="0">
                <a:solidFill>
                  <a:srgbClr val="7030A0"/>
                </a:solidFill>
              </a:rPr>
              <a:t> </a:t>
            </a:r>
            <a:r>
              <a:rPr lang="en-GB" sz="4000" b="1" dirty="0" err="1">
                <a:solidFill>
                  <a:srgbClr val="7030A0"/>
                </a:solidFill>
              </a:rPr>
              <a:t>yeng</a:t>
            </a:r>
            <a:r>
              <a:rPr lang="en-GB" sz="4000" b="1" dirty="0">
                <a:solidFill>
                  <a:srgbClr val="7030A0"/>
                </a:solidFill>
              </a:rPr>
              <a:t>.</a:t>
            </a:r>
            <a:endParaRPr lang="ru-RU" sz="4000" b="1" dirty="0">
              <a:solidFill>
                <a:srgbClr val="7030A0"/>
              </a:solidFill>
            </a:endParaRPr>
          </a:p>
        </p:txBody>
      </p:sp>
      <p:pic>
        <p:nvPicPr>
          <p:cNvPr id="8" name="Picture 2" descr="Cute Happy Kid Eat Salad Vegetable Fruits Stock Vector - Illustration of  character, lunch: 159774400">
            <a:extLst>
              <a:ext uri="{FF2B5EF4-FFF2-40B4-BE49-F238E27FC236}">
                <a16:creationId xmlns:a16="http://schemas.microsoft.com/office/drawing/2014/main" id="{5847B37E-E6B2-BA4F-812F-44F1D2EE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300" y="1886426"/>
            <a:ext cx="4617168" cy="369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B30AA76-1585-EE4A-A971-B7350D8F9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993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</TotalTime>
  <Words>193</Words>
  <Application>Microsoft Macintosh PowerPoint</Application>
  <PresentationFormat>Широкоэкранный</PresentationFormat>
  <Paragraphs>41</Paragraphs>
  <Slides>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Microsoft Office User</cp:lastModifiedBy>
  <cp:revision>8</cp:revision>
  <dcterms:created xsi:type="dcterms:W3CDTF">2022-01-17T12:07:48Z</dcterms:created>
  <dcterms:modified xsi:type="dcterms:W3CDTF">2022-01-24T20:30:11Z</dcterms:modified>
</cp:coreProperties>
</file>