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493" r:id="rId2"/>
    <p:sldId id="568" r:id="rId3"/>
    <p:sldId id="575" r:id="rId4"/>
    <p:sldId id="574" r:id="rId5"/>
    <p:sldId id="573" r:id="rId6"/>
    <p:sldId id="572" r:id="rId7"/>
    <p:sldId id="571" r:id="rId8"/>
    <p:sldId id="515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579"/>
    <a:srgbClr val="FF8A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27"/>
  </p:normalViewPr>
  <p:slideViewPr>
    <p:cSldViewPr snapToGrid="0" snapToObjects="1">
      <p:cViewPr varScale="1">
        <p:scale>
          <a:sx n="93" d="100"/>
          <a:sy n="93" d="100"/>
        </p:scale>
        <p:origin x="78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FACBF1-7629-E84C-A9B4-D90E6AB0C1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51C3C32-77F7-9D43-959E-FF2C42C928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1EDC20-BF9A-DA47-913A-1ECE20AEA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759B-FBC7-D348-89B8-A2556AC177D3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1AFEF7-BFD8-CE4E-9B1D-76165EB21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4B9CF4-BFDE-244F-BEB7-98F18E2CA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ADFEB-DCFA-F347-B5EF-510DB18E0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399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58FC05-A140-4546-B61D-93D01F12B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10E860F-D552-1142-AE64-B9725CB414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9C23F9C-318A-AF4E-B542-4A3825AD8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759B-FBC7-D348-89B8-A2556AC177D3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64453D-2C3A-0047-9910-2BB50B213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543F2D-F1EA-354A-B774-1DA5AC642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ADFEB-DCFA-F347-B5EF-510DB18E0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776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7A8F971-8673-3642-A831-6A588B269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8EBA623-AAC7-CC4C-8B14-DC539A6398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07C1A4-EC35-AD43-94E0-306077506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759B-FBC7-D348-89B8-A2556AC177D3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3E246E-3C6E-1944-8B6A-46E57F662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9D96687-FCE7-EF44-8E4A-E5B8F0CCC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ADFEB-DCFA-F347-B5EF-510DB18E0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216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D0536C-2C22-834F-9D13-AC0EE51B1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9A3E4F5-A432-4645-92F1-1B9AA917AA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157F2AD-B1D5-604B-B4DB-6BBDB6570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759B-FBC7-D348-89B8-A2556AC177D3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57CED11-A5F8-D247-8355-9506CA3DF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731A58-6DDF-584A-9238-74F96C945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ADFEB-DCFA-F347-B5EF-510DB18E0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1801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0468C3-8614-C74D-ABFA-4E19205D2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1DF79C0-70D4-B64B-AB9D-C59B2BADAC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5D97499-FDEF-9B4B-B65F-D16F3DE61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759B-FBC7-D348-89B8-A2556AC177D3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5607CC-6319-6447-8E1F-EDF8354F6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120F1D3-4B7B-FE44-ACCE-0F1AC4D44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ADFEB-DCFA-F347-B5EF-510DB18E0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162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09BC82-FDE0-B941-9A3C-7DF65E526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F633BB-7851-E34B-894D-5C8C847F96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CD30459-4837-E446-9988-2A5461AF8B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7450CAA-F730-5A4C-A058-93666C07D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759B-FBC7-D348-89B8-A2556AC177D3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C56C13A-0A50-2045-B18F-4849F5D9E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ACD3FD0-24B3-0047-A7A3-F0B1FEA34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ADFEB-DCFA-F347-B5EF-510DB18E0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781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1E9646-43AA-3C45-B9C0-3EE8EFCA2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3B43F6C-44F7-AB46-984D-30F8A141F8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8746BBD-DC86-2446-B389-534289DB40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CB39834-CD7B-114A-99DF-C749D69EEB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BB715D0-3576-F648-912E-D1D853AD21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8F5163F-391F-6C48-AF7C-943E768D5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759B-FBC7-D348-89B8-A2556AC177D3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C1D089-A248-1648-9E5A-92E0F1089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D5FED1A-3D68-9647-9499-C8AD864E7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ADFEB-DCFA-F347-B5EF-510DB18E0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033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97958C-592B-0444-8EA9-8CA93F4B0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6BABBCF-86FD-9C42-81C8-B5CCF3582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759B-FBC7-D348-89B8-A2556AC177D3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0F543DE-CAE3-AB49-B8BB-442E5413E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9E65FF6-ADDB-3E42-977F-60B5C8F5E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ADFEB-DCFA-F347-B5EF-510DB18E0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19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8404EB3-FCF2-064F-86F7-02A5D14D0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759B-FBC7-D348-89B8-A2556AC177D3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526B88E-EFBB-1647-AE14-79B70D665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E2538FE-71B2-C64A-A65A-642E5CB1D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ADFEB-DCFA-F347-B5EF-510DB18E0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4041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22DECD-82AC-BD4A-BEB0-82678CFD0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1B59C9-C32F-974F-895D-2B1BD7777E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B25CCF9-FB43-214B-BB43-2BFCD7E5FA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4C898DE-5C41-D545-A6C2-1C3785A67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759B-FBC7-D348-89B8-A2556AC177D3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E95DB7E-B3B1-FA4E-9C5B-54CF6AF72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074E216-ABAD-5642-B2F5-59140AF82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ADFEB-DCFA-F347-B5EF-510DB18E0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110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EEA637-B4BD-904F-BC05-8AE673416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16EEA22-C3A1-364B-8E31-AD9F2D80AF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D7EF438-AFA6-8B4C-B57E-391E660042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7DE9B7F-F28B-FA4D-B846-3E8DE752A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759B-FBC7-D348-89B8-A2556AC177D3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D38B313-9995-A643-A4D2-0D2C7F045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5EBC366-0E0A-F146-9186-BBB770AB1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ADFEB-DCFA-F347-B5EF-510DB18E0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767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F3DFF7-222B-B449-9DD5-A06848687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007E9A5-9716-7742-B938-30BB955568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7E895E8-9DF4-5C4B-9D70-1210BF1E25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59759B-FBC7-D348-89B8-A2556AC177D3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034F5E-5FBF-CE4E-AA2F-5486827E23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1F15F22-91B3-F741-BE6E-3A938F6948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6ADFEB-DCFA-F347-B5EF-510DB18E0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5679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gi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8.gif"/><Relationship Id="rId12" Type="http://schemas.openxmlformats.org/officeDocument/2006/relationships/image" Target="../media/image22.gif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7.png"/><Relationship Id="rId11" Type="http://schemas.openxmlformats.org/officeDocument/2006/relationships/image" Target="../media/image21.gif"/><Relationship Id="rId5" Type="http://schemas.openxmlformats.org/officeDocument/2006/relationships/image" Target="../media/image16.png"/><Relationship Id="rId10" Type="http://schemas.openxmlformats.org/officeDocument/2006/relationships/image" Target="../media/image10.png"/><Relationship Id="rId4" Type="http://schemas.openxmlformats.org/officeDocument/2006/relationships/image" Target="../media/image3.jpeg"/><Relationship Id="rId9" Type="http://schemas.openxmlformats.org/officeDocument/2006/relationships/image" Target="../media/image20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6511" y="18623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925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E50DF957-EAFA-E548-9C3E-9DAA15EA4C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360" y="356271"/>
            <a:ext cx="10243279" cy="1404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FBCCDF22-0EDA-DE4A-A58D-312F01B238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2587" y="4316487"/>
            <a:ext cx="1687610" cy="200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61B60B9-FA26-FF48-898E-21A0E7D23971}"/>
              </a:ext>
            </a:extLst>
          </p:cNvPr>
          <p:cNvSpPr txBox="1"/>
          <p:nvPr/>
        </p:nvSpPr>
        <p:spPr>
          <a:xfrm>
            <a:off x="10162172" y="5445174"/>
            <a:ext cx="14980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7030A0"/>
                </a:solidFill>
              </a:rPr>
              <a:t>4-dars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E25AF3D1-E3FD-FD4D-AF50-2C05B08B27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498" y="1757285"/>
            <a:ext cx="2370084" cy="4494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>
            <a:extLst>
              <a:ext uri="{FF2B5EF4-FFF2-40B4-BE49-F238E27FC236}">
                <a16:creationId xmlns:a16="http://schemas.microsoft.com/office/drawing/2014/main" id="{1B33D440-158C-5F4E-8D5E-3DFC98CF05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6021" y="4013904"/>
            <a:ext cx="2768912" cy="2351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7423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0024F963-A4EF-BD4B-A3AA-4A2722E970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63"/>
          <a:stretch/>
        </p:blipFill>
        <p:spPr bwMode="auto">
          <a:xfrm>
            <a:off x="735784" y="770899"/>
            <a:ext cx="7761829" cy="526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6067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5"/>
            <a:ext cx="11480651" cy="6310917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11BE3DDB-DF64-FB46-9659-A5A767F302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7" b="7595"/>
          <a:stretch/>
        </p:blipFill>
        <p:spPr bwMode="auto">
          <a:xfrm>
            <a:off x="630948" y="1520470"/>
            <a:ext cx="2208730" cy="1714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FBB3F9C8-3D94-6D44-ACA2-A812286C28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9827" y="1401163"/>
            <a:ext cx="2768429" cy="1824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>
            <a:extLst>
              <a:ext uri="{FF2B5EF4-FFF2-40B4-BE49-F238E27FC236}">
                <a16:creationId xmlns:a16="http://schemas.microsoft.com/office/drawing/2014/main" id="{1EBF812F-E16C-6642-A428-166842B7E1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079" y="1089197"/>
            <a:ext cx="3102997" cy="224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>
            <a:extLst>
              <a:ext uri="{FF2B5EF4-FFF2-40B4-BE49-F238E27FC236}">
                <a16:creationId xmlns:a16="http://schemas.microsoft.com/office/drawing/2014/main" id="{B744E484-DFA8-0B42-B099-0AD4845EF5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946" y="3649400"/>
            <a:ext cx="3252629" cy="1824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4">
            <a:extLst>
              <a:ext uri="{FF2B5EF4-FFF2-40B4-BE49-F238E27FC236}">
                <a16:creationId xmlns:a16="http://schemas.microsoft.com/office/drawing/2014/main" id="{8AC97EB5-4BDA-934A-99CE-3FFB66F5E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83" b="92120" l="9709" r="90049">
                        <a14:foregroundMark x1="87136" y1="45652" x2="90291" y2="53261"/>
                        <a14:foregroundMark x1="79854" y1="71739" x2="66748" y2="85598"/>
                        <a14:foregroundMark x1="66748" y1="85598" x2="64320" y2="921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493" y="2917126"/>
            <a:ext cx="2901896" cy="2591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6">
            <a:extLst>
              <a:ext uri="{FF2B5EF4-FFF2-40B4-BE49-F238E27FC236}">
                <a16:creationId xmlns:a16="http://schemas.microsoft.com/office/drawing/2014/main" id="{8F4E9C35-0E55-B54D-BF54-015F30459A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5725" y="3234808"/>
            <a:ext cx="2260747" cy="2078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>
            <a:extLst>
              <a:ext uri="{FF2B5EF4-FFF2-40B4-BE49-F238E27FC236}">
                <a16:creationId xmlns:a16="http://schemas.microsoft.com/office/drawing/2014/main" id="{9C7396FF-681B-EE4B-BD3E-E98C070DD0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264" y="422784"/>
            <a:ext cx="10348210" cy="1073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760AE351-FADC-F349-9F34-571856A40355}"/>
              </a:ext>
            </a:extLst>
          </p:cNvPr>
          <p:cNvSpPr/>
          <p:nvPr/>
        </p:nvSpPr>
        <p:spPr>
          <a:xfrm>
            <a:off x="995682" y="5378470"/>
            <a:ext cx="2041958" cy="578183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shar-shar</a:t>
            </a:r>
            <a:endParaRPr lang="ru-RU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id="{8AFB87B3-365A-F848-B0A8-C073142A6E55}"/>
              </a:ext>
            </a:extLst>
          </p:cNvPr>
          <p:cNvSpPr/>
          <p:nvPr/>
        </p:nvSpPr>
        <p:spPr>
          <a:xfrm>
            <a:off x="7839856" y="6066304"/>
            <a:ext cx="3396052" cy="536029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gumbur-gumbur</a:t>
            </a:r>
            <a:endParaRPr lang="ru-RU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id="{A7492DB1-81D3-1649-AC87-89DA32A09A6D}"/>
              </a:ext>
            </a:extLst>
          </p:cNvPr>
          <p:cNvSpPr/>
          <p:nvPr/>
        </p:nvSpPr>
        <p:spPr>
          <a:xfrm>
            <a:off x="5167656" y="6103518"/>
            <a:ext cx="1878933" cy="525554"/>
          </a:xfrm>
          <a:prstGeom prst="roundRect">
            <a:avLst/>
          </a:prstGeom>
          <a:solidFill>
            <a:srgbClr val="FF8AD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taq-taq</a:t>
            </a:r>
            <a:endParaRPr lang="ru-RU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7" name="Скругленный прямоугольник 26">
            <a:extLst>
              <a:ext uri="{FF2B5EF4-FFF2-40B4-BE49-F238E27FC236}">
                <a16:creationId xmlns:a16="http://schemas.microsoft.com/office/drawing/2014/main" id="{22E7B2C1-AC9D-E64F-BA6C-5B1B208182F8}"/>
              </a:ext>
            </a:extLst>
          </p:cNvPr>
          <p:cNvSpPr/>
          <p:nvPr/>
        </p:nvSpPr>
        <p:spPr>
          <a:xfrm>
            <a:off x="8746049" y="5413966"/>
            <a:ext cx="2422593" cy="594581"/>
          </a:xfrm>
          <a:prstGeom prst="roundRect">
            <a:avLst/>
          </a:prstGeom>
          <a:solidFill>
            <a:srgbClr val="FFD5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jiring-jiring</a:t>
            </a:r>
            <a:endParaRPr lang="ru-RU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id="{688C04FF-8E3E-564A-964B-CF4D3B89C9B0}"/>
              </a:ext>
            </a:extLst>
          </p:cNvPr>
          <p:cNvSpPr/>
          <p:nvPr/>
        </p:nvSpPr>
        <p:spPr>
          <a:xfrm>
            <a:off x="2059985" y="6019279"/>
            <a:ext cx="2452051" cy="57818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shitir-shitir</a:t>
            </a:r>
            <a:endParaRPr lang="ru-RU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9" name="Скругленный прямоугольник 28">
            <a:extLst>
              <a:ext uri="{FF2B5EF4-FFF2-40B4-BE49-F238E27FC236}">
                <a16:creationId xmlns:a16="http://schemas.microsoft.com/office/drawing/2014/main" id="{9A0EBE38-2D0E-9449-B2CA-2FC33D3AA9F2}"/>
              </a:ext>
            </a:extLst>
          </p:cNvPr>
          <p:cNvSpPr/>
          <p:nvPr/>
        </p:nvSpPr>
        <p:spPr>
          <a:xfrm>
            <a:off x="3630282" y="5363489"/>
            <a:ext cx="1999508" cy="57818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g‘uv-g‘uv</a:t>
            </a:r>
            <a:endParaRPr lang="ru-RU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639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11111E-6 L -0.68607 -0.3340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310" y="-1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44444E-6 L -0.01914 -0.580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64" y="-290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7.40741E-7 L 0.35 -0.7064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00" y="-35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59259E-6 L 0.11016 -0.0956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71" y="-7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11111E-6 L -0.13932 -0.4090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66" y="-20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111E-6 L 0.69766 -0.0231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883" y="-1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  <p:bldP spid="23" grpId="0" animBg="1"/>
      <p:bldP spid="27" grpId="0" animBg="1"/>
      <p:bldP spid="28" grpId="0" animBg="1"/>
      <p:bldP spid="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78F64EB5-B97E-134A-9631-E79AC95D61FE}"/>
              </a:ext>
            </a:extLst>
          </p:cNvPr>
          <p:cNvSpPr/>
          <p:nvPr/>
        </p:nvSpPr>
        <p:spPr>
          <a:xfrm>
            <a:off x="1000405" y="2320510"/>
            <a:ext cx="2041958" cy="578183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shar-shar</a:t>
            </a:r>
            <a:endParaRPr lang="ru-RU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F96C5F07-5480-F142-82AC-F25B888677FB}"/>
              </a:ext>
            </a:extLst>
          </p:cNvPr>
          <p:cNvSpPr/>
          <p:nvPr/>
        </p:nvSpPr>
        <p:spPr>
          <a:xfrm>
            <a:off x="3623461" y="3262620"/>
            <a:ext cx="3396052" cy="536029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gumbur-gumbur</a:t>
            </a:r>
            <a:endParaRPr lang="ru-RU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98F12105-3E53-0944-ABE2-F4AFFBE54D51}"/>
              </a:ext>
            </a:extLst>
          </p:cNvPr>
          <p:cNvSpPr/>
          <p:nvPr/>
        </p:nvSpPr>
        <p:spPr>
          <a:xfrm>
            <a:off x="5660098" y="2329079"/>
            <a:ext cx="1878933" cy="525554"/>
          </a:xfrm>
          <a:prstGeom prst="roundRect">
            <a:avLst/>
          </a:prstGeom>
          <a:solidFill>
            <a:srgbClr val="FF8AD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taq-taq</a:t>
            </a:r>
            <a:endParaRPr lang="ru-RU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BE1EC7CA-2B60-4045-ACF7-D6A0662CCDB7}"/>
              </a:ext>
            </a:extLst>
          </p:cNvPr>
          <p:cNvSpPr/>
          <p:nvPr/>
        </p:nvSpPr>
        <p:spPr>
          <a:xfrm>
            <a:off x="7820820" y="2307393"/>
            <a:ext cx="2422593" cy="528262"/>
          </a:xfrm>
          <a:prstGeom prst="roundRect">
            <a:avLst/>
          </a:prstGeom>
          <a:solidFill>
            <a:srgbClr val="FFD5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jiring-jiring</a:t>
            </a:r>
            <a:endParaRPr lang="ru-RU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id="{481B1FE5-D949-AC4D-86D1-3FEEA5B20426}"/>
              </a:ext>
            </a:extLst>
          </p:cNvPr>
          <p:cNvSpPr/>
          <p:nvPr/>
        </p:nvSpPr>
        <p:spPr>
          <a:xfrm>
            <a:off x="831072" y="3283600"/>
            <a:ext cx="2452051" cy="57818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shitir-shitir</a:t>
            </a:r>
            <a:endParaRPr lang="ru-RU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59908DA8-549D-F449-A1B2-CA9D4DAC951B}"/>
              </a:ext>
            </a:extLst>
          </p:cNvPr>
          <p:cNvSpPr/>
          <p:nvPr/>
        </p:nvSpPr>
        <p:spPr>
          <a:xfrm>
            <a:off x="3375445" y="2320510"/>
            <a:ext cx="1999508" cy="57818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g‘uv-g‘uv</a:t>
            </a:r>
            <a:endParaRPr lang="ru-RU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2" name="Picture 6">
            <a:extLst>
              <a:ext uri="{FF2B5EF4-FFF2-40B4-BE49-F238E27FC236}">
                <a16:creationId xmlns:a16="http://schemas.microsoft.com/office/drawing/2014/main" id="{5C0A2E71-807F-9F42-8F8F-F724350DE7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61" y="509749"/>
            <a:ext cx="10348210" cy="1073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FAEAF8FE-4B5D-5744-A79E-DF9D41A5A3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3732" y="3904656"/>
            <a:ext cx="3102997" cy="224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4">
            <a:extLst>
              <a:ext uri="{FF2B5EF4-FFF2-40B4-BE49-F238E27FC236}">
                <a16:creationId xmlns:a16="http://schemas.microsoft.com/office/drawing/2014/main" id="{90636D04-B6BB-B64B-9203-F7935E3600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83" b="92120" l="9709" r="90049">
                        <a14:foregroundMark x1="87136" y1="45652" x2="90291" y2="53261"/>
                        <a14:foregroundMark x1="79854" y1="71739" x2="66748" y2="85598"/>
                        <a14:foregroundMark x1="66748" y1="85598" x2="64320" y2="921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525" y="4042227"/>
            <a:ext cx="2542785" cy="227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6">
            <a:extLst>
              <a:ext uri="{FF2B5EF4-FFF2-40B4-BE49-F238E27FC236}">
                <a16:creationId xmlns:a16="http://schemas.microsoft.com/office/drawing/2014/main" id="{FE9C6154-399F-2D4A-AF7D-0B447B9994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8220" y="4050741"/>
            <a:ext cx="2260747" cy="2078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6388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5"/>
            <a:ext cx="11480651" cy="6261227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2E12AC3F-FA7F-AF4E-8A23-84543C090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43" y="582992"/>
            <a:ext cx="10982721" cy="1154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Tovushlar" descr="Tovushlar">
            <a:hlinkClick r:id="" action="ppaction://media"/>
            <a:extLst>
              <a:ext uri="{FF2B5EF4-FFF2-40B4-BE49-F238E27FC236}">
                <a16:creationId xmlns:a16="http://schemas.microsoft.com/office/drawing/2014/main" id="{C35948D1-1635-E545-BBDE-11576365A2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4927547"/>
            <a:ext cx="812800" cy="812800"/>
          </a:xfrm>
          <a:prstGeom prst="rect">
            <a:avLst/>
          </a:prstGeom>
        </p:spPr>
      </p:pic>
      <p:pic>
        <p:nvPicPr>
          <p:cNvPr id="12" name="Picture 4" descr="Цыплята">
            <a:extLst>
              <a:ext uri="{FF2B5EF4-FFF2-40B4-BE49-F238E27FC236}">
                <a16:creationId xmlns:a16="http://schemas.microsoft.com/office/drawing/2014/main" id="{51D28276-CD2F-5F4A-97F1-D4D11D69F9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42" y="2186909"/>
            <a:ext cx="3488614" cy="1450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Щенок">
            <a:extLst>
              <a:ext uri="{FF2B5EF4-FFF2-40B4-BE49-F238E27FC236}">
                <a16:creationId xmlns:a16="http://schemas.microsoft.com/office/drawing/2014/main" id="{95DBF5C4-C8B1-134E-A969-B5C202A25C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0764" y="1904419"/>
            <a:ext cx="1630471" cy="1800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0" descr="Lucky cat гифки, анимированные GIF изображения lucky cat - скачать гиф  картинки на GIFER">
            <a:extLst>
              <a:ext uri="{FF2B5EF4-FFF2-40B4-BE49-F238E27FC236}">
                <a16:creationId xmlns:a16="http://schemas.microsoft.com/office/drawing/2014/main" id="{860FB8F0-494B-7B41-A392-65C221CED2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93" y="3825047"/>
            <a:ext cx="1732893" cy="1888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>
            <a:extLst>
              <a:ext uri="{FF2B5EF4-FFF2-40B4-BE49-F238E27FC236}">
                <a16:creationId xmlns:a16="http://schemas.microsoft.com/office/drawing/2014/main" id="{6900C2B8-B0B9-1E40-A44E-6837C94FBD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9371" y="3598587"/>
            <a:ext cx="4161185" cy="274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Top Train Station In Arabic Stickers for Android &amp;amp; iOS | Gfycat">
            <a:extLst>
              <a:ext uri="{FF2B5EF4-FFF2-40B4-BE49-F238E27FC236}">
                <a16:creationId xmlns:a16="http://schemas.microsoft.com/office/drawing/2014/main" id="{55C94313-940C-C148-A074-815E2E636B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728" y="3794986"/>
            <a:ext cx="6191849" cy="2423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470 Animated Gifs ideas | animation, beautiful gif, animated gif">
            <a:extLst>
              <a:ext uri="{FF2B5EF4-FFF2-40B4-BE49-F238E27FC236}">
                <a16:creationId xmlns:a16="http://schemas.microsoft.com/office/drawing/2014/main" id="{7EBDBC3A-7670-FF4A-9403-EB07B94062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3441" y="1615492"/>
            <a:ext cx="4501787" cy="2254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207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2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8BF99E90-8C70-FB40-9178-BE4648F45C07}"/>
              </a:ext>
            </a:extLst>
          </p:cNvPr>
          <p:cNvSpPr/>
          <p:nvPr/>
        </p:nvSpPr>
        <p:spPr>
          <a:xfrm>
            <a:off x="2963335" y="630994"/>
            <a:ext cx="7076880" cy="664881"/>
          </a:xfrm>
          <a:prstGeom prst="roundRect">
            <a:avLst/>
          </a:prstGeom>
          <a:solidFill>
            <a:srgbClr val="FFD5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C00000"/>
                </a:solidFill>
              </a:rPr>
              <a:t>Mustaqil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topshiriq</a:t>
            </a:r>
            <a:r>
              <a:rPr lang="en-GB" sz="3600" b="1" dirty="0">
                <a:solidFill>
                  <a:srgbClr val="C00000"/>
                </a:solidFill>
              </a:rPr>
              <a:t>.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211020-608B-5F49-ABB9-A82E7E2A9055}"/>
              </a:ext>
            </a:extLst>
          </p:cNvPr>
          <p:cNvSpPr txBox="1"/>
          <p:nvPr/>
        </p:nvSpPr>
        <p:spPr>
          <a:xfrm>
            <a:off x="1591731" y="2076540"/>
            <a:ext cx="921990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GB" sz="4400" b="1" dirty="0" err="1">
                <a:solidFill>
                  <a:srgbClr val="7030A0"/>
                </a:solidFill>
              </a:rPr>
              <a:t>She’rda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nima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uchun</a:t>
            </a:r>
            <a:r>
              <a:rPr lang="en-GB" sz="4400" b="1" dirty="0">
                <a:solidFill>
                  <a:srgbClr val="7030A0"/>
                </a:solidFill>
              </a:rPr>
              <a:t> “</a:t>
            </a:r>
            <a:r>
              <a:rPr lang="en-GB" sz="4400" b="1" dirty="0" err="1">
                <a:solidFill>
                  <a:srgbClr val="7030A0"/>
                </a:solidFill>
              </a:rPr>
              <a:t>arra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g‘iz-g‘iz</a:t>
            </a:r>
            <a:r>
              <a:rPr lang="en-GB" sz="4400" b="1" dirty="0">
                <a:solidFill>
                  <a:srgbClr val="7030A0"/>
                </a:solidFill>
              </a:rPr>
              <a:t>” </a:t>
            </a:r>
            <a:r>
              <a:rPr lang="en-GB" sz="4400" b="1" dirty="0" err="1">
                <a:solidFill>
                  <a:srgbClr val="7030A0"/>
                </a:solidFill>
              </a:rPr>
              <a:t>deyilmoqda</a:t>
            </a:r>
            <a:r>
              <a:rPr lang="en-GB" sz="4400" b="1" dirty="0">
                <a:solidFill>
                  <a:srgbClr val="7030A0"/>
                </a:solidFill>
              </a:rPr>
              <a:t>?</a:t>
            </a:r>
          </a:p>
          <a:p>
            <a:pPr marL="342900" indent="-342900">
              <a:buAutoNum type="arabicPeriod"/>
            </a:pPr>
            <a:r>
              <a:rPr lang="en-GB" sz="4400" b="1" dirty="0" err="1">
                <a:solidFill>
                  <a:srgbClr val="7030A0"/>
                </a:solidFill>
              </a:rPr>
              <a:t>Narsalardan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chiqadigan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yana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qanday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tovushlarni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bilasiz</a:t>
            </a:r>
            <a:r>
              <a:rPr lang="en-GB" sz="4400" b="1" dirty="0">
                <a:solidFill>
                  <a:srgbClr val="7030A0"/>
                </a:solidFill>
              </a:rPr>
              <a:t>?</a:t>
            </a:r>
            <a:endParaRPr lang="ru-RU" sz="4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360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29AC7E-DD3C-2740-B9A2-2181B3EF6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00"/>
            <a:ext cx="12232830" cy="6832600"/>
          </a:xfrm>
          <a:prstGeom prst="rect">
            <a:avLst/>
          </a:prstGeom>
        </p:spPr>
      </p:pic>
      <p:sp>
        <p:nvSpPr>
          <p:cNvPr id="5" name="Пятиугольник 4">
            <a:extLst>
              <a:ext uri="{FF2B5EF4-FFF2-40B4-BE49-F238E27FC236}">
                <a16:creationId xmlns:a16="http://schemas.microsoft.com/office/drawing/2014/main" id="{9704B1E4-1064-1649-85EA-6FC1DDCF2F2D}"/>
              </a:ext>
            </a:extLst>
          </p:cNvPr>
          <p:cNvSpPr/>
          <p:nvPr/>
        </p:nvSpPr>
        <p:spPr>
          <a:xfrm>
            <a:off x="2117181" y="555667"/>
            <a:ext cx="8881407" cy="787792"/>
          </a:xfrm>
          <a:prstGeom prst="homePlat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7030A0"/>
                </a:solidFill>
              </a:rPr>
              <a:t>Nonushtada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foydali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mahsulotlarni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yeng</a:t>
            </a:r>
            <a:r>
              <a:rPr lang="en-GB" sz="4000" b="1" dirty="0">
                <a:solidFill>
                  <a:srgbClr val="7030A0"/>
                </a:solidFill>
              </a:rPr>
              <a:t>.</a:t>
            </a:r>
            <a:endParaRPr lang="ru-RU" sz="4000" b="1" dirty="0">
              <a:solidFill>
                <a:srgbClr val="7030A0"/>
              </a:solidFill>
            </a:endParaRPr>
          </a:p>
        </p:txBody>
      </p:sp>
      <p:pic>
        <p:nvPicPr>
          <p:cNvPr id="8" name="Picture 2" descr="Cute Happy Kid Eat Salad Vegetable Fruits Stock Vector - Illustration of  character, lunch: 159774400">
            <a:extLst>
              <a:ext uri="{FF2B5EF4-FFF2-40B4-BE49-F238E27FC236}">
                <a16:creationId xmlns:a16="http://schemas.microsoft.com/office/drawing/2014/main" id="{5847B37E-E6B2-BA4F-812F-44F1D2EEE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300" y="1886426"/>
            <a:ext cx="4617168" cy="369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B30AA76-1585-EE4A-A971-B7350D8F90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7941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1604</TotalTime>
  <Words>49</Words>
  <Application>Microsoft Macintosh PowerPoint</Application>
  <PresentationFormat>Широкоэкранный</PresentationFormat>
  <Paragraphs>17</Paragraphs>
  <Slides>8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3</cp:revision>
  <dcterms:created xsi:type="dcterms:W3CDTF">2022-01-17T15:54:14Z</dcterms:created>
  <dcterms:modified xsi:type="dcterms:W3CDTF">2022-01-18T18:43:07Z</dcterms:modified>
</cp:coreProperties>
</file>