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68" r:id="rId3"/>
    <p:sldId id="575" r:id="rId4"/>
    <p:sldId id="574" r:id="rId5"/>
    <p:sldId id="573" r:id="rId6"/>
    <p:sldId id="572" r:id="rId7"/>
    <p:sldId id="571" r:id="rId8"/>
    <p:sldId id="51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7"/>
  </p:normalViewPr>
  <p:slideViewPr>
    <p:cSldViewPr snapToGrid="0" snapToObjects="1">
      <p:cViewPr varScale="1">
        <p:scale>
          <a:sx n="93" d="100"/>
          <a:sy n="93" d="100"/>
        </p:scale>
        <p:origin x="7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ACBF1-7629-E84C-A9B4-D90E6AB0C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1C3C32-77F7-9D43-959E-FF2C42C92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EDC20-BF9A-DA47-913A-1ECE20AE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AFEF7-BFD8-CE4E-9B1D-76165EB2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4B9CF4-BFDE-244F-BEB7-98F18E2C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9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8FC05-A140-4546-B61D-93D01F12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0E860F-D552-1142-AE64-B9725CB4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C23F9C-318A-AF4E-B542-4A3825AD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64453D-2C3A-0047-9910-2BB50B21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43F2D-F1EA-354A-B774-1DA5AC64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7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A8F971-8673-3642-A831-6A588B269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EBA623-AAC7-CC4C-8B14-DC539A639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7C1A4-EC35-AD43-94E0-30607750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3E246E-3C6E-1944-8B6A-46E57F6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D96687-FCE7-EF44-8E4A-E5B8F0CC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21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0536C-2C22-834F-9D13-AC0EE51B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3E4F5-A432-4645-92F1-1B9AA917A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57F2AD-B1D5-604B-B4DB-6BBDB657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7CED11-A5F8-D247-8355-9506CA3D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31A58-6DDF-584A-9238-74F96C94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80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468C3-8614-C74D-ABFA-4E19205D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DF79C0-70D4-B64B-AB9D-C59B2BAD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97499-FDEF-9B4B-B65F-D16F3DE6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5607CC-6319-6447-8E1F-EDF8354F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20F1D3-4B7B-FE44-ACCE-0F1AC4D4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16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9BC82-FDE0-B941-9A3C-7DF65E52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F633BB-7851-E34B-894D-5C8C847F9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D30459-4837-E446-9988-2A5461AF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50CAA-F730-5A4C-A058-93666C07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56C13A-0A50-2045-B18F-4849F5D9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CD3FD0-24B3-0047-A7A3-F0B1FEA34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E9646-43AA-3C45-B9C0-3EE8EFCA2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B43F6C-44F7-AB46-984D-30F8A141F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746BBD-DC86-2446-B389-534289DB4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B39834-CD7B-114A-99DF-C749D69EE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B715D0-3576-F648-912E-D1D853AD2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F5163F-391F-6C48-AF7C-943E768D5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C1D089-A248-1648-9E5A-92E0F108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5FED1A-3D68-9647-9499-C8AD864E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3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7958C-592B-0444-8EA9-8CA93F4B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ABBCF-86FD-9C42-81C8-B5CCF358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F543DE-CAE3-AB49-B8BB-442E5413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E65FF6-ADDB-3E42-977F-60B5C8F5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404EB3-FCF2-064F-86F7-02A5D14D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26B88E-EFBB-1647-AE14-79B70D665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2538FE-71B2-C64A-A65A-642E5CB1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04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2DECD-82AC-BD4A-BEB0-82678CFD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B59C9-C32F-974F-895D-2B1BD7777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25CCF9-FB43-214B-BB43-2BFCD7E5F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C898DE-5C41-D545-A6C2-1C3785A6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95DB7E-B3B1-FA4E-9C5B-54CF6AF7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4E216-ABAD-5642-B2F5-59140AF8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1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EA637-B4BD-904F-BC05-8AE67341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6EEA22-C3A1-364B-8E31-AD9F2D80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7EF438-AFA6-8B4C-B57E-391E66004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DE9B7F-F28B-FA4D-B846-3E8DE752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38B313-9995-A643-A4D2-0D2C7F04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EBC366-0E0A-F146-9186-BBB770AB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3DFF7-222B-B449-9DD5-A0684868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7E9A5-9716-7742-B938-30BB95556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E895E8-9DF4-5C4B-9D70-1210BF1E2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9759B-FBC7-D348-89B8-A2556AC177D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34F5E-5FBF-CE4E-AA2F-5486827E2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F15F22-91B3-F741-BE6E-3A938F694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ADFEB-DCFA-F347-B5EF-510DB18E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7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3.jpe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11" y="18623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50DF957-EAFA-E548-9C3E-9DAA15EA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60" y="356271"/>
            <a:ext cx="10243279" cy="140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FBCCDF22-0EDA-DE4A-A58D-312F01B2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87" y="4316487"/>
            <a:ext cx="1687610" cy="20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1B60B9-FA26-FF48-898E-21A0E7D23971}"/>
              </a:ext>
            </a:extLst>
          </p:cNvPr>
          <p:cNvSpPr txBox="1"/>
          <p:nvPr/>
        </p:nvSpPr>
        <p:spPr>
          <a:xfrm>
            <a:off x="10162172" y="5445174"/>
            <a:ext cx="14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4-dars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25AF3D1-E3FD-FD4D-AF50-2C05B08B2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98" y="1757285"/>
            <a:ext cx="2370084" cy="449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B33D440-158C-5F4E-8D5E-3DFC98CF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21" y="4013904"/>
            <a:ext cx="2768912" cy="23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024F963-A4EF-BD4B-A3AA-4A2722E97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/>
        </p:blipFill>
        <p:spPr bwMode="auto">
          <a:xfrm>
            <a:off x="735784" y="770899"/>
            <a:ext cx="7761829" cy="52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0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480651" cy="631091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1BE3DDB-DF64-FB46-9659-A5A767F30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 b="7595"/>
          <a:stretch/>
        </p:blipFill>
        <p:spPr bwMode="auto">
          <a:xfrm>
            <a:off x="630948" y="1520470"/>
            <a:ext cx="2208730" cy="17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B3F9C8-3D94-6D44-ACA2-A812286C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27" y="1401163"/>
            <a:ext cx="2768429" cy="18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EBF812F-E16C-6642-A428-166842B7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79" y="1089197"/>
            <a:ext cx="310299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744E484-DFA8-0B42-B099-0AD4845E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46" y="3649400"/>
            <a:ext cx="3252629" cy="18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AC97EB5-4BDA-934A-99CE-3FFB66F5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3" b="92120" l="9709" r="90049">
                        <a14:foregroundMark x1="87136" y1="45652" x2="90291" y2="53261"/>
                        <a14:foregroundMark x1="79854" y1="71739" x2="66748" y2="85598"/>
                        <a14:foregroundMark x1="66748" y1="85598" x2="64320" y2="9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93" y="2917126"/>
            <a:ext cx="2901896" cy="259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8F4E9C35-0E55-B54D-BF54-015F3045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725" y="3234808"/>
            <a:ext cx="2260747" cy="20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9C7396FF-681B-EE4B-BD3E-E98C070D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4" y="422784"/>
            <a:ext cx="10348210" cy="10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60AE351-FADC-F349-9F34-571856A40355}"/>
              </a:ext>
            </a:extLst>
          </p:cNvPr>
          <p:cNvSpPr/>
          <p:nvPr/>
        </p:nvSpPr>
        <p:spPr>
          <a:xfrm>
            <a:off x="995682" y="5378470"/>
            <a:ext cx="2041958" cy="5781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shar-shar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8AFB87B3-365A-F848-B0A8-C073142A6E55}"/>
              </a:ext>
            </a:extLst>
          </p:cNvPr>
          <p:cNvSpPr/>
          <p:nvPr/>
        </p:nvSpPr>
        <p:spPr>
          <a:xfrm>
            <a:off x="7839856" y="6066304"/>
            <a:ext cx="3396052" cy="5360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gumbur-gumbur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7492DB1-81D3-1649-AC87-89DA32A09A6D}"/>
              </a:ext>
            </a:extLst>
          </p:cNvPr>
          <p:cNvSpPr/>
          <p:nvPr/>
        </p:nvSpPr>
        <p:spPr>
          <a:xfrm>
            <a:off x="5167656" y="6103518"/>
            <a:ext cx="1878933" cy="525554"/>
          </a:xfrm>
          <a:prstGeom prst="round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taq-taq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22E7B2C1-AC9D-E64F-BA6C-5B1B208182F8}"/>
              </a:ext>
            </a:extLst>
          </p:cNvPr>
          <p:cNvSpPr/>
          <p:nvPr/>
        </p:nvSpPr>
        <p:spPr>
          <a:xfrm>
            <a:off x="8746049" y="5413966"/>
            <a:ext cx="2422593" cy="594581"/>
          </a:xfrm>
          <a:prstGeom prst="round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jiring-jiring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688C04FF-8E3E-564A-964B-CF4D3B89C9B0}"/>
              </a:ext>
            </a:extLst>
          </p:cNvPr>
          <p:cNvSpPr/>
          <p:nvPr/>
        </p:nvSpPr>
        <p:spPr>
          <a:xfrm>
            <a:off x="2059985" y="6019279"/>
            <a:ext cx="2452051" cy="57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shitir-shitir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9A0EBE38-2D0E-9449-B2CA-2FC33D3AA9F2}"/>
              </a:ext>
            </a:extLst>
          </p:cNvPr>
          <p:cNvSpPr/>
          <p:nvPr/>
        </p:nvSpPr>
        <p:spPr>
          <a:xfrm>
            <a:off x="3630282" y="5363489"/>
            <a:ext cx="1999508" cy="5781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g‘uv-g‘uv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8607 -0.3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10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1914 -0.5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35 -0.7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3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1016 -0.095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13932 -0.409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69766 -0.023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83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8F64EB5-B97E-134A-9631-E79AC95D61FE}"/>
              </a:ext>
            </a:extLst>
          </p:cNvPr>
          <p:cNvSpPr/>
          <p:nvPr/>
        </p:nvSpPr>
        <p:spPr>
          <a:xfrm>
            <a:off x="1000405" y="2320510"/>
            <a:ext cx="2041958" cy="5781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shar-shar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96C5F07-5480-F142-82AC-F25B888677FB}"/>
              </a:ext>
            </a:extLst>
          </p:cNvPr>
          <p:cNvSpPr/>
          <p:nvPr/>
        </p:nvSpPr>
        <p:spPr>
          <a:xfrm>
            <a:off x="3623461" y="3262620"/>
            <a:ext cx="3396052" cy="5360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gumbur-gumbur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8F12105-3E53-0944-ABE2-F4AFFBE54D51}"/>
              </a:ext>
            </a:extLst>
          </p:cNvPr>
          <p:cNvSpPr/>
          <p:nvPr/>
        </p:nvSpPr>
        <p:spPr>
          <a:xfrm>
            <a:off x="5660098" y="2329079"/>
            <a:ext cx="1878933" cy="525554"/>
          </a:xfrm>
          <a:prstGeom prst="round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taq-taq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BE1EC7CA-2B60-4045-ACF7-D6A0662CCDB7}"/>
              </a:ext>
            </a:extLst>
          </p:cNvPr>
          <p:cNvSpPr/>
          <p:nvPr/>
        </p:nvSpPr>
        <p:spPr>
          <a:xfrm>
            <a:off x="7820820" y="2307393"/>
            <a:ext cx="2422593" cy="528262"/>
          </a:xfrm>
          <a:prstGeom prst="round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jiring-jiring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481B1FE5-D949-AC4D-86D1-3FEEA5B20426}"/>
              </a:ext>
            </a:extLst>
          </p:cNvPr>
          <p:cNvSpPr/>
          <p:nvPr/>
        </p:nvSpPr>
        <p:spPr>
          <a:xfrm>
            <a:off x="831072" y="3283600"/>
            <a:ext cx="2452051" cy="57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shitir-shitir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59908DA8-549D-F449-A1B2-CA9D4DAC951B}"/>
              </a:ext>
            </a:extLst>
          </p:cNvPr>
          <p:cNvSpPr/>
          <p:nvPr/>
        </p:nvSpPr>
        <p:spPr>
          <a:xfrm>
            <a:off x="3375445" y="2320510"/>
            <a:ext cx="1999508" cy="5781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g‘uv-g‘uv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5C0A2E71-807F-9F42-8F8F-F724350D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1" y="509749"/>
            <a:ext cx="10348210" cy="10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AEAF8FE-4B5D-5744-A79E-DF9D41A5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32" y="3904656"/>
            <a:ext cx="310299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0636D04-B6BB-B64B-9203-F7935E36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92120" l="9709" r="90049">
                        <a14:foregroundMark x1="87136" y1="45652" x2="90291" y2="53261"/>
                        <a14:foregroundMark x1="79854" y1="71739" x2="66748" y2="85598"/>
                        <a14:foregroundMark x1="66748" y1="85598" x2="64320" y2="9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25" y="4042227"/>
            <a:ext cx="2542785" cy="22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E9C6154-399F-2D4A-AF7D-0B447B99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20" y="4050741"/>
            <a:ext cx="2260747" cy="20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3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480651" cy="626122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12AC3F-FA7F-AF4E-8A23-84543C09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3" y="582992"/>
            <a:ext cx="10982721" cy="11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ovushlar" descr="Tovushlar">
            <a:hlinkClick r:id="" action="ppaction://media"/>
            <a:extLst>
              <a:ext uri="{FF2B5EF4-FFF2-40B4-BE49-F238E27FC236}">
                <a16:creationId xmlns:a16="http://schemas.microsoft.com/office/drawing/2014/main" id="{C35948D1-1635-E545-BBDE-11576365A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927547"/>
            <a:ext cx="812800" cy="812800"/>
          </a:xfrm>
          <a:prstGeom prst="rect">
            <a:avLst/>
          </a:prstGeom>
        </p:spPr>
      </p:pic>
      <p:pic>
        <p:nvPicPr>
          <p:cNvPr id="12" name="Picture 4" descr="Цыплята">
            <a:extLst>
              <a:ext uri="{FF2B5EF4-FFF2-40B4-BE49-F238E27FC236}">
                <a16:creationId xmlns:a16="http://schemas.microsoft.com/office/drawing/2014/main" id="{51D28276-CD2F-5F4A-97F1-D4D11D69F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2" y="2186909"/>
            <a:ext cx="3488614" cy="14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Щенок">
            <a:extLst>
              <a:ext uri="{FF2B5EF4-FFF2-40B4-BE49-F238E27FC236}">
                <a16:creationId xmlns:a16="http://schemas.microsoft.com/office/drawing/2014/main" id="{95DBF5C4-C8B1-134E-A969-B5C202A2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64" y="1904419"/>
            <a:ext cx="1630471" cy="18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860FB8F0-494B-7B41-A392-65C221CE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3" y="3825047"/>
            <a:ext cx="1732893" cy="1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900C2B8-B0B9-1E40-A44E-6837C94F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71" y="3598587"/>
            <a:ext cx="4161185" cy="27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op Train Station In Arabic Stickers for Android &amp;amp; iOS | Gfycat">
            <a:extLst>
              <a:ext uri="{FF2B5EF4-FFF2-40B4-BE49-F238E27FC236}">
                <a16:creationId xmlns:a16="http://schemas.microsoft.com/office/drawing/2014/main" id="{55C94313-940C-C148-A074-815E2E63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28" y="3794986"/>
            <a:ext cx="6191849" cy="24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470 Animated Gifs ideas | animation, beautiful gif, animated gif">
            <a:extLst>
              <a:ext uri="{FF2B5EF4-FFF2-40B4-BE49-F238E27FC236}">
                <a16:creationId xmlns:a16="http://schemas.microsoft.com/office/drawing/2014/main" id="{7EBDBC3A-7670-FF4A-9403-EB07B940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41" y="1615492"/>
            <a:ext cx="4501787" cy="22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BF99E90-8C70-FB40-9178-BE4648F45C07}"/>
              </a:ext>
            </a:extLst>
          </p:cNvPr>
          <p:cNvSpPr/>
          <p:nvPr/>
        </p:nvSpPr>
        <p:spPr>
          <a:xfrm>
            <a:off x="2963335" y="630994"/>
            <a:ext cx="7076880" cy="664881"/>
          </a:xfrm>
          <a:prstGeom prst="round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Mustaqil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topshiriq</a:t>
            </a:r>
            <a:r>
              <a:rPr lang="en-GB" sz="3600" b="1" dirty="0">
                <a:solidFill>
                  <a:srgbClr val="C00000"/>
                </a:solidFill>
              </a:rPr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1020-608B-5F49-ABB9-A82E7E2A9055}"/>
              </a:ext>
            </a:extLst>
          </p:cNvPr>
          <p:cNvSpPr txBox="1"/>
          <p:nvPr/>
        </p:nvSpPr>
        <p:spPr>
          <a:xfrm>
            <a:off x="1591731" y="2076540"/>
            <a:ext cx="92199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400" b="1" dirty="0" err="1">
                <a:solidFill>
                  <a:srgbClr val="7030A0"/>
                </a:solidFill>
              </a:rPr>
              <a:t>She’rda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nima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uchun</a:t>
            </a:r>
            <a:r>
              <a:rPr lang="en-GB" sz="4400" b="1" dirty="0">
                <a:solidFill>
                  <a:srgbClr val="7030A0"/>
                </a:solidFill>
              </a:rPr>
              <a:t> “</a:t>
            </a:r>
            <a:r>
              <a:rPr lang="en-GB" sz="4400" b="1" dirty="0" err="1">
                <a:solidFill>
                  <a:srgbClr val="7030A0"/>
                </a:solidFill>
              </a:rPr>
              <a:t>arra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g‘iz-g‘iz</a:t>
            </a:r>
            <a:r>
              <a:rPr lang="en-GB" sz="4400" b="1" dirty="0">
                <a:solidFill>
                  <a:srgbClr val="7030A0"/>
                </a:solidFill>
              </a:rPr>
              <a:t>” </a:t>
            </a:r>
            <a:r>
              <a:rPr lang="en-GB" sz="4400" b="1" dirty="0" err="1">
                <a:solidFill>
                  <a:srgbClr val="7030A0"/>
                </a:solidFill>
              </a:rPr>
              <a:t>deyilmoqda</a:t>
            </a:r>
            <a:r>
              <a:rPr lang="en-GB" sz="4400" b="1" dirty="0">
                <a:solidFill>
                  <a:srgbClr val="7030A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GB" sz="4400" b="1" dirty="0" err="1">
                <a:solidFill>
                  <a:srgbClr val="7030A0"/>
                </a:solidFill>
              </a:rPr>
              <a:t>Narsalardan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chiqadigan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yana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qanday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tovushlarni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bilasiz</a:t>
            </a:r>
            <a:r>
              <a:rPr lang="en-GB" sz="4400" b="1" dirty="0">
                <a:solidFill>
                  <a:srgbClr val="7030A0"/>
                </a:solidFill>
              </a:rPr>
              <a:t>?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94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49</Words>
  <Application>Microsoft Macintosh PowerPoint</Application>
  <PresentationFormat>Широкоэкранный</PresentationFormat>
  <Paragraphs>17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</cp:revision>
  <dcterms:created xsi:type="dcterms:W3CDTF">2022-01-17T15:54:14Z</dcterms:created>
  <dcterms:modified xsi:type="dcterms:W3CDTF">2022-01-18T18:43:07Z</dcterms:modified>
</cp:coreProperties>
</file>