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8" r:id="rId3"/>
    <p:sldId id="571" r:id="rId4"/>
    <p:sldId id="573" r:id="rId5"/>
    <p:sldId id="572" r:id="rId6"/>
    <p:sldId id="577" r:id="rId7"/>
    <p:sldId id="578" r:id="rId8"/>
    <p:sldId id="576" r:id="rId9"/>
    <p:sldId id="575" r:id="rId10"/>
    <p:sldId id="579" r:id="rId11"/>
    <p:sldId id="51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9437FF"/>
    <a:srgbClr val="F4B183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/>
    <p:restoredTop sz="94709"/>
  </p:normalViewPr>
  <p:slideViewPr>
    <p:cSldViewPr snapToGrid="0" snapToObjects="1">
      <p:cViewPr varScale="1">
        <p:scale>
          <a:sx n="92" d="100"/>
          <a:sy n="92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C8419-0B9E-954D-AEAE-37DAD36DB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57A7C9-ABA1-0040-9C79-84225CAD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222C4-B16B-5E4E-8839-4EEDC92E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CAC37-B743-824C-A9DC-B9CB57A1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04B95-A71C-A846-9A0D-28BEFD2B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7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1496F-C0E6-584D-99A6-F58008DC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A5C38D-8A9E-4845-BEC2-3C9FC8CD7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2F516A-5AD1-0546-992F-924A3915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BA2F6-F89C-0141-8F14-BEE27B51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93148-1A8B-D643-BEBA-A467C460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9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677F35-C576-0944-8EC2-58C3C59C4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A02579-234C-774B-969D-A59857798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B2362-9D5B-BD48-B6A8-DD26A218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578DE4-BB2B-9945-85AF-8DA2820D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8CFFC6-BB21-B147-A056-C198464F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8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E3617-6A05-D24B-AEF0-0FFF586A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8548B-15DA-B143-99EF-5F8ACD2F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8FC92-2520-BE4C-B2F0-8C9FE0AF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7DECF5-B1D9-5145-8F81-16413E6B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75340-56D6-124D-AFE0-C1C3E9A1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26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2A2-191A-7B4C-9AD3-A9B09BDD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2CD459-6112-FC43-9723-731578E3B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AA85-DD60-9043-9B4C-585AC14F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7F981-1F67-B746-A9D3-70C4B176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39AFF-9030-F345-81E3-977BA294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3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4EA9A-1453-224D-AC84-3596A15A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EF781-2692-2349-AD20-7E7ECF300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C07E11-9596-754C-93EC-C93946C89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58E8C-4D60-8F43-8CDE-20C719FE5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4D19A0-B8B4-C54D-AFFB-A824B3C4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D0517-71E3-F440-BB36-9C7DE407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09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82909-064B-4643-988B-2BDFE898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46EFF6-0105-9F4B-B944-C43D5D372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E651D-C9E4-2E49-BBB3-FD78A5900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76BD3B-A4E5-A349-A81A-4F8F509B1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7B322F-5DC9-B04C-8046-E36329BB1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E9AB91-1582-8B42-8EE5-025EA48F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4EBA5A-FDC6-3940-9002-1ABFF996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894B6D-BDAF-9A46-838D-5C078A3D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5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6DC23-C557-844E-8B6D-3374C324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DCB628-D47D-5447-A485-7BF46396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02378B-EF14-2C46-A516-97E16F2C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88F6AF-A683-1E43-875F-902B7ADB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4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C8B120-76AE-6B46-9DD7-2C2D4263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995C61-0D32-9543-827B-58075994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9C739F-9A68-C547-88AB-71FA6A31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2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5FC62-8493-2248-BA43-BA6DCECE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80D88B-CFAB-AB41-928D-3F30EE68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E0091-F24D-E746-BC36-6217CE457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5B5F6C-3D33-6F42-9F93-5D0E930A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54812A-9D41-4845-BE29-DB7BC71D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8EB709-2386-194D-91BD-26F2BAE8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0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EC4CA-539B-4F4C-96AE-B3AFA25D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8F1AD5-FAFA-4148-AB5A-6939E45E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90F78C-B87D-4444-881E-87532513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6BB037-5FCF-2C46-ABCF-67E79186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8F1B32-2314-0747-83F1-CAA00143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6F7776-784F-FB45-974C-ACA82065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5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9E712-57AF-3440-837A-58D1AA930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DBF66-72B0-7247-A98B-AE09A2FA9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CE10D-D654-9A41-BE0E-0FAE85829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2991-797A-0C46-8AB0-8E97FFB9430E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437C3C-3960-5D48-A083-B8FEB118A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5728D-7C89-C943-B7BA-026386F65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9CFF4-CFFF-C24E-A699-71BB54158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11" y="18623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26276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E62F565B-237D-B247-9954-2AE9D19804D4}"/>
              </a:ext>
            </a:extLst>
          </p:cNvPr>
          <p:cNvSpPr/>
          <p:nvPr/>
        </p:nvSpPr>
        <p:spPr>
          <a:xfrm>
            <a:off x="1011382" y="525772"/>
            <a:ext cx="10307781" cy="151923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rgbClr val="7030A0"/>
                </a:solidFill>
              </a:rPr>
              <a:t>Ikki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guruhga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bo‘lining</a:t>
            </a:r>
            <a:r>
              <a:rPr lang="en-GB" sz="3200" b="1" dirty="0">
                <a:solidFill>
                  <a:srgbClr val="7030A0"/>
                </a:solidFill>
              </a:rPr>
              <a:t>. </a:t>
            </a:r>
            <a:r>
              <a:rPr lang="en-GB" sz="3200" b="1" dirty="0" err="1">
                <a:solidFill>
                  <a:srgbClr val="7030A0"/>
                </a:solidFill>
              </a:rPr>
              <a:t>Doskani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ikkiga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>
                <a:solidFill>
                  <a:srgbClr val="7030A0"/>
                </a:solidFill>
              </a:rPr>
              <a:t>bo‘lib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oling</a:t>
            </a:r>
            <a:r>
              <a:rPr lang="en-GB" sz="3200" b="1" dirty="0">
                <a:solidFill>
                  <a:srgbClr val="7030A0"/>
                </a:solidFill>
              </a:rPr>
              <a:t>. Bir </a:t>
            </a:r>
            <a:r>
              <a:rPr lang="en-GB" sz="3200" b="1" dirty="0" err="1">
                <a:solidFill>
                  <a:srgbClr val="7030A0"/>
                </a:solidFill>
              </a:rPr>
              <a:t>guruh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hayvonlar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tovushiga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taqlidni</a:t>
            </a:r>
            <a:r>
              <a:rPr lang="en-GB" sz="3200" b="1" dirty="0">
                <a:solidFill>
                  <a:srgbClr val="7030A0"/>
                </a:solidFill>
              </a:rPr>
              <a:t>, </a:t>
            </a:r>
            <a:r>
              <a:rPr lang="en-GB" sz="3200" b="1" dirty="0" err="1">
                <a:solidFill>
                  <a:srgbClr val="7030A0"/>
                </a:solidFill>
              </a:rPr>
              <a:t>ikkinchi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guruh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boshqa</a:t>
            </a:r>
            <a:r>
              <a:rPr lang="en-GB" sz="3200" b="1" dirty="0">
                <a:solidFill>
                  <a:srgbClr val="7030A0"/>
                </a:solidFill>
              </a:rPr>
              <a:t> taqlid </a:t>
            </a:r>
            <a:r>
              <a:rPr lang="en-GB" sz="3200" b="1" dirty="0" err="1">
                <a:solidFill>
                  <a:srgbClr val="7030A0"/>
                </a:solidFill>
              </a:rPr>
              <a:t>tovushlarni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yozishi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kerak</a:t>
            </a:r>
            <a:r>
              <a:rPr lang="en-GB" sz="3200" b="1" dirty="0">
                <a:solidFill>
                  <a:srgbClr val="7030A0"/>
                </a:solidFill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7" name="Picture 2" descr="Клипарт ученик (67 фото) » Рисунки для срисовки и не только">
            <a:extLst>
              <a:ext uri="{FF2B5EF4-FFF2-40B4-BE49-F238E27FC236}">
                <a16:creationId xmlns:a16="http://schemas.microsoft.com/office/drawing/2014/main" id="{3F722D8D-BF56-9F49-9F88-9AF02508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73" y="3180127"/>
            <a:ext cx="2116171" cy="308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54DB060-5A1B-8243-B008-4B02B5F73372}"/>
              </a:ext>
            </a:extLst>
          </p:cNvPr>
          <p:cNvSpPr/>
          <p:nvPr/>
        </p:nvSpPr>
        <p:spPr>
          <a:xfrm>
            <a:off x="734291" y="2211076"/>
            <a:ext cx="8236287" cy="424877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AF8292-45DA-8641-B036-53025F0C2BA7}"/>
              </a:ext>
            </a:extLst>
          </p:cNvPr>
          <p:cNvSpPr/>
          <p:nvPr/>
        </p:nvSpPr>
        <p:spPr>
          <a:xfrm flipH="1">
            <a:off x="4866290" y="2321584"/>
            <a:ext cx="52075" cy="4055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FAF19-F023-D748-90D3-3A0F8C9315F2}"/>
              </a:ext>
            </a:extLst>
          </p:cNvPr>
          <p:cNvSpPr txBox="1"/>
          <p:nvPr/>
        </p:nvSpPr>
        <p:spPr>
          <a:xfrm>
            <a:off x="1217772" y="2235201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vov-vov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6F5569-54BC-8F4F-BE8F-B6EAD69ADBE7}"/>
              </a:ext>
            </a:extLst>
          </p:cNvPr>
          <p:cNvSpPr txBox="1"/>
          <p:nvPr/>
        </p:nvSpPr>
        <p:spPr>
          <a:xfrm>
            <a:off x="1217775" y="2692402"/>
            <a:ext cx="254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miyov-miyov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0E2115-9EDF-054B-9269-11F65C435698}"/>
              </a:ext>
            </a:extLst>
          </p:cNvPr>
          <p:cNvSpPr txBox="1"/>
          <p:nvPr/>
        </p:nvSpPr>
        <p:spPr>
          <a:xfrm>
            <a:off x="1251639" y="3640664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vish-vish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5DFFB3-5644-CB4D-8424-13328FEB83E8}"/>
              </a:ext>
            </a:extLst>
          </p:cNvPr>
          <p:cNvSpPr txBox="1"/>
          <p:nvPr/>
        </p:nvSpPr>
        <p:spPr>
          <a:xfrm>
            <a:off x="1217778" y="3166533"/>
            <a:ext cx="187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chip-chip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86E92-51A3-CA42-B0A3-0C0230DC61DD}"/>
              </a:ext>
            </a:extLst>
          </p:cNvPr>
          <p:cNvSpPr txBox="1"/>
          <p:nvPr/>
        </p:nvSpPr>
        <p:spPr>
          <a:xfrm>
            <a:off x="5281768" y="2675469"/>
            <a:ext cx="211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chiq-chiq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5FB4AE-86E7-EF49-9CBA-E6D1551A4FCD}"/>
              </a:ext>
            </a:extLst>
          </p:cNvPr>
          <p:cNvSpPr txBox="1"/>
          <p:nvPr/>
        </p:nvSpPr>
        <p:spPr>
          <a:xfrm>
            <a:off x="5264837" y="2235203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taq-taq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ECC304-88DE-1A42-A7F5-441281190724}"/>
              </a:ext>
            </a:extLst>
          </p:cNvPr>
          <p:cNvSpPr txBox="1"/>
          <p:nvPr/>
        </p:nvSpPr>
        <p:spPr>
          <a:xfrm>
            <a:off x="5298702" y="3149602"/>
            <a:ext cx="197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shar-shar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A98B9D-28F4-7340-928D-806CAEACEC22}"/>
              </a:ext>
            </a:extLst>
          </p:cNvPr>
          <p:cNvSpPr txBox="1"/>
          <p:nvPr/>
        </p:nvSpPr>
        <p:spPr>
          <a:xfrm>
            <a:off x="5332566" y="3640666"/>
            <a:ext cx="205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g‘uv-g‘uv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E974E6-4A34-9449-A70D-EA7EAF42DCA0}"/>
              </a:ext>
            </a:extLst>
          </p:cNvPr>
          <p:cNvSpPr txBox="1"/>
          <p:nvPr/>
        </p:nvSpPr>
        <p:spPr>
          <a:xfrm>
            <a:off x="1268575" y="4114794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mo</a:t>
            </a:r>
            <a:r>
              <a:rPr lang="en-GB" sz="3200" b="1" dirty="0">
                <a:solidFill>
                  <a:schemeClr val="bg1"/>
                </a:solidFill>
              </a:rPr>
              <a:t>‘-</a:t>
            </a:r>
            <a:r>
              <a:rPr lang="en-GB" sz="3200" b="1" dirty="0" err="1">
                <a:solidFill>
                  <a:schemeClr val="bg1"/>
                </a:solidFill>
              </a:rPr>
              <a:t>mo</a:t>
            </a:r>
            <a:r>
              <a:rPr lang="en-GB" sz="3200" b="1" dirty="0">
                <a:solidFill>
                  <a:schemeClr val="bg1"/>
                </a:solidFill>
              </a:rPr>
              <a:t>‘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063115-37D5-5E42-B8E3-0B57038E39F1}"/>
              </a:ext>
            </a:extLst>
          </p:cNvPr>
          <p:cNvSpPr txBox="1"/>
          <p:nvPr/>
        </p:nvSpPr>
        <p:spPr>
          <a:xfrm>
            <a:off x="1268574" y="4588931"/>
            <a:ext cx="17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qu-qu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46F753-EED5-BD4D-9939-2687F8EC7DFC}"/>
              </a:ext>
            </a:extLst>
          </p:cNvPr>
          <p:cNvSpPr txBox="1"/>
          <p:nvPr/>
        </p:nvSpPr>
        <p:spPr>
          <a:xfrm>
            <a:off x="5383368" y="4588933"/>
            <a:ext cx="32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gumbur-gumbur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B71C3-7CC1-7E48-9916-E316797E514B}"/>
              </a:ext>
            </a:extLst>
          </p:cNvPr>
          <p:cNvSpPr txBox="1"/>
          <p:nvPr/>
        </p:nvSpPr>
        <p:spPr>
          <a:xfrm>
            <a:off x="5366435" y="4097869"/>
            <a:ext cx="216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shitir-shitir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0DF957-EAFA-E548-9C3E-9DAA15EA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0" y="372621"/>
            <a:ext cx="10243279" cy="14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FBCCDF22-0EDA-DE4A-A58D-312F01B2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87" y="4316487"/>
            <a:ext cx="1687610" cy="20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B60B9-FA26-FF48-898E-21A0E7D23971}"/>
              </a:ext>
            </a:extLst>
          </p:cNvPr>
          <p:cNvSpPr txBox="1"/>
          <p:nvPr/>
        </p:nvSpPr>
        <p:spPr>
          <a:xfrm>
            <a:off x="10162172" y="5445174"/>
            <a:ext cx="14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4-dars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25AF3D1-E3FD-FD4D-AF50-2C05B08B2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78" y="2511624"/>
            <a:ext cx="2001993" cy="37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B33D440-158C-5F4E-8D5E-3DFC98CF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60" y="4417889"/>
            <a:ext cx="2338880" cy="19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64D9F-9088-1D49-B842-58340996A2C6}"/>
              </a:ext>
            </a:extLst>
          </p:cNvPr>
          <p:cNvSpPr txBox="1"/>
          <p:nvPr/>
        </p:nvSpPr>
        <p:spPr>
          <a:xfrm>
            <a:off x="4690531" y="1749627"/>
            <a:ext cx="301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Mustahkamlash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BF99E90-8C70-FB40-9178-BE4648F45C07}"/>
              </a:ext>
            </a:extLst>
          </p:cNvPr>
          <p:cNvSpPr/>
          <p:nvPr/>
        </p:nvSpPr>
        <p:spPr>
          <a:xfrm>
            <a:off x="2963335" y="630994"/>
            <a:ext cx="7076880" cy="66488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topshiriqni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tekshirish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1020-608B-5F49-ABB9-A82E7E2A9055}"/>
              </a:ext>
            </a:extLst>
          </p:cNvPr>
          <p:cNvSpPr txBox="1"/>
          <p:nvPr/>
        </p:nvSpPr>
        <p:spPr>
          <a:xfrm>
            <a:off x="1591731" y="2076540"/>
            <a:ext cx="92199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400" b="1" dirty="0" err="1">
                <a:solidFill>
                  <a:srgbClr val="7030A0"/>
                </a:solidFill>
              </a:rPr>
              <a:t>She’rda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nima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uchun</a:t>
            </a:r>
            <a:r>
              <a:rPr lang="en-GB" sz="4400" b="1" dirty="0">
                <a:solidFill>
                  <a:srgbClr val="7030A0"/>
                </a:solidFill>
              </a:rPr>
              <a:t> “</a:t>
            </a:r>
            <a:r>
              <a:rPr lang="en-GB" sz="4400" b="1" dirty="0" err="1">
                <a:solidFill>
                  <a:srgbClr val="7030A0"/>
                </a:solidFill>
              </a:rPr>
              <a:t>arra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g‘iz-g‘iz</a:t>
            </a:r>
            <a:r>
              <a:rPr lang="en-GB" sz="4400" b="1" dirty="0">
                <a:solidFill>
                  <a:srgbClr val="7030A0"/>
                </a:solidFill>
              </a:rPr>
              <a:t>” </a:t>
            </a:r>
            <a:r>
              <a:rPr lang="en-GB" sz="4400" b="1" dirty="0" err="1">
                <a:solidFill>
                  <a:srgbClr val="7030A0"/>
                </a:solidFill>
              </a:rPr>
              <a:t>deyilmoqda</a:t>
            </a:r>
            <a:r>
              <a:rPr lang="en-GB" sz="4400" b="1" dirty="0">
                <a:solidFill>
                  <a:srgbClr val="7030A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4400" b="1" dirty="0" err="1">
                <a:solidFill>
                  <a:srgbClr val="7030A0"/>
                </a:solidFill>
              </a:rPr>
              <a:t>Narsalardan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chiqadigan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yana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qanday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tovushlarni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bilasiz</a:t>
            </a:r>
            <a:r>
              <a:rPr lang="en-GB" sz="4400" b="1" dirty="0">
                <a:solidFill>
                  <a:srgbClr val="7030A0"/>
                </a:solidFill>
              </a:rPr>
              <a:t>?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                 </a:t>
            </a:r>
            <a:r>
              <a:rPr lang="en-GB" sz="3600" b="1" dirty="0">
                <a:solidFill>
                  <a:srgbClr val="7030A0"/>
                </a:solidFill>
              </a:rPr>
              <a:t>                 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1020-608B-5F49-ABB9-A82E7E2A9055}"/>
              </a:ext>
            </a:extLst>
          </p:cNvPr>
          <p:cNvSpPr txBox="1"/>
          <p:nvPr/>
        </p:nvSpPr>
        <p:spPr>
          <a:xfrm>
            <a:off x="1591731" y="654141"/>
            <a:ext cx="9219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b="1" dirty="0" err="1">
                <a:solidFill>
                  <a:srgbClr val="7030A0"/>
                </a:solidFill>
              </a:rPr>
              <a:t>She’rda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nima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uchun</a:t>
            </a:r>
            <a:r>
              <a:rPr lang="en-GB" sz="4000" b="1" dirty="0">
                <a:solidFill>
                  <a:srgbClr val="7030A0"/>
                </a:solidFill>
              </a:rPr>
              <a:t> “</a:t>
            </a:r>
            <a:r>
              <a:rPr lang="en-GB" sz="4000" b="1" dirty="0" err="1">
                <a:solidFill>
                  <a:srgbClr val="7030A0"/>
                </a:solidFill>
              </a:rPr>
              <a:t>arra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g‘iz-g‘iz</a:t>
            </a:r>
            <a:r>
              <a:rPr lang="en-GB" sz="4000" b="1" dirty="0">
                <a:solidFill>
                  <a:srgbClr val="7030A0"/>
                </a:solidFill>
              </a:rPr>
              <a:t>” </a:t>
            </a:r>
            <a:r>
              <a:rPr lang="en-GB" sz="4000" b="1" dirty="0" err="1">
                <a:solidFill>
                  <a:srgbClr val="7030A0"/>
                </a:solidFill>
              </a:rPr>
              <a:t>deyilmoqda</a:t>
            </a:r>
            <a:r>
              <a:rPr lang="en-GB" sz="40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1311421-4419-E64E-9B8B-2E6021DD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2" b="98899" l="5142" r="95567">
                        <a14:foregroundMark x1="8688" y1="60573" x2="5142" y2="46256"/>
                        <a14:foregroundMark x1="5142" y1="46256" x2="7624" y2="57709"/>
                        <a14:foregroundMark x1="57979" y1="21806" x2="62057" y2="23568"/>
                        <a14:foregroundMark x1="31915" y1="87885" x2="19326" y2="90529"/>
                        <a14:foregroundMark x1="19326" y1="90529" x2="45035" y2="95374"/>
                        <a14:foregroundMark x1="45035" y1="95374" x2="58156" y2="94053"/>
                        <a14:foregroundMark x1="58156" y1="94053" x2="70213" y2="98899"/>
                        <a14:foregroundMark x1="70213" y1="98899" x2="67021" y2="89207"/>
                        <a14:foregroundMark x1="88121" y1="74449" x2="90248" y2="79956"/>
                        <a14:foregroundMark x1="89539" y1="89648" x2="89539" y2="89648"/>
                        <a14:foregroundMark x1="89539" y1="89648" x2="95567" y2="90969"/>
                        <a14:foregroundMark x1="92730" y1="78194" x2="94858" y2="78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09524"/>
            <a:ext cx="4318821" cy="36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529E0-5729-AA40-A86B-034DB9F7B670}"/>
              </a:ext>
            </a:extLst>
          </p:cNvPr>
          <p:cNvSpPr txBox="1"/>
          <p:nvPr/>
        </p:nvSpPr>
        <p:spPr>
          <a:xfrm>
            <a:off x="4724400" y="2909453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arra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g‘iz-g‘iz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–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degani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arradan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chiqayotgan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tovush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ya’ni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 taqlid </a:t>
            </a:r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</a:rPr>
              <a:t>so‘z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1020-608B-5F49-ABB9-A82E7E2A9055}"/>
              </a:ext>
            </a:extLst>
          </p:cNvPr>
          <p:cNvSpPr txBox="1"/>
          <p:nvPr/>
        </p:nvSpPr>
        <p:spPr>
          <a:xfrm>
            <a:off x="957941" y="273469"/>
            <a:ext cx="1075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2. </a:t>
            </a:r>
            <a:r>
              <a:rPr lang="en-GB" sz="3600" b="1" dirty="0" err="1">
                <a:solidFill>
                  <a:srgbClr val="7030A0"/>
                </a:solidFill>
              </a:rPr>
              <a:t>Narsalardan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chiqadigan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yana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qanday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tovushlarni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bilasiz</a:t>
            </a:r>
            <a:r>
              <a:rPr lang="en-GB" sz="3600" b="1" dirty="0">
                <a:solidFill>
                  <a:srgbClr val="7030A0"/>
                </a:solidFill>
              </a:rPr>
              <a:t>?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7D3F98D-DB14-D24B-8EAE-49BE32880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b="7595"/>
          <a:stretch/>
        </p:blipFill>
        <p:spPr bwMode="auto">
          <a:xfrm>
            <a:off x="4775028" y="4093850"/>
            <a:ext cx="2208730" cy="17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Листопад и котёнок - Осенние картинки. Гифка - 48">
            <a:extLst>
              <a:ext uri="{FF2B5EF4-FFF2-40B4-BE49-F238E27FC236}">
                <a16:creationId xmlns:a16="http://schemas.microsoft.com/office/drawing/2014/main" id="{DD872E7A-A177-B541-A726-E053B62F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12" y="2344554"/>
            <a:ext cx="2243337" cy="246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гиф анимация,гифки - ПРИКОЛЬНЫЕ gif анимашки,гроза">
            <a:extLst>
              <a:ext uri="{FF2B5EF4-FFF2-40B4-BE49-F238E27FC236}">
                <a16:creationId xmlns:a16="http://schemas.microsoft.com/office/drawing/2014/main" id="{959F28C1-7A7A-8B48-80FE-479A378B9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/>
          <a:stretch/>
        </p:blipFill>
        <p:spPr bwMode="auto">
          <a:xfrm>
            <a:off x="5454828" y="1829217"/>
            <a:ext cx="2774950" cy="20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Водопад - анимационная картинка">
            <a:extLst>
              <a:ext uri="{FF2B5EF4-FFF2-40B4-BE49-F238E27FC236}">
                <a16:creationId xmlns:a16="http://schemas.microsoft.com/office/drawing/2014/main" id="{A02F4CDF-3456-EA48-BC11-DE8ACAFC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2" y="1813665"/>
            <a:ext cx="3752850" cy="34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ECF927E-506A-3C49-ADD1-9769DABD7C9F}"/>
              </a:ext>
            </a:extLst>
          </p:cNvPr>
          <p:cNvSpPr/>
          <p:nvPr/>
        </p:nvSpPr>
        <p:spPr>
          <a:xfrm>
            <a:off x="8731708" y="4918614"/>
            <a:ext cx="2833748" cy="57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miyov-miyov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1067905-74DA-0B4F-9E02-1BCA6FC590D6}"/>
              </a:ext>
            </a:extLst>
          </p:cNvPr>
          <p:cNvSpPr/>
          <p:nvPr/>
        </p:nvSpPr>
        <p:spPr>
          <a:xfrm>
            <a:off x="1475968" y="5312268"/>
            <a:ext cx="2041958" cy="5781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shar-shar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73CC40E5-6F86-E542-A72F-C70CE01DF195}"/>
              </a:ext>
            </a:extLst>
          </p:cNvPr>
          <p:cNvSpPr/>
          <p:nvPr/>
        </p:nvSpPr>
        <p:spPr>
          <a:xfrm>
            <a:off x="5181322" y="1223376"/>
            <a:ext cx="3396052" cy="5360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gumbur-gumbur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A150ED8C-9087-4344-9E7B-8DF0F57475B6}"/>
              </a:ext>
            </a:extLst>
          </p:cNvPr>
          <p:cNvSpPr/>
          <p:nvPr/>
        </p:nvSpPr>
        <p:spPr>
          <a:xfrm>
            <a:off x="8853319" y="1667418"/>
            <a:ext cx="2452051" cy="57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shitir-shitir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1978947-04A3-4141-9B9D-64F11A7996C0}"/>
              </a:ext>
            </a:extLst>
          </p:cNvPr>
          <p:cNvSpPr/>
          <p:nvPr/>
        </p:nvSpPr>
        <p:spPr>
          <a:xfrm>
            <a:off x="4749786" y="5921961"/>
            <a:ext cx="2422593" cy="59458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jiring-jiring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2612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12AC3F-FA7F-AF4E-8A23-84543C09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3" y="582992"/>
            <a:ext cx="10982721" cy="11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ovushlar" descr="Tovushlar">
            <a:hlinkClick r:id="" action="ppaction://media"/>
            <a:extLst>
              <a:ext uri="{FF2B5EF4-FFF2-40B4-BE49-F238E27FC236}">
                <a16:creationId xmlns:a16="http://schemas.microsoft.com/office/drawing/2014/main" id="{C35948D1-1635-E545-BBDE-11576365A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27547"/>
            <a:ext cx="812800" cy="812800"/>
          </a:xfrm>
          <a:prstGeom prst="rect">
            <a:avLst/>
          </a:prstGeom>
        </p:spPr>
      </p:pic>
      <p:pic>
        <p:nvPicPr>
          <p:cNvPr id="12" name="Picture 4" descr="Цыплята">
            <a:extLst>
              <a:ext uri="{FF2B5EF4-FFF2-40B4-BE49-F238E27FC236}">
                <a16:creationId xmlns:a16="http://schemas.microsoft.com/office/drawing/2014/main" id="{51D28276-CD2F-5F4A-97F1-D4D11D69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2" y="2186909"/>
            <a:ext cx="3488614" cy="14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Щенок">
            <a:extLst>
              <a:ext uri="{FF2B5EF4-FFF2-40B4-BE49-F238E27FC236}">
                <a16:creationId xmlns:a16="http://schemas.microsoft.com/office/drawing/2014/main" id="{95DBF5C4-C8B1-134E-A969-B5C202A2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64" y="1904419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60FB8F0-494B-7B41-A392-65C221CE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3" y="3825047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900C2B8-B0B9-1E40-A44E-6837C94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71" y="3598587"/>
            <a:ext cx="4161185" cy="27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op Train Station In Arabic Stickers for Android &amp;amp; iOS | Gfycat">
            <a:extLst>
              <a:ext uri="{FF2B5EF4-FFF2-40B4-BE49-F238E27FC236}">
                <a16:creationId xmlns:a16="http://schemas.microsoft.com/office/drawing/2014/main" id="{55C94313-940C-C148-A074-815E2E63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28" y="3794986"/>
            <a:ext cx="6191849" cy="24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470 Animated Gifs ideas | animation, beautiful gif, animated gif">
            <a:extLst>
              <a:ext uri="{FF2B5EF4-FFF2-40B4-BE49-F238E27FC236}">
                <a16:creationId xmlns:a16="http://schemas.microsoft.com/office/drawing/2014/main" id="{7EBDBC3A-7670-FF4A-9403-EB07B940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12" y="1481436"/>
            <a:ext cx="4501787" cy="22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2612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12AC3F-FA7F-AF4E-8A23-84543C09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3" y="582992"/>
            <a:ext cx="10982721" cy="11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Цыплята">
            <a:extLst>
              <a:ext uri="{FF2B5EF4-FFF2-40B4-BE49-F238E27FC236}">
                <a16:creationId xmlns:a16="http://schemas.microsoft.com/office/drawing/2014/main" id="{51D28276-CD2F-5F4A-97F1-D4D11D69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7" y="1767096"/>
            <a:ext cx="3488614" cy="14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Щенок">
            <a:extLst>
              <a:ext uri="{FF2B5EF4-FFF2-40B4-BE49-F238E27FC236}">
                <a16:creationId xmlns:a16="http://schemas.microsoft.com/office/drawing/2014/main" id="{95DBF5C4-C8B1-134E-A969-B5C202A2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4" y="1339439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60FB8F0-494B-7B41-A392-65C221CE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4" y="3733438"/>
            <a:ext cx="1988139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900C2B8-B0B9-1E40-A44E-6837C94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75" y="3825047"/>
            <a:ext cx="3268100" cy="21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op Train Station In Arabic Stickers for Android &amp;amp; iOS | Gfycat">
            <a:extLst>
              <a:ext uri="{FF2B5EF4-FFF2-40B4-BE49-F238E27FC236}">
                <a16:creationId xmlns:a16="http://schemas.microsoft.com/office/drawing/2014/main" id="{55C94313-940C-C148-A074-815E2E63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31" y="3493115"/>
            <a:ext cx="6191849" cy="24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470 Animated Gifs ideas | animation, beautiful gif, animated gif">
            <a:extLst>
              <a:ext uri="{FF2B5EF4-FFF2-40B4-BE49-F238E27FC236}">
                <a16:creationId xmlns:a16="http://schemas.microsoft.com/office/drawing/2014/main" id="{7EBDBC3A-7670-FF4A-9403-EB07B940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84" y="1243569"/>
            <a:ext cx="4501787" cy="22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12F45-CD9B-B642-9A52-3AB0639E98D1}"/>
              </a:ext>
            </a:extLst>
          </p:cNvPr>
          <p:cNvSpPr txBox="1"/>
          <p:nvPr/>
        </p:nvSpPr>
        <p:spPr>
          <a:xfrm>
            <a:off x="1894346" y="3313900"/>
            <a:ext cx="22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59992-C961-D146-AF9C-B20E6AC39355}"/>
              </a:ext>
            </a:extLst>
          </p:cNvPr>
          <p:cNvSpPr txBox="1"/>
          <p:nvPr/>
        </p:nvSpPr>
        <p:spPr>
          <a:xfrm>
            <a:off x="17542933" y="-897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FDF37-EEAE-9946-A439-B6AA525D0989}"/>
              </a:ext>
            </a:extLst>
          </p:cNvPr>
          <p:cNvSpPr txBox="1"/>
          <p:nvPr/>
        </p:nvSpPr>
        <p:spPr>
          <a:xfrm>
            <a:off x="1482438" y="2105894"/>
            <a:ext cx="227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rgbClr val="7030A0"/>
                </a:solidFill>
              </a:rPr>
              <a:t>Chip-chip,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533EFB-2533-744C-9DB9-66DF5B810586}"/>
              </a:ext>
            </a:extLst>
          </p:cNvPr>
          <p:cNvSpPr txBox="1"/>
          <p:nvPr/>
        </p:nvSpPr>
        <p:spPr>
          <a:xfrm>
            <a:off x="4613568" y="2105892"/>
            <a:ext cx="227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7030A0"/>
                </a:solidFill>
              </a:rPr>
              <a:t>vov-vov</a:t>
            </a:r>
            <a:r>
              <a:rPr lang="en-GB" sz="3600" b="1" i="1" dirty="0">
                <a:solidFill>
                  <a:srgbClr val="7030A0"/>
                </a:solidFill>
              </a:rPr>
              <a:t>,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F7EAE-C3C3-4348-B568-B8902CC7AE46}"/>
              </a:ext>
            </a:extLst>
          </p:cNvPr>
          <p:cNvSpPr txBox="1"/>
          <p:nvPr/>
        </p:nvSpPr>
        <p:spPr>
          <a:xfrm>
            <a:off x="8132623" y="2156686"/>
            <a:ext cx="227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rgbClr val="7030A0"/>
                </a:solidFill>
              </a:rPr>
              <a:t>bib-bib,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B79FE6-391A-7344-B73F-BB4FE86C265C}"/>
              </a:ext>
            </a:extLst>
          </p:cNvPr>
          <p:cNvSpPr txBox="1"/>
          <p:nvPr/>
        </p:nvSpPr>
        <p:spPr>
          <a:xfrm>
            <a:off x="789707" y="4197927"/>
            <a:ext cx="276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7030A0"/>
                </a:solidFill>
              </a:rPr>
              <a:t>miyov-miyov</a:t>
            </a:r>
            <a:r>
              <a:rPr lang="en-GB" sz="3600" b="1" i="1" dirty="0">
                <a:solidFill>
                  <a:srgbClr val="7030A0"/>
                </a:solidFill>
              </a:rPr>
              <a:t>,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86970A-D473-D549-872D-B061E4A9B571}"/>
              </a:ext>
            </a:extLst>
          </p:cNvPr>
          <p:cNvSpPr txBox="1"/>
          <p:nvPr/>
        </p:nvSpPr>
        <p:spPr>
          <a:xfrm>
            <a:off x="4765968" y="4197929"/>
            <a:ext cx="227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7030A0"/>
                </a:solidFill>
              </a:rPr>
              <a:t>pu-pu-pu</a:t>
            </a:r>
            <a:r>
              <a:rPr lang="en-GB" sz="3600" b="1" i="1" dirty="0">
                <a:solidFill>
                  <a:srgbClr val="7030A0"/>
                </a:solidFill>
              </a:rPr>
              <a:t>,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4E58-0721-3144-9899-F6CB17E9087D}"/>
              </a:ext>
            </a:extLst>
          </p:cNvPr>
          <p:cNvSpPr txBox="1"/>
          <p:nvPr/>
        </p:nvSpPr>
        <p:spPr>
          <a:xfrm>
            <a:off x="8534398" y="4253352"/>
            <a:ext cx="227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7030A0"/>
                </a:solidFill>
              </a:rPr>
              <a:t>g‘uv-g‘uv</a:t>
            </a:r>
            <a:r>
              <a:rPr lang="en-GB" sz="3600" b="1" i="1" dirty="0">
                <a:solidFill>
                  <a:srgbClr val="7030A0"/>
                </a:solidFill>
              </a:rPr>
              <a:t>.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FD125-BDC7-064F-98F0-8BE3F19ACCEC}"/>
              </a:ext>
            </a:extLst>
          </p:cNvPr>
          <p:cNvSpPr txBox="1"/>
          <p:nvPr/>
        </p:nvSpPr>
        <p:spPr>
          <a:xfrm>
            <a:off x="20082933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9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1049" y="413441"/>
            <a:ext cx="11623523" cy="630214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83C3F91-FEDE-9B4F-9F80-BDB5DAE4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1355" r="2816"/>
          <a:stretch/>
        </p:blipFill>
        <p:spPr bwMode="auto">
          <a:xfrm>
            <a:off x="416151" y="651956"/>
            <a:ext cx="11359697" cy="10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9E3C10A-A5E6-4F45-A158-CAD7078D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41" y="1478617"/>
            <a:ext cx="7804924" cy="12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B398BBB-F9A0-3A4E-B636-1CBF87CA08CE}"/>
              </a:ext>
            </a:extLst>
          </p:cNvPr>
          <p:cNvSpPr/>
          <p:nvPr/>
        </p:nvSpPr>
        <p:spPr>
          <a:xfrm>
            <a:off x="3366881" y="4913839"/>
            <a:ext cx="2231340" cy="614859"/>
          </a:xfrm>
          <a:prstGeom prst="roundRect">
            <a:avLst/>
          </a:prstGeom>
          <a:gradFill flip="none" rotWithShape="1">
            <a:gsLst>
              <a:gs pos="0">
                <a:srgbClr val="F4B183">
                  <a:tint val="66000"/>
                  <a:satMod val="160000"/>
                </a:srgbClr>
              </a:gs>
              <a:gs pos="50000">
                <a:srgbClr val="F4B183">
                  <a:tint val="44500"/>
                  <a:satMod val="160000"/>
                </a:srgbClr>
              </a:gs>
              <a:gs pos="100000">
                <a:srgbClr val="F4B183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shov-shov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732B13E-1D47-B346-B451-28028112F5C1}"/>
              </a:ext>
            </a:extLst>
          </p:cNvPr>
          <p:cNvSpPr/>
          <p:nvPr/>
        </p:nvSpPr>
        <p:spPr>
          <a:xfrm>
            <a:off x="6172811" y="5177402"/>
            <a:ext cx="3277682" cy="61485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gumbur-gumbur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CBA78AA-AF03-C74E-92C6-BFDD9DA4D9AA}"/>
              </a:ext>
            </a:extLst>
          </p:cNvPr>
          <p:cNvSpPr/>
          <p:nvPr/>
        </p:nvSpPr>
        <p:spPr>
          <a:xfrm>
            <a:off x="769188" y="4888333"/>
            <a:ext cx="2264957" cy="614859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g‘uv-g‘uv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617A08B-7ECF-6B48-8112-695FAA481781}"/>
              </a:ext>
            </a:extLst>
          </p:cNvPr>
          <p:cNvSpPr/>
          <p:nvPr/>
        </p:nvSpPr>
        <p:spPr>
          <a:xfrm>
            <a:off x="3171825" y="5778826"/>
            <a:ext cx="1853745" cy="614859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taq-taq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42E95BFF-9B00-E248-8364-078C135112D6}"/>
              </a:ext>
            </a:extLst>
          </p:cNvPr>
          <p:cNvSpPr/>
          <p:nvPr/>
        </p:nvSpPr>
        <p:spPr>
          <a:xfrm>
            <a:off x="5320139" y="6012162"/>
            <a:ext cx="1967005" cy="61485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shar-shar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01B9FD6-6EB0-4947-88B2-4D1265AF1D9C}"/>
              </a:ext>
            </a:extLst>
          </p:cNvPr>
          <p:cNvSpPr/>
          <p:nvPr/>
        </p:nvSpPr>
        <p:spPr>
          <a:xfrm>
            <a:off x="9648052" y="5190801"/>
            <a:ext cx="2065213" cy="614859"/>
          </a:xfrm>
          <a:prstGeom prst="roundRect">
            <a:avLst/>
          </a:prstGeom>
          <a:gradFill flip="none" rotWithShape="1">
            <a:gsLst>
              <a:gs pos="0">
                <a:srgbClr val="FF8AD8">
                  <a:tint val="66000"/>
                  <a:satMod val="160000"/>
                </a:srgbClr>
              </a:gs>
              <a:gs pos="50000">
                <a:srgbClr val="FF8AD8">
                  <a:tint val="44500"/>
                  <a:satMod val="160000"/>
                </a:srgbClr>
              </a:gs>
              <a:gs pos="100000">
                <a:srgbClr val="FF8AD8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chiq-chiq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E8F43A43-C948-D84C-A426-695A091AC459}"/>
              </a:ext>
            </a:extLst>
          </p:cNvPr>
          <p:cNvSpPr/>
          <p:nvPr/>
        </p:nvSpPr>
        <p:spPr>
          <a:xfrm>
            <a:off x="397267" y="5772327"/>
            <a:ext cx="2636878" cy="6148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jiring-jiring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EBF6271D-75F6-274D-8790-A35193B08A9A}"/>
              </a:ext>
            </a:extLst>
          </p:cNvPr>
          <p:cNvSpPr/>
          <p:nvPr/>
        </p:nvSpPr>
        <p:spPr>
          <a:xfrm>
            <a:off x="7500892" y="5939503"/>
            <a:ext cx="2460525" cy="614859"/>
          </a:xfrm>
          <a:prstGeom prst="roundRect">
            <a:avLst/>
          </a:prstGeom>
          <a:gradFill flip="none" rotWithShape="1">
            <a:gsLst>
              <a:gs pos="0">
                <a:srgbClr val="FFFC00">
                  <a:tint val="66000"/>
                  <a:satMod val="160000"/>
                </a:srgbClr>
              </a:gs>
              <a:gs pos="50000">
                <a:srgbClr val="FFFC00">
                  <a:tint val="44500"/>
                  <a:satMod val="160000"/>
                </a:srgbClr>
              </a:gs>
              <a:gs pos="100000">
                <a:srgbClr val="FFFC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</a:rPr>
              <a:t>shitir-shitir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1FEFA-6E40-B942-99C3-6E19D6A87A9A}"/>
              </a:ext>
            </a:extLst>
          </p:cNvPr>
          <p:cNvSpPr txBox="1"/>
          <p:nvPr/>
        </p:nvSpPr>
        <p:spPr>
          <a:xfrm>
            <a:off x="769187" y="2604652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g‘uv-g‘uv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g‘uvillamoq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88516E-ED3E-264E-ABB6-C43C2282DCC8}"/>
              </a:ext>
            </a:extLst>
          </p:cNvPr>
          <p:cNvSpPr txBox="1"/>
          <p:nvPr/>
        </p:nvSpPr>
        <p:spPr>
          <a:xfrm>
            <a:off x="769182" y="3132666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shov-shov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shovullamoq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F617DD-ABB4-1F4E-95DD-3119BA38CE59}"/>
              </a:ext>
            </a:extLst>
          </p:cNvPr>
          <p:cNvSpPr txBox="1"/>
          <p:nvPr/>
        </p:nvSpPr>
        <p:spPr>
          <a:xfrm>
            <a:off x="755331" y="3669915"/>
            <a:ext cx="583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gumbur-gumbur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gumburlamoq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78667D-0830-1646-B7BB-FD872BF9FE07}"/>
              </a:ext>
            </a:extLst>
          </p:cNvPr>
          <p:cNvSpPr txBox="1"/>
          <p:nvPr/>
        </p:nvSpPr>
        <p:spPr>
          <a:xfrm>
            <a:off x="796897" y="4167135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chiq-chiq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chiqillamoq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BE19A2-90DF-1642-A3A8-7ECA93860768}"/>
              </a:ext>
            </a:extLst>
          </p:cNvPr>
          <p:cNvSpPr txBox="1"/>
          <p:nvPr/>
        </p:nvSpPr>
        <p:spPr>
          <a:xfrm>
            <a:off x="6698932" y="2618503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jiring-jiring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jiringlamoq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EC7283-1FC9-E84D-98B2-FC6BF13880C9}"/>
              </a:ext>
            </a:extLst>
          </p:cNvPr>
          <p:cNvSpPr txBox="1"/>
          <p:nvPr/>
        </p:nvSpPr>
        <p:spPr>
          <a:xfrm>
            <a:off x="6698921" y="3132666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taq-taq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taqillamoq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BC2EE2-6193-2647-AF9B-2CD8B332A516}"/>
              </a:ext>
            </a:extLst>
          </p:cNvPr>
          <p:cNvSpPr txBox="1"/>
          <p:nvPr/>
        </p:nvSpPr>
        <p:spPr>
          <a:xfrm>
            <a:off x="6712777" y="3676073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shar-shar = </a:t>
            </a:r>
            <a:r>
              <a:rPr lang="en-GB" sz="3200" b="1" dirty="0" err="1">
                <a:solidFill>
                  <a:srgbClr val="7030A0"/>
                </a:solidFill>
              </a:rPr>
              <a:t>sharillamoq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54F4B3-475E-3B45-B559-E24AB6D3DA14}"/>
              </a:ext>
            </a:extLst>
          </p:cNvPr>
          <p:cNvSpPr txBox="1"/>
          <p:nvPr/>
        </p:nvSpPr>
        <p:spPr>
          <a:xfrm>
            <a:off x="6760495" y="4159434"/>
            <a:ext cx="482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</a:rPr>
              <a:t>shitir-shitir</a:t>
            </a:r>
            <a:r>
              <a:rPr lang="en-GB" sz="3200" b="1" dirty="0">
                <a:solidFill>
                  <a:srgbClr val="7030A0"/>
                </a:solidFill>
              </a:rPr>
              <a:t> = </a:t>
            </a:r>
            <a:r>
              <a:rPr lang="en-GB" sz="3200" b="1" dirty="0" err="1">
                <a:solidFill>
                  <a:srgbClr val="7030A0"/>
                </a:solidFill>
              </a:rPr>
              <a:t>shitirlamoq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174B20C-2321-484E-B512-DD9363143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347" r="2585" b="16635"/>
          <a:stretch/>
        </p:blipFill>
        <p:spPr bwMode="auto">
          <a:xfrm>
            <a:off x="365670" y="308886"/>
            <a:ext cx="11411020" cy="16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021207F-E3D4-0646-B1D8-C7C2617CE2EC}"/>
              </a:ext>
            </a:extLst>
          </p:cNvPr>
          <p:cNvSpPr/>
          <p:nvPr/>
        </p:nvSpPr>
        <p:spPr>
          <a:xfrm>
            <a:off x="932016" y="3803807"/>
            <a:ext cx="7468612" cy="614859"/>
          </a:xfrm>
          <a:prstGeom prst="roundRect">
            <a:avLst/>
          </a:prstGeom>
          <a:gradFill flip="none" rotWithShape="1">
            <a:gsLst>
              <a:gs pos="0">
                <a:srgbClr val="FF8AD8">
                  <a:tint val="66000"/>
                  <a:satMod val="160000"/>
                </a:srgbClr>
              </a:gs>
              <a:gs pos="50000">
                <a:srgbClr val="FF8AD8">
                  <a:tint val="44500"/>
                  <a:satMod val="160000"/>
                </a:srgbClr>
              </a:gs>
              <a:gs pos="100000">
                <a:srgbClr val="FF8AD8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7030A0"/>
                </a:solidFill>
              </a:rPr>
              <a:t>3. </a:t>
            </a:r>
            <a:r>
              <a:rPr lang="en-GB" sz="3200" b="1" dirty="0" err="1">
                <a:solidFill>
                  <a:srgbClr val="7030A0"/>
                </a:solidFill>
              </a:rPr>
              <a:t>Devorga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osilgan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soat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chiqillab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turardi</a:t>
            </a:r>
            <a:r>
              <a:rPr lang="en-GB" sz="3200" b="1" dirty="0">
                <a:solidFill>
                  <a:srgbClr val="7030A0"/>
                </a:solidFill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F26451F-2356-A34F-9B20-086013CC0C2C}"/>
              </a:ext>
            </a:extLst>
          </p:cNvPr>
          <p:cNvSpPr/>
          <p:nvPr/>
        </p:nvSpPr>
        <p:spPr>
          <a:xfrm>
            <a:off x="849846" y="2148602"/>
            <a:ext cx="6359133" cy="6148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7030A0"/>
                </a:solidFill>
              </a:rPr>
              <a:t>1. </a:t>
            </a:r>
            <a:r>
              <a:rPr lang="en-GB" sz="3200" b="1" dirty="0" err="1">
                <a:solidFill>
                  <a:srgbClr val="7030A0"/>
                </a:solidFill>
              </a:rPr>
              <a:t>Maktab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qo‘ng‘irog‘i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jiringladi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39F8DBB-19BF-BE49-9D8C-98017BB41813}"/>
              </a:ext>
            </a:extLst>
          </p:cNvPr>
          <p:cNvSpPr/>
          <p:nvPr/>
        </p:nvSpPr>
        <p:spPr>
          <a:xfrm>
            <a:off x="890739" y="2973091"/>
            <a:ext cx="9222600" cy="614859"/>
          </a:xfrm>
          <a:prstGeom prst="roundRect">
            <a:avLst/>
          </a:prstGeom>
          <a:gradFill flip="none" rotWithShape="1">
            <a:gsLst>
              <a:gs pos="0">
                <a:srgbClr val="FFFC00">
                  <a:tint val="66000"/>
                  <a:satMod val="160000"/>
                </a:srgbClr>
              </a:gs>
              <a:gs pos="50000">
                <a:srgbClr val="FFFC00">
                  <a:tint val="44500"/>
                  <a:satMod val="160000"/>
                </a:srgbClr>
              </a:gs>
              <a:gs pos="100000">
                <a:srgbClr val="FFFC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7030A0"/>
                </a:solidFill>
              </a:rPr>
              <a:t>2. </a:t>
            </a:r>
            <a:r>
              <a:rPr lang="en-GB" sz="3200" b="1" dirty="0" err="1">
                <a:solidFill>
                  <a:srgbClr val="7030A0"/>
                </a:solidFill>
              </a:rPr>
              <a:t>Sarg‘aygan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barglar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shitirlab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yerga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tusha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boshladi</a:t>
            </a:r>
            <a:r>
              <a:rPr lang="en-GB" sz="3200" b="1" dirty="0">
                <a:solidFill>
                  <a:srgbClr val="7030A0"/>
                </a:solidFill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6B29A9E-DA5F-014B-99D5-8B37B43B5AB0}"/>
              </a:ext>
            </a:extLst>
          </p:cNvPr>
          <p:cNvSpPr/>
          <p:nvPr/>
        </p:nvSpPr>
        <p:spPr>
          <a:xfrm>
            <a:off x="2770910" y="5013021"/>
            <a:ext cx="5805054" cy="7008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Davomini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bajaring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218</Words>
  <Application>Microsoft Macintosh PowerPoint</Application>
  <PresentationFormat>Широкоэкранный</PresentationFormat>
  <Paragraphs>54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8</cp:revision>
  <dcterms:created xsi:type="dcterms:W3CDTF">2022-01-19T07:10:24Z</dcterms:created>
  <dcterms:modified xsi:type="dcterms:W3CDTF">2022-01-24T20:25:52Z</dcterms:modified>
</cp:coreProperties>
</file>