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7" r:id="rId3"/>
    <p:sldId id="565" r:id="rId4"/>
    <p:sldId id="581" r:id="rId5"/>
    <p:sldId id="578" r:id="rId6"/>
    <p:sldId id="580" r:id="rId7"/>
    <p:sldId id="579" r:id="rId8"/>
    <p:sldId id="576" r:id="rId9"/>
    <p:sldId id="51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599"/>
  </p:normalViewPr>
  <p:slideViewPr>
    <p:cSldViewPr snapToGrid="0" snapToObjects="1">
      <p:cViewPr varScale="1">
        <p:scale>
          <a:sx n="93" d="100"/>
          <a:sy n="93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18" y="42495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A6B3F67E-BB73-DF4C-A84F-D9CA8DEC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CC209BC-5D32-C044-8A39-563F28FFBFA6}"/>
              </a:ext>
            </a:extLst>
          </p:cNvPr>
          <p:cNvSpPr/>
          <p:nvPr/>
        </p:nvSpPr>
        <p:spPr>
          <a:xfrm>
            <a:off x="8241391" y="5286964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8-dars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E415C-9B25-B64F-A5AF-81167B52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8" y="1014109"/>
            <a:ext cx="11267604" cy="19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859AF6D-5903-C84A-83BB-9964FBBCD222}"/>
              </a:ext>
            </a:extLst>
          </p:cNvPr>
          <p:cNvSpPr txBox="1">
            <a:spLocks/>
          </p:cNvSpPr>
          <p:nvPr/>
        </p:nvSpPr>
        <p:spPr>
          <a:xfrm>
            <a:off x="2560319" y="2939512"/>
            <a:ext cx="7522576" cy="94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>
                <a:solidFill>
                  <a:schemeClr val="accent1"/>
                </a:solidFill>
              </a:rPr>
              <a:t>Mustahkamlash</a:t>
            </a:r>
            <a:endParaRPr lang="ru-RU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5674" y="395099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E2CCF12-B14E-604F-93C3-C94054DE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318727"/>
            <a:ext cx="11207262" cy="11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A9C25C0-E1C0-AA46-B1FD-21090CC1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71" y="1729396"/>
            <a:ext cx="2359400" cy="45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EA04239-EF99-DB47-8C49-4E5001C1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14" y="1732905"/>
            <a:ext cx="2421600" cy="45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1087A916-7E12-9C43-8A9A-2466365B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0" y="3230466"/>
            <a:ext cx="1819674" cy="19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630073C-39B0-694C-B29A-5F4772017C7B}"/>
              </a:ext>
            </a:extLst>
          </p:cNvPr>
          <p:cNvCxnSpPr>
            <a:cxnSpLocks/>
          </p:cNvCxnSpPr>
          <p:nvPr/>
        </p:nvCxnSpPr>
        <p:spPr>
          <a:xfrm>
            <a:off x="5038371" y="2076540"/>
            <a:ext cx="3076643" cy="11539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7CDDD92B-BF88-F94C-8096-F6C942F637CE}"/>
              </a:ext>
            </a:extLst>
          </p:cNvPr>
          <p:cNvCxnSpPr>
            <a:cxnSpLocks/>
          </p:cNvCxnSpPr>
          <p:nvPr/>
        </p:nvCxnSpPr>
        <p:spPr>
          <a:xfrm flipV="1">
            <a:off x="5038369" y="2076540"/>
            <a:ext cx="3076645" cy="10705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A50F3F0-F599-9B44-892C-F7BF67076512}"/>
              </a:ext>
            </a:extLst>
          </p:cNvPr>
          <p:cNvCxnSpPr>
            <a:cxnSpLocks/>
          </p:cNvCxnSpPr>
          <p:nvPr/>
        </p:nvCxnSpPr>
        <p:spPr>
          <a:xfrm>
            <a:off x="5038370" y="2595303"/>
            <a:ext cx="3091388" cy="28505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BCAF86FA-0C10-CE4C-934B-24A365F2A345}"/>
              </a:ext>
            </a:extLst>
          </p:cNvPr>
          <p:cNvCxnSpPr>
            <a:cxnSpLocks/>
          </p:cNvCxnSpPr>
          <p:nvPr/>
        </p:nvCxnSpPr>
        <p:spPr>
          <a:xfrm>
            <a:off x="5053115" y="4222171"/>
            <a:ext cx="3076643" cy="175812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4F076A9-644D-F74A-9583-B5462AE5F7FB}"/>
              </a:ext>
            </a:extLst>
          </p:cNvPr>
          <p:cNvCxnSpPr>
            <a:cxnSpLocks/>
          </p:cNvCxnSpPr>
          <p:nvPr/>
        </p:nvCxnSpPr>
        <p:spPr>
          <a:xfrm flipV="1">
            <a:off x="5038368" y="2644099"/>
            <a:ext cx="3091390" cy="1105131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EAABD67-0DBA-844B-B202-8168C441EB38}"/>
              </a:ext>
            </a:extLst>
          </p:cNvPr>
          <p:cNvCxnSpPr>
            <a:cxnSpLocks/>
          </p:cNvCxnSpPr>
          <p:nvPr/>
        </p:nvCxnSpPr>
        <p:spPr>
          <a:xfrm flipV="1">
            <a:off x="5038367" y="3733319"/>
            <a:ext cx="3061903" cy="111795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6CB67EE6-A05B-4446-A47F-01BAFF627523}"/>
              </a:ext>
            </a:extLst>
          </p:cNvPr>
          <p:cNvCxnSpPr>
            <a:cxnSpLocks/>
          </p:cNvCxnSpPr>
          <p:nvPr/>
        </p:nvCxnSpPr>
        <p:spPr>
          <a:xfrm flipV="1">
            <a:off x="5053115" y="4267993"/>
            <a:ext cx="3076643" cy="112720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D8F6E1D7-B8A6-DC49-9B32-35D86694C2D7}"/>
              </a:ext>
            </a:extLst>
          </p:cNvPr>
          <p:cNvCxnSpPr>
            <a:cxnSpLocks/>
          </p:cNvCxnSpPr>
          <p:nvPr/>
        </p:nvCxnSpPr>
        <p:spPr>
          <a:xfrm flipV="1">
            <a:off x="4995284" y="4827639"/>
            <a:ext cx="3104986" cy="1048632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226C99-083E-AE4B-9B6C-EA75E94ABDB2}"/>
              </a:ext>
            </a:extLst>
          </p:cNvPr>
          <p:cNvSpPr txBox="1"/>
          <p:nvPr/>
        </p:nvSpPr>
        <p:spPr>
          <a:xfrm>
            <a:off x="8437394" y="441699"/>
            <a:ext cx="12746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yashil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9A20B-F5B8-5241-AAF7-4CD92FA6CB9D}"/>
              </a:ext>
            </a:extLst>
          </p:cNvPr>
          <p:cNvSpPr txBox="1"/>
          <p:nvPr/>
        </p:nvSpPr>
        <p:spPr>
          <a:xfrm>
            <a:off x="8328946" y="3456194"/>
            <a:ext cx="180637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 err="1"/>
              <a:t>mo‘raydi</a:t>
            </a:r>
            <a:endParaRPr lang="ru-RU" sz="28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6D03E3D-4B4C-8448-A213-6C664EC6267E}"/>
              </a:ext>
            </a:extLst>
          </p:cNvPr>
          <p:cNvCxnSpPr>
            <a:cxnSpLocks/>
          </p:cNvCxnSpPr>
          <p:nvPr/>
        </p:nvCxnSpPr>
        <p:spPr>
          <a:xfrm>
            <a:off x="8284197" y="4006565"/>
            <a:ext cx="2136809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3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8" y="203648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A2252CBD-2C09-3F4D-95F0-7991A1566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564176"/>
              </p:ext>
            </p:extLst>
          </p:nvPr>
        </p:nvGraphicFramePr>
        <p:xfrm>
          <a:off x="2709335" y="1312325"/>
          <a:ext cx="3100690" cy="46651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690">
                  <a:extLst>
                    <a:ext uri="{9D8B030D-6E8A-4147-A177-3AD203B41FA5}">
                      <a16:colId xmlns:a16="http://schemas.microsoft.com/office/drawing/2014/main" val="2890106184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59085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54526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41956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358179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726588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52678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570641"/>
                  </a:ext>
                </a:extLst>
              </a:tr>
            </a:tbl>
          </a:graphicData>
        </a:graphic>
      </p:graphicFrame>
      <p:graphicFrame>
        <p:nvGraphicFramePr>
          <p:cNvPr id="26" name="Таблица 6">
            <a:extLst>
              <a:ext uri="{FF2B5EF4-FFF2-40B4-BE49-F238E27FC236}">
                <a16:creationId xmlns:a16="http://schemas.microsoft.com/office/drawing/2014/main" id="{4F00504E-12BF-3B4F-80E5-D3826781A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812078"/>
              </p:ext>
            </p:extLst>
          </p:nvPr>
        </p:nvGraphicFramePr>
        <p:xfrm>
          <a:off x="8381988" y="1295395"/>
          <a:ext cx="2599566" cy="46651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9566">
                  <a:extLst>
                    <a:ext uri="{9D8B030D-6E8A-4147-A177-3AD203B41FA5}">
                      <a16:colId xmlns:a16="http://schemas.microsoft.com/office/drawing/2014/main" val="2890106184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59085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54526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41956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358179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726588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52678"/>
                  </a:ext>
                </a:extLst>
              </a:tr>
              <a:tr h="666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570641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F84B86A-2AAE-DD41-B7BA-0C3F0E27D590}"/>
              </a:ext>
            </a:extLst>
          </p:cNvPr>
          <p:cNvSpPr txBox="1"/>
          <p:nvPr/>
        </p:nvSpPr>
        <p:spPr>
          <a:xfrm>
            <a:off x="3182035" y="2032005"/>
            <a:ext cx="211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chiq-chiq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3655D-9B4C-BD48-BA34-1378AD0708B2}"/>
              </a:ext>
            </a:extLst>
          </p:cNvPr>
          <p:cNvSpPr txBox="1"/>
          <p:nvPr/>
        </p:nvSpPr>
        <p:spPr>
          <a:xfrm>
            <a:off x="3249770" y="1354671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taq-taq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387245-9D70-3B4C-A457-1CF7CFF60679}"/>
              </a:ext>
            </a:extLst>
          </p:cNvPr>
          <p:cNvSpPr txBox="1"/>
          <p:nvPr/>
        </p:nvSpPr>
        <p:spPr>
          <a:xfrm>
            <a:off x="3165101" y="2692404"/>
            <a:ext cx="197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shar-shar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167EAD-4DD5-4242-9486-ABAEF0E2BFCE}"/>
              </a:ext>
            </a:extLst>
          </p:cNvPr>
          <p:cNvSpPr txBox="1"/>
          <p:nvPr/>
        </p:nvSpPr>
        <p:spPr>
          <a:xfrm>
            <a:off x="3198967" y="3318935"/>
            <a:ext cx="205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g‘uv-g‘uv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D41830-D752-464E-A097-01C985B3ED83}"/>
              </a:ext>
            </a:extLst>
          </p:cNvPr>
          <p:cNvSpPr txBox="1"/>
          <p:nvPr/>
        </p:nvSpPr>
        <p:spPr>
          <a:xfrm>
            <a:off x="2809504" y="4622799"/>
            <a:ext cx="32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gumbur-gumbur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C7DED0-3BC0-5C4D-B651-CFE500EC7A34}"/>
              </a:ext>
            </a:extLst>
          </p:cNvPr>
          <p:cNvSpPr txBox="1"/>
          <p:nvPr/>
        </p:nvSpPr>
        <p:spPr>
          <a:xfrm>
            <a:off x="3080433" y="3979337"/>
            <a:ext cx="216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shitir-shitir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403C0B-AB3A-D745-9564-1F04C00AFD02}"/>
              </a:ext>
            </a:extLst>
          </p:cNvPr>
          <p:cNvSpPr txBox="1"/>
          <p:nvPr/>
        </p:nvSpPr>
        <p:spPr>
          <a:xfrm>
            <a:off x="3182036" y="5300129"/>
            <a:ext cx="2347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jiring-jiring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1A3AEA-F011-6B42-AFB4-976229760C42}"/>
              </a:ext>
            </a:extLst>
          </p:cNvPr>
          <p:cNvSpPr txBox="1"/>
          <p:nvPr/>
        </p:nvSpPr>
        <p:spPr>
          <a:xfrm>
            <a:off x="8736164" y="3335871"/>
            <a:ext cx="2076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taqillamoq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0126F6-806D-CF4E-B54D-2E6870679482}"/>
              </a:ext>
            </a:extLst>
          </p:cNvPr>
          <p:cNvSpPr txBox="1"/>
          <p:nvPr/>
        </p:nvSpPr>
        <p:spPr>
          <a:xfrm>
            <a:off x="8685364" y="4605871"/>
            <a:ext cx="221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chiqillamoq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11D141-48FE-B64D-B02B-958C10A54E8E}"/>
              </a:ext>
            </a:extLst>
          </p:cNvPr>
          <p:cNvSpPr txBox="1"/>
          <p:nvPr/>
        </p:nvSpPr>
        <p:spPr>
          <a:xfrm>
            <a:off x="8617631" y="1354673"/>
            <a:ext cx="22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sharillamoq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444060-A432-9A45-A1D5-0F293EBF294B}"/>
              </a:ext>
            </a:extLst>
          </p:cNvPr>
          <p:cNvSpPr txBox="1"/>
          <p:nvPr/>
        </p:nvSpPr>
        <p:spPr>
          <a:xfrm>
            <a:off x="8736165" y="5300132"/>
            <a:ext cx="217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g‘uvillamoq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BDFEFB-767D-3B4B-8F85-24C595D68B8D}"/>
              </a:ext>
            </a:extLst>
          </p:cNvPr>
          <p:cNvSpPr txBox="1"/>
          <p:nvPr/>
        </p:nvSpPr>
        <p:spPr>
          <a:xfrm>
            <a:off x="8685365" y="2607736"/>
            <a:ext cx="259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shitirlamoq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35898F-577D-6F46-8BF6-5C89F7CF61EF}"/>
              </a:ext>
            </a:extLst>
          </p:cNvPr>
          <p:cNvSpPr txBox="1"/>
          <p:nvPr/>
        </p:nvSpPr>
        <p:spPr>
          <a:xfrm>
            <a:off x="8397502" y="1998131"/>
            <a:ext cx="32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gumburlamoq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89C5E8-E4A9-914C-A671-5CD1AA3BF1F1}"/>
              </a:ext>
            </a:extLst>
          </p:cNvPr>
          <p:cNvSpPr txBox="1"/>
          <p:nvPr/>
        </p:nvSpPr>
        <p:spPr>
          <a:xfrm>
            <a:off x="8685361" y="3962400"/>
            <a:ext cx="2347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jiringlamoq</a:t>
            </a:r>
            <a:endParaRPr lang="ru-RU" sz="3200" b="1" dirty="0">
              <a:solidFill>
                <a:schemeClr val="tx2"/>
              </a:solidFill>
            </a:endParaRP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E2650BE-93E4-0542-A7EC-809FA71C2822}"/>
              </a:ext>
            </a:extLst>
          </p:cNvPr>
          <p:cNvCxnSpPr>
            <a:cxnSpLocks/>
          </p:cNvCxnSpPr>
          <p:nvPr/>
        </p:nvCxnSpPr>
        <p:spPr>
          <a:xfrm>
            <a:off x="5810025" y="1644123"/>
            <a:ext cx="2402642" cy="19965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BED4BB6A-4F1D-4E44-9DFF-14912B3DCBB8}"/>
              </a:ext>
            </a:extLst>
          </p:cNvPr>
          <p:cNvCxnSpPr>
            <a:cxnSpLocks/>
          </p:cNvCxnSpPr>
          <p:nvPr/>
        </p:nvCxnSpPr>
        <p:spPr>
          <a:xfrm>
            <a:off x="5810025" y="2235201"/>
            <a:ext cx="2402642" cy="2743199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08FBC9D1-C78B-1345-B46B-FA142252AE67}"/>
              </a:ext>
            </a:extLst>
          </p:cNvPr>
          <p:cNvCxnSpPr>
            <a:cxnSpLocks/>
          </p:cNvCxnSpPr>
          <p:nvPr/>
        </p:nvCxnSpPr>
        <p:spPr>
          <a:xfrm flipV="1">
            <a:off x="5810025" y="1644123"/>
            <a:ext cx="2571963" cy="135307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42EDF23F-067D-2044-A3F8-CD55569DFEFB}"/>
              </a:ext>
            </a:extLst>
          </p:cNvPr>
          <p:cNvCxnSpPr>
            <a:cxnSpLocks/>
          </p:cNvCxnSpPr>
          <p:nvPr/>
        </p:nvCxnSpPr>
        <p:spPr>
          <a:xfrm>
            <a:off x="5843894" y="3640664"/>
            <a:ext cx="2553608" cy="207320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065B7465-379B-AD4D-979C-4D7836D28D5C}"/>
              </a:ext>
            </a:extLst>
          </p:cNvPr>
          <p:cNvCxnSpPr>
            <a:cxnSpLocks/>
          </p:cNvCxnSpPr>
          <p:nvPr/>
        </p:nvCxnSpPr>
        <p:spPr>
          <a:xfrm flipV="1">
            <a:off x="5842990" y="2302933"/>
            <a:ext cx="2471805" cy="264159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3F6AB4A-5372-D34F-B89D-868E892BFEDA}"/>
              </a:ext>
            </a:extLst>
          </p:cNvPr>
          <p:cNvCxnSpPr>
            <a:cxnSpLocks/>
          </p:cNvCxnSpPr>
          <p:nvPr/>
        </p:nvCxnSpPr>
        <p:spPr>
          <a:xfrm flipV="1">
            <a:off x="5911628" y="2947986"/>
            <a:ext cx="2571963" cy="13530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A90076AA-32FD-BA43-A710-210B6E5B70EC}"/>
              </a:ext>
            </a:extLst>
          </p:cNvPr>
          <p:cNvCxnSpPr>
            <a:cxnSpLocks/>
          </p:cNvCxnSpPr>
          <p:nvPr/>
        </p:nvCxnSpPr>
        <p:spPr>
          <a:xfrm flipV="1">
            <a:off x="5860827" y="4245752"/>
            <a:ext cx="2453968" cy="132531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4" descr="Водопад - анимационная картинка">
            <a:extLst>
              <a:ext uri="{FF2B5EF4-FFF2-40B4-BE49-F238E27FC236}">
                <a16:creationId xmlns:a16="http://schemas.microsoft.com/office/drawing/2014/main" id="{AD3E4144-64E3-AD44-8197-DE610F2F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2" y="2461809"/>
            <a:ext cx="2115996" cy="23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  <p:bldP spid="38" grpId="0"/>
      <p:bldP spid="39" grpId="0"/>
      <p:bldP spid="42" grpId="0"/>
      <p:bldP spid="43" grpId="0"/>
      <p:bldP spid="45" grpId="0"/>
      <p:bldP spid="46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441AF8-EB03-9B4F-8884-F7EBB8F5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4" y="382096"/>
            <a:ext cx="10152479" cy="158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EEEBF17-6FFC-934D-8791-3E92A1EC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2495550"/>
            <a:ext cx="7581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BF642B2-5714-B740-BD7A-BDF2EB17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6" y="2176169"/>
            <a:ext cx="8303409" cy="20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5BFB72-7F83-9B49-BDD1-3A101D30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1" y="535018"/>
            <a:ext cx="10407178" cy="16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FDE838C-E182-DA48-AC4B-0C54ABCE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82" y="2290215"/>
            <a:ext cx="8050924" cy="31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14280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690A034-E8F3-744C-9241-7C4533AC37FA}"/>
              </a:ext>
            </a:extLst>
          </p:cNvPr>
          <p:cNvSpPr/>
          <p:nvPr/>
        </p:nvSpPr>
        <p:spPr>
          <a:xfrm>
            <a:off x="4656668" y="453006"/>
            <a:ext cx="3362445" cy="7008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C00000"/>
                </a:solidFill>
              </a:rPr>
              <a:t>To‘p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otar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B20292-957A-AF41-8D0C-C334701E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7627" r="12426"/>
          <a:stretch/>
        </p:blipFill>
        <p:spPr bwMode="auto">
          <a:xfrm>
            <a:off x="3443316" y="1387300"/>
            <a:ext cx="6000228" cy="511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DFD32B-4BB4-764A-9ECA-A3176BF1FCEF}"/>
              </a:ext>
            </a:extLst>
          </p:cNvPr>
          <p:cNvSpPr/>
          <p:nvPr/>
        </p:nvSpPr>
        <p:spPr>
          <a:xfrm>
            <a:off x="399535" y="331365"/>
            <a:ext cx="11480652" cy="6266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     Bu </a:t>
            </a:r>
            <a:r>
              <a:rPr lang="en-GB" sz="3200" b="1" dirty="0" err="1">
                <a:solidFill>
                  <a:schemeClr val="accent1"/>
                </a:solidFill>
              </a:rPr>
              <a:t>o‘yinda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oltitadan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sakkiztagacha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bolalar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ishtirok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etishi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mumkin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Bolalar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soniga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qarab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chiziladi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Hamma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bolalar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ichiga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joylashadi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tashqarisida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qolgan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boshlovchi</a:t>
            </a:r>
            <a:r>
              <a:rPr lang="en-GB" sz="3200" b="1" dirty="0">
                <a:solidFill>
                  <a:schemeClr val="accent1"/>
                </a:solidFill>
              </a:rPr>
              <a:t>  </a:t>
            </a:r>
            <a:r>
              <a:rPr lang="en-GB" sz="3200" b="1" dirty="0" err="1">
                <a:solidFill>
                  <a:schemeClr val="accent1"/>
                </a:solidFill>
              </a:rPr>
              <a:t>qo‘lidagi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to’pni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ichidagi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bolalar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ustiga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otadi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bolalarning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birini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ismini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aytadi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Ismi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aytilgan</a:t>
            </a:r>
            <a:r>
              <a:rPr lang="en-GB" sz="3200" b="1" dirty="0">
                <a:solidFill>
                  <a:schemeClr val="accent1"/>
                </a:solidFill>
              </a:rPr>
              <a:t> bola </a:t>
            </a:r>
            <a:r>
              <a:rPr lang="en-GB" sz="3200" b="1" dirty="0" err="1">
                <a:solidFill>
                  <a:schemeClr val="accent1"/>
                </a:solidFill>
              </a:rPr>
              <a:t>to‘pni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ilib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olishi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lozim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Qolganlar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ichidan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iloji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boricha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uzoqqa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qochib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ketishi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kerak</a:t>
            </a:r>
            <a:r>
              <a:rPr lang="en-GB" sz="3200" b="1" dirty="0">
                <a:solidFill>
                  <a:schemeClr val="accent1"/>
                </a:solidFill>
              </a:rPr>
              <a:t>.  </a:t>
            </a:r>
            <a:r>
              <a:rPr lang="en-GB" sz="3200" b="1" dirty="0" err="1">
                <a:solidFill>
                  <a:schemeClr val="accent1"/>
                </a:solidFill>
              </a:rPr>
              <a:t>To‘pni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tutgan</a:t>
            </a:r>
            <a:r>
              <a:rPr lang="en-GB" sz="3200" b="1" dirty="0">
                <a:solidFill>
                  <a:schemeClr val="accent1"/>
                </a:solidFill>
              </a:rPr>
              <a:t> bola </a:t>
            </a:r>
            <a:r>
              <a:rPr lang="en-GB" sz="3200" b="1" dirty="0" err="1">
                <a:solidFill>
                  <a:schemeClr val="accent1"/>
                </a:solidFill>
              </a:rPr>
              <a:t>darhol</a:t>
            </a:r>
            <a:r>
              <a:rPr lang="en-GB" sz="3200" b="1" dirty="0">
                <a:solidFill>
                  <a:schemeClr val="accent1"/>
                </a:solidFill>
              </a:rPr>
              <a:t> “</a:t>
            </a:r>
            <a:r>
              <a:rPr lang="en-GB" sz="3200" b="1" dirty="0" err="1">
                <a:solidFill>
                  <a:schemeClr val="accent1"/>
                </a:solidFill>
              </a:rPr>
              <a:t>tutdim</a:t>
            </a:r>
            <a:r>
              <a:rPr lang="en-GB" sz="3200" b="1" dirty="0">
                <a:solidFill>
                  <a:schemeClr val="accent1"/>
                </a:solidFill>
              </a:rPr>
              <a:t>” </a:t>
            </a:r>
            <a:r>
              <a:rPr lang="en-GB" sz="3200" b="1" dirty="0" err="1">
                <a:solidFill>
                  <a:schemeClr val="accent1"/>
                </a:solidFill>
              </a:rPr>
              <a:t>deyishi</a:t>
            </a:r>
            <a:r>
              <a:rPr lang="en-GB" sz="3200" b="1" dirty="0">
                <a:solidFill>
                  <a:schemeClr val="accent1"/>
                </a:solidFill>
              </a:rPr>
              <a:t>. Shu </a:t>
            </a:r>
            <a:r>
              <a:rPr lang="en-GB" sz="3200" b="1" dirty="0" err="1">
                <a:solidFill>
                  <a:schemeClr val="accent1"/>
                </a:solidFill>
              </a:rPr>
              <a:t>so‘zni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eshitgan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ishtirokchilar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darhol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qotib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qolishi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kerak</a:t>
            </a:r>
            <a:r>
              <a:rPr lang="en-GB" sz="3200" b="1" dirty="0">
                <a:solidFill>
                  <a:schemeClr val="accent1"/>
                </a:solidFill>
              </a:rPr>
              <a:t>.  </a:t>
            </a:r>
            <a:r>
              <a:rPr lang="en-GB" sz="3200" b="1" dirty="0" err="1">
                <a:solidFill>
                  <a:schemeClr val="accent1"/>
                </a:solidFill>
              </a:rPr>
              <a:t>Doira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ichidagi</a:t>
            </a:r>
            <a:r>
              <a:rPr lang="en-GB" sz="3200" b="1" dirty="0">
                <a:solidFill>
                  <a:schemeClr val="accent1"/>
                </a:solidFill>
              </a:rPr>
              <a:t> bola </a:t>
            </a:r>
            <a:r>
              <a:rPr lang="en-GB" sz="3200" b="1" dirty="0" err="1">
                <a:solidFill>
                  <a:schemeClr val="accent1"/>
                </a:solidFill>
              </a:rPr>
              <a:t>esa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qotib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qolgan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bolalardan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birini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tanlab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to‘p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urishga</a:t>
            </a:r>
            <a:r>
              <a:rPr lang="en-GB" sz="3200" b="1" dirty="0">
                <a:solidFill>
                  <a:schemeClr val="accent1"/>
                </a:solidFill>
              </a:rPr>
              <a:t> harakat </a:t>
            </a:r>
            <a:r>
              <a:rPr lang="en-GB" sz="3200" b="1" dirty="0" err="1">
                <a:solidFill>
                  <a:schemeClr val="accent1"/>
                </a:solidFill>
              </a:rPr>
              <a:t>qiladi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To‘p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tekkan</a:t>
            </a:r>
            <a:r>
              <a:rPr lang="en-GB" sz="3200" b="1" dirty="0">
                <a:solidFill>
                  <a:schemeClr val="accent1"/>
                </a:solidFill>
              </a:rPr>
              <a:t> bola </a:t>
            </a:r>
            <a:r>
              <a:rPr lang="en-GB" sz="3200" b="1" dirty="0" err="1">
                <a:solidFill>
                  <a:schemeClr val="accent1"/>
                </a:solidFill>
              </a:rPr>
              <a:t>o‘yindan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Agarda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to‘pni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ushlab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olsa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bitta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jon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qo‘lga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kiritadi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O‘yin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shu</a:t>
            </a:r>
            <a:r>
              <a:rPr lang="en-GB" sz="3200" b="1" dirty="0">
                <a:solidFill>
                  <a:schemeClr val="accent1"/>
                </a:solidFill>
              </a:rPr>
              <a:t> tariqa </a:t>
            </a:r>
            <a:r>
              <a:rPr lang="en-GB" sz="3200" b="1" dirty="0" err="1">
                <a:solidFill>
                  <a:schemeClr val="accent1"/>
                </a:solidFill>
              </a:rPr>
              <a:t>davom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etadi</a:t>
            </a:r>
            <a:r>
              <a:rPr lang="en-GB" sz="3200" b="1" dirty="0">
                <a:solidFill>
                  <a:schemeClr val="accent1"/>
                </a:solidFill>
              </a:rPr>
              <a:t>. </a:t>
            </a:r>
            <a:r>
              <a:rPr lang="en-GB" sz="3200" b="1" dirty="0" err="1">
                <a:solidFill>
                  <a:schemeClr val="accent1"/>
                </a:solidFill>
              </a:rPr>
              <a:t>Oxirida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qolgan</a:t>
            </a:r>
            <a:r>
              <a:rPr lang="en-GB" sz="3200" b="1" dirty="0">
                <a:solidFill>
                  <a:schemeClr val="accent1"/>
                </a:solidFill>
              </a:rPr>
              <a:t> bola </a:t>
            </a:r>
            <a:r>
              <a:rPr lang="en-GB" sz="3200" b="1" dirty="0" err="1">
                <a:solidFill>
                  <a:schemeClr val="accent1"/>
                </a:solidFill>
              </a:rPr>
              <a:t>g‘olib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bo‘ladi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7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179</Words>
  <Application>Microsoft Macintosh PowerPoint</Application>
  <PresentationFormat>Широкоэкранный</PresentationFormat>
  <Paragraphs>21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</cp:revision>
  <dcterms:created xsi:type="dcterms:W3CDTF">2022-01-16T11:54:43Z</dcterms:created>
  <dcterms:modified xsi:type="dcterms:W3CDTF">2022-01-25T04:55:07Z</dcterms:modified>
</cp:coreProperties>
</file>