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75" r:id="rId14"/>
    <p:sldId id="276" r:id="rId15"/>
    <p:sldId id="277" r:id="rId16"/>
    <p:sldId id="278" r:id="rId17"/>
    <p:sldId id="279" r:id="rId18"/>
    <p:sldId id="280" r:id="rId19"/>
    <p:sldId id="292" r:id="rId20"/>
    <p:sldId id="293" r:id="rId21"/>
    <p:sldId id="291" r:id="rId22"/>
    <p:sldId id="27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76" d="100"/>
          <a:sy n="76" d="100"/>
        </p:scale>
        <p:origin x="96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98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884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86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287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145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362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501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99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18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50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E1FB3-A289-4B6E-94F0-2B6535E549D9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325D2-E4E9-45A4-A75C-5A45CAD8EF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411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5200" y="1688190"/>
            <a:ext cx="6957929" cy="1325563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722" y="3411536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6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2158" y="492125"/>
            <a:ext cx="10515600" cy="1325563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Yo</a:t>
            </a:r>
            <a:r>
              <a:rPr lang="en-US" b="1" dirty="0" err="1">
                <a:solidFill>
                  <a:srgbClr val="0070C0"/>
                </a:solidFill>
              </a:rPr>
              <a:t>‘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lning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harakat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qismida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turli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o</a:t>
            </a:r>
            <a:r>
              <a:rPr lang="en-US" b="1" dirty="0" err="1">
                <a:solidFill>
                  <a:srgbClr val="0070C0"/>
                </a:solidFill>
              </a:rPr>
              <a:t>‘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yinlar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o</a:t>
            </a:r>
            <a:r>
              <a:rPr lang="en-US" b="1" dirty="0" err="1">
                <a:solidFill>
                  <a:srgbClr val="0070C0"/>
                </a:solidFill>
              </a:rPr>
              <a:t>‘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ynagani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uchun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078" y="1817688"/>
            <a:ext cx="4447844" cy="342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2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581025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+mn-lt"/>
              </a:rPr>
              <a:t>K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ichik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yoshdagi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bolalarni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yo</a:t>
            </a:r>
            <a:r>
              <a:rPr lang="en-US" b="1" dirty="0" err="1">
                <a:solidFill>
                  <a:srgbClr val="0070C0"/>
                </a:solidFill>
              </a:rPr>
              <a:t>‘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lda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nazoratsiz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qoldirgani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uchun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026" name="Picture 2" descr="Kids playing at the road Royalty Free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1" b="11276"/>
          <a:stretch/>
        </p:blipFill>
        <p:spPr bwMode="auto">
          <a:xfrm>
            <a:off x="3587936" y="1940337"/>
            <a:ext cx="4990727" cy="297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90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6953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+mn-lt"/>
              </a:rPr>
              <a:t>T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ez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kelayotgan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transport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vositasi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oldidan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tez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chopib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o</a:t>
            </a:r>
            <a:r>
              <a:rPr lang="en-US" b="1" dirty="0" err="1">
                <a:solidFill>
                  <a:srgbClr val="0070C0"/>
                </a:solidFill>
              </a:rPr>
              <a:t>‘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tgani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uchun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baxtsiz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hodisalar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ro</a:t>
            </a:r>
            <a:r>
              <a:rPr lang="en-US" b="1" dirty="0" err="1">
                <a:solidFill>
                  <a:srgbClr val="0070C0"/>
                </a:solidFill>
              </a:rPr>
              <a:t>‘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y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beradi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.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150" y="2216454"/>
            <a:ext cx="4279900" cy="346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8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int Background Photos, Vectors and PSD Files for Free Download 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3872"/>
          <a:stretch/>
        </p:blipFill>
        <p:spPr>
          <a:xfrm>
            <a:off x="1057710" y="1016000"/>
            <a:ext cx="10076580" cy="36293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26162" y="4818520"/>
            <a:ext cx="774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</a:rPr>
              <a:t>R</a:t>
            </a:r>
            <a:r>
              <a:rPr lang="en-US" sz="3200" b="1" i="0" dirty="0" err="1" smtClean="0">
                <a:solidFill>
                  <a:srgbClr val="00B0F0"/>
                </a:solidFill>
                <a:effectLst/>
              </a:rPr>
              <a:t>asmda</a:t>
            </a:r>
            <a:r>
              <a:rPr lang="en-US" sz="32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00B0F0"/>
                </a:solidFill>
                <a:effectLst/>
              </a:rPr>
              <a:t>bolalar</a:t>
            </a:r>
            <a:r>
              <a:rPr lang="en-US" sz="32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00B0F0"/>
                </a:solidFill>
                <a:effectLst/>
              </a:rPr>
              <a:t>nega</a:t>
            </a:r>
            <a:r>
              <a:rPr lang="en-US" sz="32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00B0F0"/>
                </a:solidFill>
                <a:effectLst/>
              </a:rPr>
              <a:t>to‘xtab</a:t>
            </a:r>
            <a:r>
              <a:rPr lang="en-US" sz="32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00B0F0"/>
                </a:solidFill>
                <a:effectLst/>
              </a:rPr>
              <a:t>turishibdi</a:t>
            </a:r>
            <a:r>
              <a:rPr lang="en-US" sz="3200" b="1" i="0" dirty="0" smtClean="0">
                <a:solidFill>
                  <a:srgbClr val="00B0F0"/>
                </a:solidFill>
                <a:effectLst/>
              </a:rPr>
              <a:t>?</a:t>
            </a:r>
            <a:endParaRPr lang="ru-RU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86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int Background Photos, Vectors and PSD Files for Free Download 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846" y="845458"/>
            <a:ext cx="9519730" cy="35668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1588" y="5075535"/>
            <a:ext cx="902661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B0F0"/>
                </a:solidFill>
              </a:rPr>
              <a:t>R</a:t>
            </a:r>
            <a:r>
              <a:rPr lang="en-US" sz="2800" b="1" i="0" dirty="0" err="1" smtClean="0">
                <a:solidFill>
                  <a:srgbClr val="00B0F0"/>
                </a:solidFill>
                <a:effectLst/>
              </a:rPr>
              <a:t>asmda</a:t>
            </a:r>
            <a:r>
              <a:rPr lang="en-US" sz="28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2800" b="1" i="0" dirty="0" err="1" smtClean="0">
                <a:solidFill>
                  <a:srgbClr val="00B0F0"/>
                </a:solidFill>
                <a:effectLst/>
              </a:rPr>
              <a:t>bolalar</a:t>
            </a:r>
            <a:r>
              <a:rPr lang="en-US" sz="28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2800" b="1" i="0" dirty="0" err="1" smtClean="0">
                <a:solidFill>
                  <a:srgbClr val="00B0F0"/>
                </a:solidFill>
                <a:effectLst/>
              </a:rPr>
              <a:t>nima</a:t>
            </a:r>
            <a:r>
              <a:rPr lang="en-US" sz="28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2800" b="1" i="0" dirty="0" err="1" smtClean="0">
                <a:solidFill>
                  <a:srgbClr val="00B0F0"/>
                </a:solidFill>
                <a:effectLst/>
              </a:rPr>
              <a:t>sababdan</a:t>
            </a:r>
            <a:r>
              <a:rPr lang="en-US" sz="28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2800" b="1" i="0" dirty="0" err="1" smtClean="0">
                <a:solidFill>
                  <a:srgbClr val="00B0F0"/>
                </a:solidFill>
                <a:effectLst/>
              </a:rPr>
              <a:t>yo‘ldan</a:t>
            </a:r>
            <a:r>
              <a:rPr lang="en-US" sz="28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2800" b="1" i="0" dirty="0" err="1" smtClean="0">
                <a:solidFill>
                  <a:srgbClr val="00B0F0"/>
                </a:solidFill>
                <a:effectLst/>
              </a:rPr>
              <a:t>o‘ta</a:t>
            </a:r>
            <a:r>
              <a:rPr lang="en-US" sz="2800" b="1" i="0" dirty="0" smtClean="0">
                <a:solidFill>
                  <a:srgbClr val="00B0F0"/>
                </a:solidFill>
                <a:effectLst/>
              </a:rPr>
              <a:t> </a:t>
            </a:r>
            <a:r>
              <a:rPr lang="en-US" sz="2800" b="1" i="0" dirty="0" err="1" smtClean="0">
                <a:solidFill>
                  <a:srgbClr val="00B0F0"/>
                </a:solidFill>
                <a:effectLst/>
              </a:rPr>
              <a:t>boshlashdi</a:t>
            </a:r>
            <a:r>
              <a:rPr lang="en-US" sz="2800" b="1" i="0" dirty="0" smtClean="0">
                <a:solidFill>
                  <a:srgbClr val="00B0F0"/>
                </a:solidFill>
                <a:effectLst/>
              </a:rPr>
              <a:t>?</a:t>
            </a:r>
            <a:r>
              <a:rPr lang="en-US" i="0" dirty="0" smtClean="0">
                <a:solidFill>
                  <a:srgbClr val="151616"/>
                </a:solidFill>
                <a:effectLst/>
                <a:latin typeface="ArialRoundedMT"/>
              </a:rPr>
              <a:t/>
            </a:r>
            <a:br>
              <a:rPr lang="en-US" i="0" dirty="0" smtClean="0">
                <a:solidFill>
                  <a:srgbClr val="151616"/>
                </a:solidFill>
                <a:effectLst/>
                <a:latin typeface="ArialRoundedM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21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int Background Photos, Vectors and PSD Files for Free Download 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892" y="735547"/>
            <a:ext cx="9298236" cy="38587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70629" y="4729697"/>
            <a:ext cx="95213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R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asmdagi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bolaning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harakatlari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to‘g‘rimi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?</a:t>
            </a:r>
            <a:br>
              <a:rPr lang="en-US" sz="3200" b="1" i="0" dirty="0" smtClean="0">
                <a:solidFill>
                  <a:srgbClr val="FF0000"/>
                </a:solidFill>
                <a:effectLst/>
              </a:rPr>
            </a:b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Nima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uchun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?</a:t>
            </a:r>
            <a:br>
              <a:rPr lang="en-US" sz="3200" b="1" i="0" dirty="0" smtClean="0">
                <a:solidFill>
                  <a:srgbClr val="FF0000"/>
                </a:solidFill>
                <a:effectLst/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40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int Background Photos, Vectors and PSD Files for Free Download |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060" y="840015"/>
            <a:ext cx="8476911" cy="36545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51942" y="449460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R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asmdagi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bolaning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harakatlari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to‘g‘rimi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?</a:t>
            </a:r>
            <a:r>
              <a:rPr lang="ru-RU" sz="3200" b="1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Nima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</a:rPr>
              <a:t>uchun</a:t>
            </a:r>
            <a:r>
              <a:rPr lang="en-US" sz="3200" b="1" i="0" dirty="0" smtClean="0">
                <a:solidFill>
                  <a:srgbClr val="FF0000"/>
                </a:solidFill>
                <a:effectLst/>
              </a:rPr>
              <a:t>?</a:t>
            </a:r>
            <a:br>
              <a:rPr lang="en-US" sz="3200" b="1" i="0" dirty="0" smtClean="0">
                <a:solidFill>
                  <a:srgbClr val="FF0000"/>
                </a:solidFill>
                <a:effectLst/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86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43" y="1447800"/>
            <a:ext cx="753291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6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1714500"/>
            <a:ext cx="7953829" cy="304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Детский фон для презентации - 79 фото для презентаций и картинок на рабочий 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6073" y="713300"/>
            <a:ext cx="10515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qatorini</a:t>
            </a:r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toping</a:t>
            </a:r>
            <a:r>
              <a:rPr lang="uz-Latn-UZ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Yozda</a:t>
            </a:r>
            <a:r>
              <a:rPr lang="ru-RU" sz="4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daraxtlar</a:t>
            </a:r>
            <a:r>
              <a:rPr lang="en-US" sz="4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mazali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</a:t>
            </a:r>
            <a:r>
              <a:rPr lang="ru-RU" sz="4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26130" y="3260466"/>
            <a:ext cx="64423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uz-Latn-UZ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Sershox, oq    </a:t>
            </a:r>
          </a:p>
          <a:p>
            <a:r>
              <a:rPr lang="uz-Latn-UZ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uz-Latn-UZ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Chiroyli, go‘zal    </a:t>
            </a:r>
          </a:p>
          <a:p>
            <a:r>
              <a:rPr lang="uz-Latn-UZ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endParaRPr lang="uz-Latn-UZ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z-Latn-UZ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uz-Latn-UZ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Qizil, ko`p</a:t>
            </a:r>
            <a:endParaRPr lang="uz-Latn-UZ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28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88579"/>
            <a:ext cx="10515600" cy="4890294"/>
          </a:xfrm>
          <a:noFill/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US" sz="8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z-Cyrl-UZ" sz="8800" b="1" dirty="0" smtClean="0">
                <a:solidFill>
                  <a:srgbClr val="FF0000"/>
                </a:solidFill>
              </a:rPr>
              <a:t>11</a:t>
            </a:r>
            <a:r>
              <a:rPr lang="en-US" sz="8800" b="1" dirty="0" smtClean="0">
                <a:solidFill>
                  <a:srgbClr val="FF0000"/>
                </a:solidFill>
              </a:rPr>
              <a:t>-BO‘LIM</a:t>
            </a:r>
          </a:p>
          <a:p>
            <a:pPr marL="0" indent="0" algn="ctr">
              <a:buNone/>
            </a:pPr>
            <a:r>
              <a:rPr lang="en-US" sz="8800" dirty="0" smtClean="0"/>
              <a:t> </a:t>
            </a:r>
            <a:r>
              <a:rPr lang="en-US" sz="8500" b="1" dirty="0" smtClean="0">
                <a:solidFill>
                  <a:srgbClr val="00B050"/>
                </a:solidFill>
              </a:rPr>
              <a:t>YO‘L QOIDASI</a:t>
            </a:r>
            <a:r>
              <a:rPr lang="ru-RU" sz="8500" b="1" dirty="0" smtClean="0">
                <a:solidFill>
                  <a:srgbClr val="00B050"/>
                </a:solidFill>
              </a:rPr>
              <a:t> </a:t>
            </a:r>
            <a:r>
              <a:rPr lang="en-US" sz="8500" b="1" dirty="0" smtClean="0">
                <a:solidFill>
                  <a:srgbClr val="00B050"/>
                </a:solidFill>
              </a:rPr>
              <a:t>-</a:t>
            </a:r>
            <a:r>
              <a:rPr lang="ru-RU" sz="8500" b="1" dirty="0" smtClean="0">
                <a:solidFill>
                  <a:srgbClr val="00B050"/>
                </a:solidFill>
              </a:rPr>
              <a:t> </a:t>
            </a:r>
            <a:r>
              <a:rPr lang="en-US" sz="8500" b="1" dirty="0" smtClean="0">
                <a:solidFill>
                  <a:srgbClr val="00B050"/>
                </a:solidFill>
              </a:rPr>
              <a:t>UMR FOYDASI</a:t>
            </a:r>
            <a:endParaRPr lang="en-US" sz="88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sz="8800" dirty="0">
                <a:solidFill>
                  <a:srgbClr val="00B050"/>
                </a:solidFill>
              </a:rPr>
              <a:t/>
            </a: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6645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2" name="AutoShape 2" descr="Фоны для презентаций (80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88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Детский фон для презентации - 79 фото для презентаций и картинок на рабочий 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9655" y="821651"/>
            <a:ext cx="1101436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uz-Latn-UZ" sz="5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Harakatni</a:t>
            </a: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bildirgan</a:t>
            </a:r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so‘zlar</a:t>
            </a: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qatorini</a:t>
            </a:r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o‘qing</a:t>
            </a:r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228600" algn="ctr">
              <a:spcAft>
                <a:spcPts val="0"/>
              </a:spcAft>
            </a:pP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A.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Koptok</a:t>
            </a: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kitob,o‘ynadi</a:t>
            </a:r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ctr">
              <a:spcAft>
                <a:spcPts val="0"/>
              </a:spcAft>
            </a:pP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O‘ynadi</a:t>
            </a: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5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yozdi</a:t>
            </a: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o‘qidi</a:t>
            </a:r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ctr">
              <a:spcAft>
                <a:spcPts val="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uz-Latn-UZ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Yugurdi</a:t>
            </a: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5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olma</a:t>
            </a: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5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anor</a:t>
            </a: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28600" algn="ctr">
              <a:spcAft>
                <a:spcPts val="0"/>
              </a:spcAft>
            </a:pPr>
            <a:r>
              <a:rPr lang="ru-RU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D.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Oq</a:t>
            </a: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5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top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0238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Архивы ОБЖ - Презентации, доклады, статьи, ручной рерай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00" y="18081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2060"/>
                </a:solidFill>
              </a:rPr>
              <a:t>Rasm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asosida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to‘rtta</a:t>
            </a:r>
            <a:r>
              <a:rPr lang="en-US" sz="4400" b="1" dirty="0" smtClean="0">
                <a:solidFill>
                  <a:srgbClr val="002060"/>
                </a:solidFill>
              </a:rPr>
              <a:t> gap </a:t>
            </a:r>
            <a:r>
              <a:rPr lang="en-US" sz="4400" b="1" dirty="0" err="1" smtClean="0">
                <a:solidFill>
                  <a:srgbClr val="002060"/>
                </a:solidFill>
              </a:rPr>
              <a:t>tuzing</a:t>
            </a:r>
            <a:r>
              <a:rPr lang="en-US" sz="4400" b="1" smtClean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4400" b="1" smtClean="0">
                <a:solidFill>
                  <a:srgbClr val="002060"/>
                </a:solidFill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harakatni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bildirgan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so‘zni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aniqlang</a:t>
            </a:r>
            <a:r>
              <a:rPr lang="en-US" sz="4400" b="1" dirty="0" smtClean="0">
                <a:solidFill>
                  <a:srgbClr val="002060"/>
                </a:solidFill>
              </a:rPr>
              <a:t>.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61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60812" y="913642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2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60500"/>
            <a:ext cx="11366500" cy="2260599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Yo</a:t>
            </a:r>
            <a:r>
              <a:rPr lang="en-US" b="1" dirty="0" err="1">
                <a:solidFill>
                  <a:srgbClr val="7030A0"/>
                </a:solidFill>
              </a:rPr>
              <a:t>‘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l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hamisha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tasodiflarga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to</a:t>
            </a:r>
            <a:r>
              <a:rPr lang="en-US" b="1" dirty="0" err="1">
                <a:solidFill>
                  <a:srgbClr val="7030A0"/>
                </a:solidFill>
              </a:rPr>
              <a:t>‘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la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.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Lekin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har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US" b="1" dirty="0" smtClean="0">
                <a:solidFill>
                  <a:srgbClr val="7030A0"/>
                </a:solidFill>
                <a:latin typeface="+mn-lt"/>
              </a:rPr>
            </a:b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qanday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tasodifning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oxiri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yaxshilik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bilan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yakunlanavermaydi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. </a:t>
            </a:r>
            <a:endParaRPr lang="ru-RU" b="1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341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771525"/>
            <a:ext cx="11010900" cy="4181475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Ayrim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tasodiflar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tufayli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ba`zilari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ruhan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,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ba`zilari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jisman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majruh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bo‘lib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qoladilar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.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Har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yili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yo</a:t>
            </a:r>
            <a:r>
              <a:rPr lang="en-US" b="1" dirty="0" err="1">
                <a:solidFill>
                  <a:srgbClr val="7030A0"/>
                </a:solidFill>
              </a:rPr>
              <a:t>‘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l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transport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hodisalari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natijasida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ko</a:t>
            </a:r>
            <a:r>
              <a:rPr lang="en-US" b="1" dirty="0" err="1">
                <a:solidFill>
                  <a:srgbClr val="7030A0"/>
                </a:solidFill>
              </a:rPr>
              <a:t>‘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plab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bolalar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va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kattalar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shikastlanishyapti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.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Bularning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sabablari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esa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turlicha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.</a:t>
            </a:r>
            <a:endParaRPr lang="ru-RU" b="1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51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5486" y="519620"/>
            <a:ext cx="10515600" cy="1325563"/>
          </a:xfrm>
        </p:spPr>
        <p:txBody>
          <a:bodyPr/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+mn-lt"/>
              </a:rPr>
              <a:t>V</a:t>
            </a:r>
            <a:r>
              <a:rPr lang="es-ES" b="1" dirty="0" smtClean="0">
                <a:solidFill>
                  <a:srgbClr val="0070C0"/>
                </a:solidFill>
                <a:latin typeface="+mn-lt"/>
              </a:rPr>
              <a:t>elosiped, chanalarda yo</a:t>
            </a:r>
            <a:r>
              <a:rPr lang="en-US" b="1" dirty="0">
                <a:solidFill>
                  <a:srgbClr val="0070C0"/>
                </a:solidFill>
              </a:rPr>
              <a:t>‘</a:t>
            </a:r>
            <a:r>
              <a:rPr lang="es-ES" b="1" dirty="0" smtClean="0">
                <a:solidFill>
                  <a:srgbClr val="0070C0"/>
                </a:solidFill>
                <a:latin typeface="+mn-lt"/>
              </a:rPr>
              <a:t>lning qatnov qismida uchgani uchun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026" name="Picture 2" descr="4. Beyond the low traffic neighbourhood - Sustrans.org.u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457" y="2072703"/>
            <a:ext cx="5167086" cy="291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01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30225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+mn-lt"/>
              </a:rPr>
              <a:t>M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ashina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va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avtobuslarning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orqasidan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osilgani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uchun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543" y="2042656"/>
            <a:ext cx="4738914" cy="277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2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720725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+mn-lt"/>
              </a:rPr>
              <a:t>K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attalar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qo‘lidan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chiqib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birdaniga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yugurgani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uchun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2180044"/>
            <a:ext cx="3953329" cy="347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4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700" y="568325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+mn-lt"/>
              </a:rPr>
              <a:t>K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optokning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orqasidan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chopib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chiqqani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uchun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098" name="Picture 2" descr="Hergott: Who is responsible when a child gets hurt in the street? – Vernon  Morning St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2250017"/>
            <a:ext cx="4625974" cy="308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15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593725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+mn-lt"/>
              </a:rPr>
              <a:t>M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umkin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bo</a:t>
            </a:r>
            <a:r>
              <a:rPr lang="en-US" b="1" dirty="0" err="1" smtClean="0">
                <a:solidFill>
                  <a:srgbClr val="0070C0"/>
                </a:solidFill>
              </a:rPr>
              <a:t>‘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lmagan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joylardan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yo</a:t>
            </a:r>
            <a:r>
              <a:rPr lang="en-US" b="1" dirty="0" err="1">
                <a:solidFill>
                  <a:srgbClr val="0070C0"/>
                </a:solidFill>
              </a:rPr>
              <a:t>‘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lni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kesib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o</a:t>
            </a:r>
            <a:r>
              <a:rPr lang="en-US" b="1" dirty="0" err="1">
                <a:solidFill>
                  <a:srgbClr val="0070C0"/>
                </a:solidFill>
              </a:rPr>
              <a:t>‘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tgani</a:t>
            </a:r>
            <a:r>
              <a:rPr lang="en-US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</a:rPr>
              <a:t>uchun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074" name="Picture 2" descr="New traffic conflict technique toolkit released for safer school zones -  FIA Found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0" y="2198132"/>
            <a:ext cx="4533900" cy="302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18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220</Words>
  <Application>Microsoft Office PowerPoint</Application>
  <PresentationFormat>Широкоэкранный</PresentationFormat>
  <Paragraphs>37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ArialRoundedMT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Yo‘l hamisha tasodiflarga to‘la. Lekin har  qanday tasodifning oxiri yaxshilik bilan yakunlanavermaydi. </vt:lpstr>
      <vt:lpstr> Ayrim tasodiflar tufayli ba`zilari ruhan, ba`zilari jisman majruh bo‘lib qoladilar. Har yili yo‘l transport hodisalari natijasida ko‘plab bolalar va kattalar shikastlanishyapti. Bularning sabablari esa turlicha.</vt:lpstr>
      <vt:lpstr>Velosiped, chanalarda yo‘lning qatnov qismida uchgani uchun</vt:lpstr>
      <vt:lpstr> Mashina va avtobuslarning orqasidan osilgani uchun</vt:lpstr>
      <vt:lpstr> Kattalar qo‘lidan chiqib birdaniga yugurgani uchun</vt:lpstr>
      <vt:lpstr>Koptokning orqasidan chopib chiqqani uchun</vt:lpstr>
      <vt:lpstr>Mumkin bo‘lmagan joylardan yo‘lni kesib o‘tgani uchun</vt:lpstr>
      <vt:lpstr>Yo‘lning harakat qismida turli o‘yinlar o‘ynagani uchun</vt:lpstr>
      <vt:lpstr>Kichik yoshdagi bolalarni yo‘lda nazoratsiz qoldirgani uchun</vt:lpstr>
      <vt:lpstr>Tez kelayotgan transport vositasi oldidan tez chopib o‘tgani uchun baxtsiz hodisalar ro‘y beradi.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 va o‘qish  savodxonligi</dc:title>
  <dc:creator>User</dc:creator>
  <cp:lastModifiedBy>User</cp:lastModifiedBy>
  <cp:revision>32</cp:revision>
  <dcterms:created xsi:type="dcterms:W3CDTF">2022-01-22T11:35:22Z</dcterms:created>
  <dcterms:modified xsi:type="dcterms:W3CDTF">2022-01-28T19:30:08Z</dcterms:modified>
</cp:coreProperties>
</file>