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1" r:id="rId6"/>
    <p:sldId id="260" r:id="rId7"/>
    <p:sldId id="262" r:id="rId8"/>
    <p:sldId id="263" r:id="rId9"/>
    <p:sldId id="274" r:id="rId10"/>
    <p:sldId id="264" r:id="rId11"/>
    <p:sldId id="265" r:id="rId12"/>
    <p:sldId id="273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41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20004-DA9F-469D-AA2C-2AE84A36FC6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DE2876-1CA1-46B2-8A63-2C0EE9EC810B}">
      <dgm:prSet phldrT="[Текст]"/>
      <dgm:spPr/>
      <dgm:t>
        <a:bodyPr/>
        <a:lstStyle/>
        <a:p>
          <a:r>
            <a:rPr lang="en-US" i="0" dirty="0" err="1" smtClean="0"/>
            <a:t>o‘zini</a:t>
          </a:r>
          <a:r>
            <a:rPr lang="en-US" i="0" dirty="0" smtClean="0"/>
            <a:t> </a:t>
          </a:r>
          <a:r>
            <a:rPr lang="en-US" i="0" dirty="0" err="1" smtClean="0"/>
            <a:t>erkin</a:t>
          </a:r>
          <a:r>
            <a:rPr lang="en-US" i="0" dirty="0" smtClean="0"/>
            <a:t> </a:t>
          </a:r>
          <a:r>
            <a:rPr lang="en-US" i="0" dirty="0" err="1" smtClean="0"/>
            <a:t>tutib</a:t>
          </a:r>
          <a:r>
            <a:rPr lang="en-US" i="0" dirty="0" smtClean="0"/>
            <a:t>, </a:t>
          </a:r>
          <a:r>
            <a:rPr lang="en-US" i="0" dirty="0" err="1" smtClean="0"/>
            <a:t>bemalol</a:t>
          </a:r>
          <a:r>
            <a:rPr lang="en-US" i="0" dirty="0" smtClean="0"/>
            <a:t> </a:t>
          </a:r>
          <a:r>
            <a:rPr lang="en-US" i="0" dirty="0" err="1" smtClean="0"/>
            <a:t>yotish</a:t>
          </a:r>
          <a:endParaRPr lang="ru-RU" dirty="0"/>
        </a:p>
      </dgm:t>
    </dgm:pt>
    <dgm:pt modelId="{C47F877E-20AD-415C-A665-C65243DAD421}" type="parTrans" cxnId="{E2C637A3-7310-4C37-9C46-0E55AB99A81B}">
      <dgm:prSet/>
      <dgm:spPr/>
      <dgm:t>
        <a:bodyPr/>
        <a:lstStyle/>
        <a:p>
          <a:endParaRPr lang="ru-RU"/>
        </a:p>
      </dgm:t>
    </dgm:pt>
    <dgm:pt modelId="{D10DB9BB-784D-4FBB-BEDD-EA0DDF78D90B}" type="sibTrans" cxnId="{E2C637A3-7310-4C37-9C46-0E55AB99A81B}">
      <dgm:prSet/>
      <dgm:spPr/>
      <dgm:t>
        <a:bodyPr/>
        <a:lstStyle/>
        <a:p>
          <a:endParaRPr lang="ru-RU"/>
        </a:p>
      </dgm:t>
    </dgm:pt>
    <dgm:pt modelId="{7B552374-C917-4ED3-B5CC-D46287D77292}">
      <dgm:prSet phldrT="[Текст]"/>
      <dgm:spPr/>
      <dgm:t>
        <a:bodyPr/>
        <a:lstStyle/>
        <a:p>
          <a:r>
            <a:rPr lang="en-US" i="0" dirty="0" err="1" smtClean="0"/>
            <a:t>odam</a:t>
          </a:r>
          <a:r>
            <a:rPr lang="en-US" i="0" dirty="0" smtClean="0"/>
            <a:t> </a:t>
          </a:r>
          <a:r>
            <a:rPr lang="en-US" i="0" dirty="0" err="1" smtClean="0"/>
            <a:t>ko‘p</a:t>
          </a:r>
          <a:r>
            <a:rPr lang="en-US" i="0" dirty="0" smtClean="0"/>
            <a:t> </a:t>
          </a:r>
          <a:r>
            <a:rPr lang="en-US" i="0" dirty="0" err="1" smtClean="0"/>
            <a:t>bo‘lgan</a:t>
          </a:r>
          <a:r>
            <a:rPr lang="en-US" i="0" dirty="0" smtClean="0"/>
            <a:t> joy</a:t>
          </a:r>
          <a:endParaRPr lang="ru-RU" dirty="0"/>
        </a:p>
      </dgm:t>
    </dgm:pt>
    <dgm:pt modelId="{ADE6D2D4-3660-47C2-A7A3-F0D91B12D126}" type="parTrans" cxnId="{6B8CE434-B0BE-4D23-BC76-F5722F86CA34}">
      <dgm:prSet/>
      <dgm:spPr/>
      <dgm:t>
        <a:bodyPr/>
        <a:lstStyle/>
        <a:p>
          <a:endParaRPr lang="ru-RU"/>
        </a:p>
      </dgm:t>
    </dgm:pt>
    <dgm:pt modelId="{1797C251-275B-40BB-97E4-38DBDF1F443E}" type="sibTrans" cxnId="{6B8CE434-B0BE-4D23-BC76-F5722F86CA34}">
      <dgm:prSet/>
      <dgm:spPr/>
      <dgm:t>
        <a:bodyPr/>
        <a:lstStyle/>
        <a:p>
          <a:endParaRPr lang="ru-RU"/>
        </a:p>
      </dgm:t>
    </dgm:pt>
    <dgm:pt modelId="{36713429-4D64-446A-9F41-7FBF03448FB7}">
      <dgm:prSet phldrT="[Текст]"/>
      <dgm:spPr/>
      <dgm:t>
        <a:bodyPr/>
        <a:lstStyle/>
        <a:p>
          <a:r>
            <a:rPr lang="en-US" i="0" dirty="0" err="1" smtClean="0"/>
            <a:t>yo‘l</a:t>
          </a:r>
          <a:r>
            <a:rPr lang="en-US" i="0" dirty="0" smtClean="0"/>
            <a:t> </a:t>
          </a:r>
          <a:r>
            <a:rPr lang="en-US" i="0" dirty="0" err="1" smtClean="0"/>
            <a:t>chekkasidan</a:t>
          </a:r>
          <a:r>
            <a:rPr lang="en-US" i="0" dirty="0" smtClean="0"/>
            <a:t> </a:t>
          </a:r>
          <a:r>
            <a:rPr lang="en-US" i="0" dirty="0" err="1" smtClean="0"/>
            <a:t>yurish</a:t>
          </a:r>
          <a:endParaRPr lang="ru-RU" dirty="0"/>
        </a:p>
      </dgm:t>
    </dgm:pt>
    <dgm:pt modelId="{42B117C2-DFEF-487D-8686-6A61DAB8155C}" type="parTrans" cxnId="{C2BB6B1E-1492-436D-9F39-1E597C6DBE31}">
      <dgm:prSet/>
      <dgm:spPr/>
      <dgm:t>
        <a:bodyPr/>
        <a:lstStyle/>
        <a:p>
          <a:endParaRPr lang="ru-RU"/>
        </a:p>
      </dgm:t>
    </dgm:pt>
    <dgm:pt modelId="{1205617E-FA89-4756-91DF-D82AA2D126CF}" type="sibTrans" cxnId="{C2BB6B1E-1492-436D-9F39-1E597C6DBE31}">
      <dgm:prSet/>
      <dgm:spPr/>
      <dgm:t>
        <a:bodyPr/>
        <a:lstStyle/>
        <a:p>
          <a:endParaRPr lang="ru-RU"/>
        </a:p>
      </dgm:t>
    </dgm:pt>
    <dgm:pt modelId="{EC8BB391-8D26-4E06-A7CC-D8066BBAA2C5}" type="pres">
      <dgm:prSet presAssocID="{61820004-DA9F-469D-AA2C-2AE84A36FC67}" presName="Name0" presStyleCnt="0">
        <dgm:presLayoutVars>
          <dgm:chMax val="7"/>
          <dgm:chPref val="7"/>
          <dgm:dir/>
        </dgm:presLayoutVars>
      </dgm:prSet>
      <dgm:spPr/>
    </dgm:pt>
    <dgm:pt modelId="{4532AB57-A55B-45B6-9FF3-A3F257F8C878}" type="pres">
      <dgm:prSet presAssocID="{61820004-DA9F-469D-AA2C-2AE84A36FC67}" presName="Name1" presStyleCnt="0"/>
      <dgm:spPr/>
    </dgm:pt>
    <dgm:pt modelId="{5EC83C74-FFD2-4074-8BD4-3606525DF951}" type="pres">
      <dgm:prSet presAssocID="{61820004-DA9F-469D-AA2C-2AE84A36FC67}" presName="cycle" presStyleCnt="0"/>
      <dgm:spPr/>
    </dgm:pt>
    <dgm:pt modelId="{346A129C-EE19-4718-8727-E8456D385933}" type="pres">
      <dgm:prSet presAssocID="{61820004-DA9F-469D-AA2C-2AE84A36FC67}" presName="srcNode" presStyleLbl="node1" presStyleIdx="0" presStyleCnt="3"/>
      <dgm:spPr/>
    </dgm:pt>
    <dgm:pt modelId="{6A34EE78-C9BB-4694-83F5-3A23358896D9}" type="pres">
      <dgm:prSet presAssocID="{61820004-DA9F-469D-AA2C-2AE84A36FC67}" presName="conn" presStyleLbl="parChTrans1D2" presStyleIdx="0" presStyleCnt="1"/>
      <dgm:spPr/>
    </dgm:pt>
    <dgm:pt modelId="{50B31191-5B07-45BB-8E6E-9F0306BAF951}" type="pres">
      <dgm:prSet presAssocID="{61820004-DA9F-469D-AA2C-2AE84A36FC67}" presName="extraNode" presStyleLbl="node1" presStyleIdx="0" presStyleCnt="3"/>
      <dgm:spPr/>
    </dgm:pt>
    <dgm:pt modelId="{7BFE9C03-34E2-475C-9B84-F13475C8DBB1}" type="pres">
      <dgm:prSet presAssocID="{61820004-DA9F-469D-AA2C-2AE84A36FC67}" presName="dstNode" presStyleLbl="node1" presStyleIdx="0" presStyleCnt="3"/>
      <dgm:spPr/>
    </dgm:pt>
    <dgm:pt modelId="{1678A2FC-CD3D-48C4-911C-9BBADCCF31BB}" type="pres">
      <dgm:prSet presAssocID="{24DE2876-1CA1-46B2-8A63-2C0EE9EC81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D33EA-1901-4DA3-8607-ACE7BD3ECD30}" type="pres">
      <dgm:prSet presAssocID="{24DE2876-1CA1-46B2-8A63-2C0EE9EC810B}" presName="accent_1" presStyleCnt="0"/>
      <dgm:spPr/>
    </dgm:pt>
    <dgm:pt modelId="{A3C225C5-B1DF-4863-9198-5BD92E21D81C}" type="pres">
      <dgm:prSet presAssocID="{24DE2876-1CA1-46B2-8A63-2C0EE9EC810B}" presName="accentRepeatNode" presStyleLbl="solidFgAcc1" presStyleIdx="0" presStyleCnt="3"/>
      <dgm:spPr/>
    </dgm:pt>
    <dgm:pt modelId="{C2E733C4-D570-4EBF-910A-E7928BA36CD8}" type="pres">
      <dgm:prSet presAssocID="{7B552374-C917-4ED3-B5CC-D46287D772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BAD7E-9BBB-431E-A780-0279DB748BD7}" type="pres">
      <dgm:prSet presAssocID="{7B552374-C917-4ED3-B5CC-D46287D77292}" presName="accent_2" presStyleCnt="0"/>
      <dgm:spPr/>
    </dgm:pt>
    <dgm:pt modelId="{92B07FEC-B7E4-423E-B8BB-4F0550C2814A}" type="pres">
      <dgm:prSet presAssocID="{7B552374-C917-4ED3-B5CC-D46287D77292}" presName="accentRepeatNode" presStyleLbl="solidFgAcc1" presStyleIdx="1" presStyleCnt="3"/>
      <dgm:spPr/>
    </dgm:pt>
    <dgm:pt modelId="{ABA44A71-AF89-41CC-919C-66D468C87F87}" type="pres">
      <dgm:prSet presAssocID="{36713429-4D64-446A-9F41-7FBF03448FB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FCE57-9779-4242-AF99-B3081F91A0F9}" type="pres">
      <dgm:prSet presAssocID="{36713429-4D64-446A-9F41-7FBF03448FB7}" presName="accent_3" presStyleCnt="0"/>
      <dgm:spPr/>
    </dgm:pt>
    <dgm:pt modelId="{7E5D605F-8877-4A4E-933C-A5643F2903AF}" type="pres">
      <dgm:prSet presAssocID="{36713429-4D64-446A-9F41-7FBF03448FB7}" presName="accentRepeatNode" presStyleLbl="solidFgAcc1" presStyleIdx="2" presStyleCnt="3"/>
      <dgm:spPr/>
    </dgm:pt>
  </dgm:ptLst>
  <dgm:cxnLst>
    <dgm:cxn modelId="{028BBD8B-FA31-495F-B6F9-48D53743EF3C}" type="presOf" srcId="{D10DB9BB-784D-4FBB-BEDD-EA0DDF78D90B}" destId="{6A34EE78-C9BB-4694-83F5-3A23358896D9}" srcOrd="0" destOrd="0" presId="urn:microsoft.com/office/officeart/2008/layout/VerticalCurvedList"/>
    <dgm:cxn modelId="{C2BB6B1E-1492-436D-9F39-1E597C6DBE31}" srcId="{61820004-DA9F-469D-AA2C-2AE84A36FC67}" destId="{36713429-4D64-446A-9F41-7FBF03448FB7}" srcOrd="2" destOrd="0" parTransId="{42B117C2-DFEF-487D-8686-6A61DAB8155C}" sibTransId="{1205617E-FA89-4756-91DF-D82AA2D126CF}"/>
    <dgm:cxn modelId="{B42A6189-3E6D-4C5C-A78C-36B35D90CCCE}" type="presOf" srcId="{24DE2876-1CA1-46B2-8A63-2C0EE9EC810B}" destId="{1678A2FC-CD3D-48C4-911C-9BBADCCF31BB}" srcOrd="0" destOrd="0" presId="urn:microsoft.com/office/officeart/2008/layout/VerticalCurvedList"/>
    <dgm:cxn modelId="{D8DA1253-B1E1-4FAC-824C-0178AFE64224}" type="presOf" srcId="{7B552374-C917-4ED3-B5CC-D46287D77292}" destId="{C2E733C4-D570-4EBF-910A-E7928BA36CD8}" srcOrd="0" destOrd="0" presId="urn:microsoft.com/office/officeart/2008/layout/VerticalCurvedList"/>
    <dgm:cxn modelId="{B0F4EEE6-3ADD-4A2B-86BC-CD10D86AFF95}" type="presOf" srcId="{61820004-DA9F-469D-AA2C-2AE84A36FC67}" destId="{EC8BB391-8D26-4E06-A7CC-D8066BBAA2C5}" srcOrd="0" destOrd="0" presId="urn:microsoft.com/office/officeart/2008/layout/VerticalCurvedList"/>
    <dgm:cxn modelId="{E2C637A3-7310-4C37-9C46-0E55AB99A81B}" srcId="{61820004-DA9F-469D-AA2C-2AE84A36FC67}" destId="{24DE2876-1CA1-46B2-8A63-2C0EE9EC810B}" srcOrd="0" destOrd="0" parTransId="{C47F877E-20AD-415C-A665-C65243DAD421}" sibTransId="{D10DB9BB-784D-4FBB-BEDD-EA0DDF78D90B}"/>
    <dgm:cxn modelId="{6B8CE434-B0BE-4D23-BC76-F5722F86CA34}" srcId="{61820004-DA9F-469D-AA2C-2AE84A36FC67}" destId="{7B552374-C917-4ED3-B5CC-D46287D77292}" srcOrd="1" destOrd="0" parTransId="{ADE6D2D4-3660-47C2-A7A3-F0D91B12D126}" sibTransId="{1797C251-275B-40BB-97E4-38DBDF1F443E}"/>
    <dgm:cxn modelId="{3E3B7F1F-CE4A-4193-9F98-C5A79FDAE1BF}" type="presOf" srcId="{36713429-4D64-446A-9F41-7FBF03448FB7}" destId="{ABA44A71-AF89-41CC-919C-66D468C87F87}" srcOrd="0" destOrd="0" presId="urn:microsoft.com/office/officeart/2008/layout/VerticalCurvedList"/>
    <dgm:cxn modelId="{2DC6DF03-5299-466C-A320-C4A6145E80F6}" type="presParOf" srcId="{EC8BB391-8D26-4E06-A7CC-D8066BBAA2C5}" destId="{4532AB57-A55B-45B6-9FF3-A3F257F8C878}" srcOrd="0" destOrd="0" presId="urn:microsoft.com/office/officeart/2008/layout/VerticalCurvedList"/>
    <dgm:cxn modelId="{743FA81E-5E70-469D-A668-30EDB4F36893}" type="presParOf" srcId="{4532AB57-A55B-45B6-9FF3-A3F257F8C878}" destId="{5EC83C74-FFD2-4074-8BD4-3606525DF951}" srcOrd="0" destOrd="0" presId="urn:microsoft.com/office/officeart/2008/layout/VerticalCurvedList"/>
    <dgm:cxn modelId="{3E9590DB-1E6E-4EE9-9D93-1B17D1D18EED}" type="presParOf" srcId="{5EC83C74-FFD2-4074-8BD4-3606525DF951}" destId="{346A129C-EE19-4718-8727-E8456D385933}" srcOrd="0" destOrd="0" presId="urn:microsoft.com/office/officeart/2008/layout/VerticalCurvedList"/>
    <dgm:cxn modelId="{3DD0A845-8A2A-4157-ACBE-9F245DDAE2DA}" type="presParOf" srcId="{5EC83C74-FFD2-4074-8BD4-3606525DF951}" destId="{6A34EE78-C9BB-4694-83F5-3A23358896D9}" srcOrd="1" destOrd="0" presId="urn:microsoft.com/office/officeart/2008/layout/VerticalCurvedList"/>
    <dgm:cxn modelId="{7431DD13-3F07-4258-9160-46D09F94C0C4}" type="presParOf" srcId="{5EC83C74-FFD2-4074-8BD4-3606525DF951}" destId="{50B31191-5B07-45BB-8E6E-9F0306BAF951}" srcOrd="2" destOrd="0" presId="urn:microsoft.com/office/officeart/2008/layout/VerticalCurvedList"/>
    <dgm:cxn modelId="{BC9D5C1C-7906-4AB5-9363-230991BC170A}" type="presParOf" srcId="{5EC83C74-FFD2-4074-8BD4-3606525DF951}" destId="{7BFE9C03-34E2-475C-9B84-F13475C8DBB1}" srcOrd="3" destOrd="0" presId="urn:microsoft.com/office/officeart/2008/layout/VerticalCurvedList"/>
    <dgm:cxn modelId="{64871D1B-EE72-4F3C-A2B3-81527E18F04A}" type="presParOf" srcId="{4532AB57-A55B-45B6-9FF3-A3F257F8C878}" destId="{1678A2FC-CD3D-48C4-911C-9BBADCCF31BB}" srcOrd="1" destOrd="0" presId="urn:microsoft.com/office/officeart/2008/layout/VerticalCurvedList"/>
    <dgm:cxn modelId="{466E136F-1DA2-4EF1-84F9-5A1D28AE1BDC}" type="presParOf" srcId="{4532AB57-A55B-45B6-9FF3-A3F257F8C878}" destId="{597D33EA-1901-4DA3-8607-ACE7BD3ECD30}" srcOrd="2" destOrd="0" presId="urn:microsoft.com/office/officeart/2008/layout/VerticalCurvedList"/>
    <dgm:cxn modelId="{652F6B9D-E03F-4D93-AF60-9FB71B639CA2}" type="presParOf" srcId="{597D33EA-1901-4DA3-8607-ACE7BD3ECD30}" destId="{A3C225C5-B1DF-4863-9198-5BD92E21D81C}" srcOrd="0" destOrd="0" presId="urn:microsoft.com/office/officeart/2008/layout/VerticalCurvedList"/>
    <dgm:cxn modelId="{96CE1A58-CCBC-4194-B851-1CE255CE1DBF}" type="presParOf" srcId="{4532AB57-A55B-45B6-9FF3-A3F257F8C878}" destId="{C2E733C4-D570-4EBF-910A-E7928BA36CD8}" srcOrd="3" destOrd="0" presId="urn:microsoft.com/office/officeart/2008/layout/VerticalCurvedList"/>
    <dgm:cxn modelId="{DBEE13AB-5C26-4BCC-9439-54CA0B0AC850}" type="presParOf" srcId="{4532AB57-A55B-45B6-9FF3-A3F257F8C878}" destId="{416BAD7E-9BBB-431E-A780-0279DB748BD7}" srcOrd="4" destOrd="0" presId="urn:microsoft.com/office/officeart/2008/layout/VerticalCurvedList"/>
    <dgm:cxn modelId="{77FE562C-2FF9-4D59-B824-18867A10433F}" type="presParOf" srcId="{416BAD7E-9BBB-431E-A780-0279DB748BD7}" destId="{92B07FEC-B7E4-423E-B8BB-4F0550C2814A}" srcOrd="0" destOrd="0" presId="urn:microsoft.com/office/officeart/2008/layout/VerticalCurvedList"/>
    <dgm:cxn modelId="{75304043-D0B5-4B1F-AF9A-79D68A2C00A0}" type="presParOf" srcId="{4532AB57-A55B-45B6-9FF3-A3F257F8C878}" destId="{ABA44A71-AF89-41CC-919C-66D468C87F87}" srcOrd="5" destOrd="0" presId="urn:microsoft.com/office/officeart/2008/layout/VerticalCurvedList"/>
    <dgm:cxn modelId="{C53AFDFD-0AE3-4EC7-BAE7-14412C222F7B}" type="presParOf" srcId="{4532AB57-A55B-45B6-9FF3-A3F257F8C878}" destId="{642FCE57-9779-4242-AF99-B3081F91A0F9}" srcOrd="6" destOrd="0" presId="urn:microsoft.com/office/officeart/2008/layout/VerticalCurvedList"/>
    <dgm:cxn modelId="{4DAFA815-8E05-4CC1-8410-139D2BE8E079}" type="presParOf" srcId="{642FCE57-9779-4242-AF99-B3081F91A0F9}" destId="{7E5D605F-8877-4A4E-933C-A5643F2903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820004-DA9F-469D-AA2C-2AE84A36FC6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DE2876-1CA1-46B2-8A63-2C0EE9EC810B}">
      <dgm:prSet phldrT="[Текст]"/>
      <dgm:spPr/>
      <dgm:t>
        <a:bodyPr/>
        <a:lstStyle/>
        <a:p>
          <a:r>
            <a:rPr lang="en-US" i="0" dirty="0" err="1" smtClean="0"/>
            <a:t>bir</a:t>
          </a:r>
          <a:r>
            <a:rPr lang="en-US" i="0" dirty="0" smtClean="0"/>
            <a:t> </a:t>
          </a:r>
          <a:r>
            <a:rPr lang="en-US" i="0" dirty="0" err="1" smtClean="0"/>
            <a:t>amallab</a:t>
          </a:r>
          <a:r>
            <a:rPr lang="en-US" i="0" dirty="0" smtClean="0"/>
            <a:t>, </a:t>
          </a:r>
          <a:r>
            <a:rPr lang="en-US" i="0" dirty="0" err="1" smtClean="0"/>
            <a:t>qiyinchilik</a:t>
          </a:r>
          <a:r>
            <a:rPr lang="en-US" i="0" dirty="0" smtClean="0"/>
            <a:t> </a:t>
          </a:r>
          <a:r>
            <a:rPr lang="en-US" i="0" dirty="0" err="1" smtClean="0"/>
            <a:t>bilan</a:t>
          </a:r>
          <a:endParaRPr lang="ru-RU" dirty="0"/>
        </a:p>
      </dgm:t>
    </dgm:pt>
    <dgm:pt modelId="{C47F877E-20AD-415C-A665-C65243DAD421}" type="parTrans" cxnId="{E2C637A3-7310-4C37-9C46-0E55AB99A81B}">
      <dgm:prSet/>
      <dgm:spPr/>
      <dgm:t>
        <a:bodyPr/>
        <a:lstStyle/>
        <a:p>
          <a:endParaRPr lang="ru-RU"/>
        </a:p>
      </dgm:t>
    </dgm:pt>
    <dgm:pt modelId="{D10DB9BB-784D-4FBB-BEDD-EA0DDF78D90B}" type="sibTrans" cxnId="{E2C637A3-7310-4C37-9C46-0E55AB99A81B}">
      <dgm:prSet/>
      <dgm:spPr/>
      <dgm:t>
        <a:bodyPr/>
        <a:lstStyle/>
        <a:p>
          <a:endParaRPr lang="ru-RU"/>
        </a:p>
      </dgm:t>
    </dgm:pt>
    <dgm:pt modelId="{7B552374-C917-4ED3-B5CC-D46287D77292}">
      <dgm:prSet phldrT="[Текст]"/>
      <dgm:spPr/>
      <dgm:t>
        <a:bodyPr/>
        <a:lstStyle/>
        <a:p>
          <a:r>
            <a:rPr lang="en-US" i="0" dirty="0" err="1" smtClean="0"/>
            <a:t>ko‘rib</a:t>
          </a:r>
          <a:r>
            <a:rPr lang="en-US" i="0" dirty="0" smtClean="0"/>
            <a:t> </a:t>
          </a:r>
          <a:r>
            <a:rPr lang="en-US" i="0" dirty="0" err="1" smtClean="0"/>
            <a:t>qolish</a:t>
          </a:r>
          <a:endParaRPr lang="ru-RU" dirty="0"/>
        </a:p>
      </dgm:t>
    </dgm:pt>
    <dgm:pt modelId="{ADE6D2D4-3660-47C2-A7A3-F0D91B12D126}" type="parTrans" cxnId="{6B8CE434-B0BE-4D23-BC76-F5722F86CA34}">
      <dgm:prSet/>
      <dgm:spPr/>
      <dgm:t>
        <a:bodyPr/>
        <a:lstStyle/>
        <a:p>
          <a:endParaRPr lang="ru-RU"/>
        </a:p>
      </dgm:t>
    </dgm:pt>
    <dgm:pt modelId="{1797C251-275B-40BB-97E4-38DBDF1F443E}" type="sibTrans" cxnId="{6B8CE434-B0BE-4D23-BC76-F5722F86CA34}">
      <dgm:prSet/>
      <dgm:spPr/>
      <dgm:t>
        <a:bodyPr/>
        <a:lstStyle/>
        <a:p>
          <a:endParaRPr lang="ru-RU"/>
        </a:p>
      </dgm:t>
    </dgm:pt>
    <dgm:pt modelId="{36713429-4D64-446A-9F41-7FBF03448FB7}">
      <dgm:prSet phldrT="[Текст]"/>
      <dgm:spPr/>
      <dgm:t>
        <a:bodyPr/>
        <a:lstStyle/>
        <a:p>
          <a:r>
            <a:rPr lang="en-US" i="0" dirty="0" err="1" smtClean="0"/>
            <a:t>juda</a:t>
          </a:r>
          <a:r>
            <a:rPr lang="en-US" i="0" dirty="0" smtClean="0"/>
            <a:t> </a:t>
          </a:r>
          <a:r>
            <a:rPr lang="en-US" i="0" dirty="0" err="1" smtClean="0"/>
            <a:t>qisqa</a:t>
          </a:r>
          <a:r>
            <a:rPr lang="en-US" i="0" dirty="0" smtClean="0"/>
            <a:t> </a:t>
          </a:r>
          <a:r>
            <a:rPr lang="en-US" i="0" dirty="0" err="1" smtClean="0"/>
            <a:t>vaqt</a:t>
          </a:r>
          <a:endParaRPr lang="ru-RU" dirty="0"/>
        </a:p>
      </dgm:t>
    </dgm:pt>
    <dgm:pt modelId="{42B117C2-DFEF-487D-8686-6A61DAB8155C}" type="parTrans" cxnId="{C2BB6B1E-1492-436D-9F39-1E597C6DBE31}">
      <dgm:prSet/>
      <dgm:spPr/>
      <dgm:t>
        <a:bodyPr/>
        <a:lstStyle/>
        <a:p>
          <a:endParaRPr lang="ru-RU"/>
        </a:p>
      </dgm:t>
    </dgm:pt>
    <dgm:pt modelId="{1205617E-FA89-4756-91DF-D82AA2D126CF}" type="sibTrans" cxnId="{C2BB6B1E-1492-436D-9F39-1E597C6DBE31}">
      <dgm:prSet/>
      <dgm:spPr/>
      <dgm:t>
        <a:bodyPr/>
        <a:lstStyle/>
        <a:p>
          <a:endParaRPr lang="ru-RU"/>
        </a:p>
      </dgm:t>
    </dgm:pt>
    <dgm:pt modelId="{EC8BB391-8D26-4E06-A7CC-D8066BBAA2C5}" type="pres">
      <dgm:prSet presAssocID="{61820004-DA9F-469D-AA2C-2AE84A36FC67}" presName="Name0" presStyleCnt="0">
        <dgm:presLayoutVars>
          <dgm:chMax val="7"/>
          <dgm:chPref val="7"/>
          <dgm:dir/>
        </dgm:presLayoutVars>
      </dgm:prSet>
      <dgm:spPr/>
    </dgm:pt>
    <dgm:pt modelId="{4532AB57-A55B-45B6-9FF3-A3F257F8C878}" type="pres">
      <dgm:prSet presAssocID="{61820004-DA9F-469D-AA2C-2AE84A36FC67}" presName="Name1" presStyleCnt="0"/>
      <dgm:spPr/>
    </dgm:pt>
    <dgm:pt modelId="{5EC83C74-FFD2-4074-8BD4-3606525DF951}" type="pres">
      <dgm:prSet presAssocID="{61820004-DA9F-469D-AA2C-2AE84A36FC67}" presName="cycle" presStyleCnt="0"/>
      <dgm:spPr/>
    </dgm:pt>
    <dgm:pt modelId="{346A129C-EE19-4718-8727-E8456D385933}" type="pres">
      <dgm:prSet presAssocID="{61820004-DA9F-469D-AA2C-2AE84A36FC67}" presName="srcNode" presStyleLbl="node1" presStyleIdx="0" presStyleCnt="3"/>
      <dgm:spPr/>
    </dgm:pt>
    <dgm:pt modelId="{6A34EE78-C9BB-4694-83F5-3A23358896D9}" type="pres">
      <dgm:prSet presAssocID="{61820004-DA9F-469D-AA2C-2AE84A36FC67}" presName="conn" presStyleLbl="parChTrans1D2" presStyleIdx="0" presStyleCnt="1"/>
      <dgm:spPr/>
    </dgm:pt>
    <dgm:pt modelId="{50B31191-5B07-45BB-8E6E-9F0306BAF951}" type="pres">
      <dgm:prSet presAssocID="{61820004-DA9F-469D-AA2C-2AE84A36FC67}" presName="extraNode" presStyleLbl="node1" presStyleIdx="0" presStyleCnt="3"/>
      <dgm:spPr/>
    </dgm:pt>
    <dgm:pt modelId="{7BFE9C03-34E2-475C-9B84-F13475C8DBB1}" type="pres">
      <dgm:prSet presAssocID="{61820004-DA9F-469D-AA2C-2AE84A36FC67}" presName="dstNode" presStyleLbl="node1" presStyleIdx="0" presStyleCnt="3"/>
      <dgm:spPr/>
    </dgm:pt>
    <dgm:pt modelId="{1678A2FC-CD3D-48C4-911C-9BBADCCF31BB}" type="pres">
      <dgm:prSet presAssocID="{24DE2876-1CA1-46B2-8A63-2C0EE9EC81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D33EA-1901-4DA3-8607-ACE7BD3ECD30}" type="pres">
      <dgm:prSet presAssocID="{24DE2876-1CA1-46B2-8A63-2C0EE9EC810B}" presName="accent_1" presStyleCnt="0"/>
      <dgm:spPr/>
    </dgm:pt>
    <dgm:pt modelId="{A3C225C5-B1DF-4863-9198-5BD92E21D81C}" type="pres">
      <dgm:prSet presAssocID="{24DE2876-1CA1-46B2-8A63-2C0EE9EC810B}" presName="accentRepeatNode" presStyleLbl="solidFgAcc1" presStyleIdx="0" presStyleCnt="3"/>
      <dgm:spPr/>
    </dgm:pt>
    <dgm:pt modelId="{C2E733C4-D570-4EBF-910A-E7928BA36CD8}" type="pres">
      <dgm:prSet presAssocID="{7B552374-C917-4ED3-B5CC-D46287D772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BAD7E-9BBB-431E-A780-0279DB748BD7}" type="pres">
      <dgm:prSet presAssocID="{7B552374-C917-4ED3-B5CC-D46287D77292}" presName="accent_2" presStyleCnt="0"/>
      <dgm:spPr/>
    </dgm:pt>
    <dgm:pt modelId="{92B07FEC-B7E4-423E-B8BB-4F0550C2814A}" type="pres">
      <dgm:prSet presAssocID="{7B552374-C917-4ED3-B5CC-D46287D77292}" presName="accentRepeatNode" presStyleLbl="solidFgAcc1" presStyleIdx="1" presStyleCnt="3"/>
      <dgm:spPr/>
    </dgm:pt>
    <dgm:pt modelId="{ABA44A71-AF89-41CC-919C-66D468C87F87}" type="pres">
      <dgm:prSet presAssocID="{36713429-4D64-446A-9F41-7FBF03448FB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FCE57-9779-4242-AF99-B3081F91A0F9}" type="pres">
      <dgm:prSet presAssocID="{36713429-4D64-446A-9F41-7FBF03448FB7}" presName="accent_3" presStyleCnt="0"/>
      <dgm:spPr/>
    </dgm:pt>
    <dgm:pt modelId="{7E5D605F-8877-4A4E-933C-A5643F2903AF}" type="pres">
      <dgm:prSet presAssocID="{36713429-4D64-446A-9F41-7FBF03448FB7}" presName="accentRepeatNode" presStyleLbl="solidFgAcc1" presStyleIdx="2" presStyleCnt="3"/>
      <dgm:spPr/>
    </dgm:pt>
  </dgm:ptLst>
  <dgm:cxnLst>
    <dgm:cxn modelId="{C2BB6B1E-1492-436D-9F39-1E597C6DBE31}" srcId="{61820004-DA9F-469D-AA2C-2AE84A36FC67}" destId="{36713429-4D64-446A-9F41-7FBF03448FB7}" srcOrd="2" destOrd="0" parTransId="{42B117C2-DFEF-487D-8686-6A61DAB8155C}" sibTransId="{1205617E-FA89-4756-91DF-D82AA2D126CF}"/>
    <dgm:cxn modelId="{9682F60F-0F75-4D4A-94FC-4435541230BA}" type="presOf" srcId="{36713429-4D64-446A-9F41-7FBF03448FB7}" destId="{ABA44A71-AF89-41CC-919C-66D468C87F87}" srcOrd="0" destOrd="0" presId="urn:microsoft.com/office/officeart/2008/layout/VerticalCurvedList"/>
    <dgm:cxn modelId="{AC150A83-AD6A-43A6-A6A2-A4F280939396}" type="presOf" srcId="{24DE2876-1CA1-46B2-8A63-2C0EE9EC810B}" destId="{1678A2FC-CD3D-48C4-911C-9BBADCCF31BB}" srcOrd="0" destOrd="0" presId="urn:microsoft.com/office/officeart/2008/layout/VerticalCurvedList"/>
    <dgm:cxn modelId="{E2C637A3-7310-4C37-9C46-0E55AB99A81B}" srcId="{61820004-DA9F-469D-AA2C-2AE84A36FC67}" destId="{24DE2876-1CA1-46B2-8A63-2C0EE9EC810B}" srcOrd="0" destOrd="0" parTransId="{C47F877E-20AD-415C-A665-C65243DAD421}" sibTransId="{D10DB9BB-784D-4FBB-BEDD-EA0DDF78D90B}"/>
    <dgm:cxn modelId="{6B8CE434-B0BE-4D23-BC76-F5722F86CA34}" srcId="{61820004-DA9F-469D-AA2C-2AE84A36FC67}" destId="{7B552374-C917-4ED3-B5CC-D46287D77292}" srcOrd="1" destOrd="0" parTransId="{ADE6D2D4-3660-47C2-A7A3-F0D91B12D126}" sibTransId="{1797C251-275B-40BB-97E4-38DBDF1F443E}"/>
    <dgm:cxn modelId="{ED24956C-1943-473C-BFDF-033AD20CC86E}" type="presOf" srcId="{7B552374-C917-4ED3-B5CC-D46287D77292}" destId="{C2E733C4-D570-4EBF-910A-E7928BA36CD8}" srcOrd="0" destOrd="0" presId="urn:microsoft.com/office/officeart/2008/layout/VerticalCurvedList"/>
    <dgm:cxn modelId="{ECB03E0C-B332-4A51-A9B6-166181456CF5}" type="presOf" srcId="{D10DB9BB-784D-4FBB-BEDD-EA0DDF78D90B}" destId="{6A34EE78-C9BB-4694-83F5-3A23358896D9}" srcOrd="0" destOrd="0" presId="urn:microsoft.com/office/officeart/2008/layout/VerticalCurvedList"/>
    <dgm:cxn modelId="{B3A5CC8F-8919-432B-93E3-42CFFD489671}" type="presOf" srcId="{61820004-DA9F-469D-AA2C-2AE84A36FC67}" destId="{EC8BB391-8D26-4E06-A7CC-D8066BBAA2C5}" srcOrd="0" destOrd="0" presId="urn:microsoft.com/office/officeart/2008/layout/VerticalCurvedList"/>
    <dgm:cxn modelId="{CC55932B-919D-40AD-A24D-B72D1F057CE2}" type="presParOf" srcId="{EC8BB391-8D26-4E06-A7CC-D8066BBAA2C5}" destId="{4532AB57-A55B-45B6-9FF3-A3F257F8C878}" srcOrd="0" destOrd="0" presId="urn:microsoft.com/office/officeart/2008/layout/VerticalCurvedList"/>
    <dgm:cxn modelId="{9E1E0E98-7636-4AF7-AA87-481D4AFA1C02}" type="presParOf" srcId="{4532AB57-A55B-45B6-9FF3-A3F257F8C878}" destId="{5EC83C74-FFD2-4074-8BD4-3606525DF951}" srcOrd="0" destOrd="0" presId="urn:microsoft.com/office/officeart/2008/layout/VerticalCurvedList"/>
    <dgm:cxn modelId="{9913C1C4-D6CF-41CB-A8F8-1E0BA06D0DF7}" type="presParOf" srcId="{5EC83C74-FFD2-4074-8BD4-3606525DF951}" destId="{346A129C-EE19-4718-8727-E8456D385933}" srcOrd="0" destOrd="0" presId="urn:microsoft.com/office/officeart/2008/layout/VerticalCurvedList"/>
    <dgm:cxn modelId="{ED4F0BE9-587F-43E0-B78E-AAE8E522C5B3}" type="presParOf" srcId="{5EC83C74-FFD2-4074-8BD4-3606525DF951}" destId="{6A34EE78-C9BB-4694-83F5-3A23358896D9}" srcOrd="1" destOrd="0" presId="urn:microsoft.com/office/officeart/2008/layout/VerticalCurvedList"/>
    <dgm:cxn modelId="{87B3D2D5-E0EB-4FCD-8F78-600CEBCCC562}" type="presParOf" srcId="{5EC83C74-FFD2-4074-8BD4-3606525DF951}" destId="{50B31191-5B07-45BB-8E6E-9F0306BAF951}" srcOrd="2" destOrd="0" presId="urn:microsoft.com/office/officeart/2008/layout/VerticalCurvedList"/>
    <dgm:cxn modelId="{4DB4A297-7AF8-40D9-BE43-A3A522AB7BF4}" type="presParOf" srcId="{5EC83C74-FFD2-4074-8BD4-3606525DF951}" destId="{7BFE9C03-34E2-475C-9B84-F13475C8DBB1}" srcOrd="3" destOrd="0" presId="urn:microsoft.com/office/officeart/2008/layout/VerticalCurvedList"/>
    <dgm:cxn modelId="{FCE42580-4A1B-4E28-AE09-149D169B28F3}" type="presParOf" srcId="{4532AB57-A55B-45B6-9FF3-A3F257F8C878}" destId="{1678A2FC-CD3D-48C4-911C-9BBADCCF31BB}" srcOrd="1" destOrd="0" presId="urn:microsoft.com/office/officeart/2008/layout/VerticalCurvedList"/>
    <dgm:cxn modelId="{F3CB2D0C-1DAC-4F52-AF50-4BB8EDAC8204}" type="presParOf" srcId="{4532AB57-A55B-45B6-9FF3-A3F257F8C878}" destId="{597D33EA-1901-4DA3-8607-ACE7BD3ECD30}" srcOrd="2" destOrd="0" presId="urn:microsoft.com/office/officeart/2008/layout/VerticalCurvedList"/>
    <dgm:cxn modelId="{16C04364-B23F-4DC1-8121-ECD114D361DC}" type="presParOf" srcId="{597D33EA-1901-4DA3-8607-ACE7BD3ECD30}" destId="{A3C225C5-B1DF-4863-9198-5BD92E21D81C}" srcOrd="0" destOrd="0" presId="urn:microsoft.com/office/officeart/2008/layout/VerticalCurvedList"/>
    <dgm:cxn modelId="{620FA8D4-741A-4564-8EBA-6BAAB0851842}" type="presParOf" srcId="{4532AB57-A55B-45B6-9FF3-A3F257F8C878}" destId="{C2E733C4-D570-4EBF-910A-E7928BA36CD8}" srcOrd="3" destOrd="0" presId="urn:microsoft.com/office/officeart/2008/layout/VerticalCurvedList"/>
    <dgm:cxn modelId="{37630E58-8651-42B7-9A87-8B9F440CC451}" type="presParOf" srcId="{4532AB57-A55B-45B6-9FF3-A3F257F8C878}" destId="{416BAD7E-9BBB-431E-A780-0279DB748BD7}" srcOrd="4" destOrd="0" presId="urn:microsoft.com/office/officeart/2008/layout/VerticalCurvedList"/>
    <dgm:cxn modelId="{563C1B74-1B9A-4C1E-8873-B060675A6EB9}" type="presParOf" srcId="{416BAD7E-9BBB-431E-A780-0279DB748BD7}" destId="{92B07FEC-B7E4-423E-B8BB-4F0550C2814A}" srcOrd="0" destOrd="0" presId="urn:microsoft.com/office/officeart/2008/layout/VerticalCurvedList"/>
    <dgm:cxn modelId="{CF3F9412-4C59-40DF-B5B2-6B52DA7D0431}" type="presParOf" srcId="{4532AB57-A55B-45B6-9FF3-A3F257F8C878}" destId="{ABA44A71-AF89-41CC-919C-66D468C87F87}" srcOrd="5" destOrd="0" presId="urn:microsoft.com/office/officeart/2008/layout/VerticalCurvedList"/>
    <dgm:cxn modelId="{11107ABA-6DF1-453A-9CC9-40B69D42FAF2}" type="presParOf" srcId="{4532AB57-A55B-45B6-9FF3-A3F257F8C878}" destId="{642FCE57-9779-4242-AF99-B3081F91A0F9}" srcOrd="6" destOrd="0" presId="urn:microsoft.com/office/officeart/2008/layout/VerticalCurvedList"/>
    <dgm:cxn modelId="{D5189D3A-0436-4BA9-A88E-1A44B6710398}" type="presParOf" srcId="{642FCE57-9779-4242-AF99-B3081F91A0F9}" destId="{7E5D605F-8877-4A4E-933C-A5643F2903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820004-DA9F-469D-AA2C-2AE84A36FC6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DE2876-1CA1-46B2-8A63-2C0EE9EC810B}">
      <dgm:prSet phldrT="[Текст]"/>
      <dgm:spPr/>
      <dgm:t>
        <a:bodyPr/>
        <a:lstStyle/>
        <a:p>
          <a:r>
            <a:rPr lang="en-US" i="0" dirty="0" err="1" smtClean="0"/>
            <a:t>og‘ir</a:t>
          </a:r>
          <a:r>
            <a:rPr lang="en-US" i="0" dirty="0" smtClean="0"/>
            <a:t> </a:t>
          </a:r>
          <a:r>
            <a:rPr lang="en-US" i="0" dirty="0" err="1" smtClean="0"/>
            <a:t>nafas</a:t>
          </a:r>
          <a:r>
            <a:rPr lang="en-US" i="0" dirty="0" smtClean="0"/>
            <a:t> </a:t>
          </a:r>
          <a:r>
            <a:rPr lang="en-US" i="0" dirty="0" err="1" smtClean="0"/>
            <a:t>olish</a:t>
          </a:r>
          <a:r>
            <a:rPr lang="en-US" i="0" dirty="0" smtClean="0"/>
            <a:t>, </a:t>
          </a:r>
          <a:r>
            <a:rPr lang="en-US" i="0" dirty="0" err="1" smtClean="0"/>
            <a:t>hansirash</a:t>
          </a:r>
          <a:endParaRPr lang="ru-RU" dirty="0"/>
        </a:p>
      </dgm:t>
    </dgm:pt>
    <dgm:pt modelId="{C47F877E-20AD-415C-A665-C65243DAD421}" type="parTrans" cxnId="{E2C637A3-7310-4C37-9C46-0E55AB99A81B}">
      <dgm:prSet/>
      <dgm:spPr/>
      <dgm:t>
        <a:bodyPr/>
        <a:lstStyle/>
        <a:p>
          <a:endParaRPr lang="ru-RU"/>
        </a:p>
      </dgm:t>
    </dgm:pt>
    <dgm:pt modelId="{D10DB9BB-784D-4FBB-BEDD-EA0DDF78D90B}" type="sibTrans" cxnId="{E2C637A3-7310-4C37-9C46-0E55AB99A81B}">
      <dgm:prSet/>
      <dgm:spPr/>
      <dgm:t>
        <a:bodyPr/>
        <a:lstStyle/>
        <a:p>
          <a:endParaRPr lang="ru-RU"/>
        </a:p>
      </dgm:t>
    </dgm:pt>
    <dgm:pt modelId="{7B552374-C917-4ED3-B5CC-D46287D77292}">
      <dgm:prSet phldrT="[Текст]"/>
      <dgm:spPr/>
      <dgm:t>
        <a:bodyPr/>
        <a:lstStyle/>
        <a:p>
          <a:r>
            <a:rPr lang="en-US" i="0" dirty="0" err="1" smtClean="0"/>
            <a:t>qo‘rqib</a:t>
          </a:r>
          <a:r>
            <a:rPr lang="en-US" i="0" dirty="0" smtClean="0"/>
            <a:t> </a:t>
          </a:r>
          <a:r>
            <a:rPr lang="en-US" i="0" dirty="0" err="1" smtClean="0"/>
            <a:t>ketish</a:t>
          </a:r>
          <a:endParaRPr lang="ru-RU" dirty="0"/>
        </a:p>
      </dgm:t>
    </dgm:pt>
    <dgm:pt modelId="{ADE6D2D4-3660-47C2-A7A3-F0D91B12D126}" type="parTrans" cxnId="{6B8CE434-B0BE-4D23-BC76-F5722F86CA34}">
      <dgm:prSet/>
      <dgm:spPr/>
      <dgm:t>
        <a:bodyPr/>
        <a:lstStyle/>
        <a:p>
          <a:endParaRPr lang="ru-RU"/>
        </a:p>
      </dgm:t>
    </dgm:pt>
    <dgm:pt modelId="{1797C251-275B-40BB-97E4-38DBDF1F443E}" type="sibTrans" cxnId="{6B8CE434-B0BE-4D23-BC76-F5722F86CA34}">
      <dgm:prSet/>
      <dgm:spPr/>
      <dgm:t>
        <a:bodyPr/>
        <a:lstStyle/>
        <a:p>
          <a:endParaRPr lang="ru-RU"/>
        </a:p>
      </dgm:t>
    </dgm:pt>
    <dgm:pt modelId="{36713429-4D64-446A-9F41-7FBF03448FB7}">
      <dgm:prSet phldrT="[Текст]"/>
      <dgm:spPr/>
      <dgm:t>
        <a:bodyPr/>
        <a:lstStyle/>
        <a:p>
          <a:r>
            <a:rPr lang="en-US" dirty="0" err="1" smtClean="0"/>
            <a:t>Xotirjam</a:t>
          </a:r>
          <a:r>
            <a:rPr lang="en-US" dirty="0" smtClean="0"/>
            <a:t> </a:t>
          </a:r>
          <a:r>
            <a:rPr lang="en-US" dirty="0" err="1" smtClean="0"/>
            <a:t>bo`ldi</a:t>
          </a:r>
          <a:endParaRPr lang="ru-RU" dirty="0"/>
        </a:p>
      </dgm:t>
    </dgm:pt>
    <dgm:pt modelId="{42B117C2-DFEF-487D-8686-6A61DAB8155C}" type="parTrans" cxnId="{C2BB6B1E-1492-436D-9F39-1E597C6DBE31}">
      <dgm:prSet/>
      <dgm:spPr/>
      <dgm:t>
        <a:bodyPr/>
        <a:lstStyle/>
        <a:p>
          <a:endParaRPr lang="ru-RU"/>
        </a:p>
      </dgm:t>
    </dgm:pt>
    <dgm:pt modelId="{1205617E-FA89-4756-91DF-D82AA2D126CF}" type="sibTrans" cxnId="{C2BB6B1E-1492-436D-9F39-1E597C6DBE31}">
      <dgm:prSet/>
      <dgm:spPr/>
      <dgm:t>
        <a:bodyPr/>
        <a:lstStyle/>
        <a:p>
          <a:endParaRPr lang="ru-RU"/>
        </a:p>
      </dgm:t>
    </dgm:pt>
    <dgm:pt modelId="{EC8BB391-8D26-4E06-A7CC-D8066BBAA2C5}" type="pres">
      <dgm:prSet presAssocID="{61820004-DA9F-469D-AA2C-2AE84A36FC67}" presName="Name0" presStyleCnt="0">
        <dgm:presLayoutVars>
          <dgm:chMax val="7"/>
          <dgm:chPref val="7"/>
          <dgm:dir/>
        </dgm:presLayoutVars>
      </dgm:prSet>
      <dgm:spPr/>
    </dgm:pt>
    <dgm:pt modelId="{4532AB57-A55B-45B6-9FF3-A3F257F8C878}" type="pres">
      <dgm:prSet presAssocID="{61820004-DA9F-469D-AA2C-2AE84A36FC67}" presName="Name1" presStyleCnt="0"/>
      <dgm:spPr/>
    </dgm:pt>
    <dgm:pt modelId="{5EC83C74-FFD2-4074-8BD4-3606525DF951}" type="pres">
      <dgm:prSet presAssocID="{61820004-DA9F-469D-AA2C-2AE84A36FC67}" presName="cycle" presStyleCnt="0"/>
      <dgm:spPr/>
    </dgm:pt>
    <dgm:pt modelId="{346A129C-EE19-4718-8727-E8456D385933}" type="pres">
      <dgm:prSet presAssocID="{61820004-DA9F-469D-AA2C-2AE84A36FC67}" presName="srcNode" presStyleLbl="node1" presStyleIdx="0" presStyleCnt="3"/>
      <dgm:spPr/>
    </dgm:pt>
    <dgm:pt modelId="{6A34EE78-C9BB-4694-83F5-3A23358896D9}" type="pres">
      <dgm:prSet presAssocID="{61820004-DA9F-469D-AA2C-2AE84A36FC67}" presName="conn" presStyleLbl="parChTrans1D2" presStyleIdx="0" presStyleCnt="1"/>
      <dgm:spPr/>
    </dgm:pt>
    <dgm:pt modelId="{50B31191-5B07-45BB-8E6E-9F0306BAF951}" type="pres">
      <dgm:prSet presAssocID="{61820004-DA9F-469D-AA2C-2AE84A36FC67}" presName="extraNode" presStyleLbl="node1" presStyleIdx="0" presStyleCnt="3"/>
      <dgm:spPr/>
    </dgm:pt>
    <dgm:pt modelId="{7BFE9C03-34E2-475C-9B84-F13475C8DBB1}" type="pres">
      <dgm:prSet presAssocID="{61820004-DA9F-469D-AA2C-2AE84A36FC67}" presName="dstNode" presStyleLbl="node1" presStyleIdx="0" presStyleCnt="3"/>
      <dgm:spPr/>
    </dgm:pt>
    <dgm:pt modelId="{1678A2FC-CD3D-48C4-911C-9BBADCCF31BB}" type="pres">
      <dgm:prSet presAssocID="{24DE2876-1CA1-46B2-8A63-2C0EE9EC81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D33EA-1901-4DA3-8607-ACE7BD3ECD30}" type="pres">
      <dgm:prSet presAssocID="{24DE2876-1CA1-46B2-8A63-2C0EE9EC810B}" presName="accent_1" presStyleCnt="0"/>
      <dgm:spPr/>
    </dgm:pt>
    <dgm:pt modelId="{A3C225C5-B1DF-4863-9198-5BD92E21D81C}" type="pres">
      <dgm:prSet presAssocID="{24DE2876-1CA1-46B2-8A63-2C0EE9EC810B}" presName="accentRepeatNode" presStyleLbl="solidFgAcc1" presStyleIdx="0" presStyleCnt="3"/>
      <dgm:spPr/>
    </dgm:pt>
    <dgm:pt modelId="{C2E733C4-D570-4EBF-910A-E7928BA36CD8}" type="pres">
      <dgm:prSet presAssocID="{7B552374-C917-4ED3-B5CC-D46287D772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BAD7E-9BBB-431E-A780-0279DB748BD7}" type="pres">
      <dgm:prSet presAssocID="{7B552374-C917-4ED3-B5CC-D46287D77292}" presName="accent_2" presStyleCnt="0"/>
      <dgm:spPr/>
    </dgm:pt>
    <dgm:pt modelId="{92B07FEC-B7E4-423E-B8BB-4F0550C2814A}" type="pres">
      <dgm:prSet presAssocID="{7B552374-C917-4ED3-B5CC-D46287D77292}" presName="accentRepeatNode" presStyleLbl="solidFgAcc1" presStyleIdx="1" presStyleCnt="3"/>
      <dgm:spPr/>
    </dgm:pt>
    <dgm:pt modelId="{ABA44A71-AF89-41CC-919C-66D468C87F87}" type="pres">
      <dgm:prSet presAssocID="{36713429-4D64-446A-9F41-7FBF03448FB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FCE57-9779-4242-AF99-B3081F91A0F9}" type="pres">
      <dgm:prSet presAssocID="{36713429-4D64-446A-9F41-7FBF03448FB7}" presName="accent_3" presStyleCnt="0"/>
      <dgm:spPr/>
    </dgm:pt>
    <dgm:pt modelId="{7E5D605F-8877-4A4E-933C-A5643F2903AF}" type="pres">
      <dgm:prSet presAssocID="{36713429-4D64-446A-9F41-7FBF03448FB7}" presName="accentRepeatNode" presStyleLbl="solidFgAcc1" presStyleIdx="2" presStyleCnt="3"/>
      <dgm:spPr/>
    </dgm:pt>
  </dgm:ptLst>
  <dgm:cxnLst>
    <dgm:cxn modelId="{C2BB6B1E-1492-436D-9F39-1E597C6DBE31}" srcId="{61820004-DA9F-469D-AA2C-2AE84A36FC67}" destId="{36713429-4D64-446A-9F41-7FBF03448FB7}" srcOrd="2" destOrd="0" parTransId="{42B117C2-DFEF-487D-8686-6A61DAB8155C}" sibTransId="{1205617E-FA89-4756-91DF-D82AA2D126CF}"/>
    <dgm:cxn modelId="{96713B36-E380-41ED-9D33-DBF811982495}" type="presOf" srcId="{24DE2876-1CA1-46B2-8A63-2C0EE9EC810B}" destId="{1678A2FC-CD3D-48C4-911C-9BBADCCF31BB}" srcOrd="0" destOrd="0" presId="urn:microsoft.com/office/officeart/2008/layout/VerticalCurvedList"/>
    <dgm:cxn modelId="{BF1A0EB7-BB5B-43D3-9DB1-02382601FB1B}" type="presOf" srcId="{61820004-DA9F-469D-AA2C-2AE84A36FC67}" destId="{EC8BB391-8D26-4E06-A7CC-D8066BBAA2C5}" srcOrd="0" destOrd="0" presId="urn:microsoft.com/office/officeart/2008/layout/VerticalCurvedList"/>
    <dgm:cxn modelId="{ECF8BCDB-7755-46F5-9629-FE1D3CC6277D}" type="presOf" srcId="{D10DB9BB-784D-4FBB-BEDD-EA0DDF78D90B}" destId="{6A34EE78-C9BB-4694-83F5-3A23358896D9}" srcOrd="0" destOrd="0" presId="urn:microsoft.com/office/officeart/2008/layout/VerticalCurvedList"/>
    <dgm:cxn modelId="{E2C637A3-7310-4C37-9C46-0E55AB99A81B}" srcId="{61820004-DA9F-469D-AA2C-2AE84A36FC67}" destId="{24DE2876-1CA1-46B2-8A63-2C0EE9EC810B}" srcOrd="0" destOrd="0" parTransId="{C47F877E-20AD-415C-A665-C65243DAD421}" sibTransId="{D10DB9BB-784D-4FBB-BEDD-EA0DDF78D90B}"/>
    <dgm:cxn modelId="{6B8CE434-B0BE-4D23-BC76-F5722F86CA34}" srcId="{61820004-DA9F-469D-AA2C-2AE84A36FC67}" destId="{7B552374-C917-4ED3-B5CC-D46287D77292}" srcOrd="1" destOrd="0" parTransId="{ADE6D2D4-3660-47C2-A7A3-F0D91B12D126}" sibTransId="{1797C251-275B-40BB-97E4-38DBDF1F443E}"/>
    <dgm:cxn modelId="{D2E7EAB4-6437-48F2-811B-4E90A29111A7}" type="presOf" srcId="{7B552374-C917-4ED3-B5CC-D46287D77292}" destId="{C2E733C4-D570-4EBF-910A-E7928BA36CD8}" srcOrd="0" destOrd="0" presId="urn:microsoft.com/office/officeart/2008/layout/VerticalCurvedList"/>
    <dgm:cxn modelId="{98780EC2-AF02-4425-85A2-4C46E84CBC49}" type="presOf" srcId="{36713429-4D64-446A-9F41-7FBF03448FB7}" destId="{ABA44A71-AF89-41CC-919C-66D468C87F87}" srcOrd="0" destOrd="0" presId="urn:microsoft.com/office/officeart/2008/layout/VerticalCurvedList"/>
    <dgm:cxn modelId="{E8CB6D76-D503-49F8-9F41-3DBA9E5CD70F}" type="presParOf" srcId="{EC8BB391-8D26-4E06-A7CC-D8066BBAA2C5}" destId="{4532AB57-A55B-45B6-9FF3-A3F257F8C878}" srcOrd="0" destOrd="0" presId="urn:microsoft.com/office/officeart/2008/layout/VerticalCurvedList"/>
    <dgm:cxn modelId="{F48B8E1A-BBAA-4344-B0A5-A13C50B369DF}" type="presParOf" srcId="{4532AB57-A55B-45B6-9FF3-A3F257F8C878}" destId="{5EC83C74-FFD2-4074-8BD4-3606525DF951}" srcOrd="0" destOrd="0" presId="urn:microsoft.com/office/officeart/2008/layout/VerticalCurvedList"/>
    <dgm:cxn modelId="{756BE53B-D85E-465B-8451-DF982E42F8C6}" type="presParOf" srcId="{5EC83C74-FFD2-4074-8BD4-3606525DF951}" destId="{346A129C-EE19-4718-8727-E8456D385933}" srcOrd="0" destOrd="0" presId="urn:microsoft.com/office/officeart/2008/layout/VerticalCurvedList"/>
    <dgm:cxn modelId="{F18337AA-EDA5-45C5-9B0F-117309013B57}" type="presParOf" srcId="{5EC83C74-FFD2-4074-8BD4-3606525DF951}" destId="{6A34EE78-C9BB-4694-83F5-3A23358896D9}" srcOrd="1" destOrd="0" presId="urn:microsoft.com/office/officeart/2008/layout/VerticalCurvedList"/>
    <dgm:cxn modelId="{F254F15A-DB05-49D6-8A89-8897E596F008}" type="presParOf" srcId="{5EC83C74-FFD2-4074-8BD4-3606525DF951}" destId="{50B31191-5B07-45BB-8E6E-9F0306BAF951}" srcOrd="2" destOrd="0" presId="urn:microsoft.com/office/officeart/2008/layout/VerticalCurvedList"/>
    <dgm:cxn modelId="{E1BD4AB6-26A5-4D41-A92E-7AAEEF8A19B2}" type="presParOf" srcId="{5EC83C74-FFD2-4074-8BD4-3606525DF951}" destId="{7BFE9C03-34E2-475C-9B84-F13475C8DBB1}" srcOrd="3" destOrd="0" presId="urn:microsoft.com/office/officeart/2008/layout/VerticalCurvedList"/>
    <dgm:cxn modelId="{07C47367-F42B-4A18-82C4-A68EE9272F39}" type="presParOf" srcId="{4532AB57-A55B-45B6-9FF3-A3F257F8C878}" destId="{1678A2FC-CD3D-48C4-911C-9BBADCCF31BB}" srcOrd="1" destOrd="0" presId="urn:microsoft.com/office/officeart/2008/layout/VerticalCurvedList"/>
    <dgm:cxn modelId="{72571288-1D6B-4A03-9EF0-7F8A962CC3C6}" type="presParOf" srcId="{4532AB57-A55B-45B6-9FF3-A3F257F8C878}" destId="{597D33EA-1901-4DA3-8607-ACE7BD3ECD30}" srcOrd="2" destOrd="0" presId="urn:microsoft.com/office/officeart/2008/layout/VerticalCurvedList"/>
    <dgm:cxn modelId="{1BD1D490-026C-4707-A099-6D816F56B1CB}" type="presParOf" srcId="{597D33EA-1901-4DA3-8607-ACE7BD3ECD30}" destId="{A3C225C5-B1DF-4863-9198-5BD92E21D81C}" srcOrd="0" destOrd="0" presId="urn:microsoft.com/office/officeart/2008/layout/VerticalCurvedList"/>
    <dgm:cxn modelId="{5A286504-0744-4903-8DF4-24634DF0BDB6}" type="presParOf" srcId="{4532AB57-A55B-45B6-9FF3-A3F257F8C878}" destId="{C2E733C4-D570-4EBF-910A-E7928BA36CD8}" srcOrd="3" destOrd="0" presId="urn:microsoft.com/office/officeart/2008/layout/VerticalCurvedList"/>
    <dgm:cxn modelId="{583B0153-3355-499E-84B0-652AB340FCAF}" type="presParOf" srcId="{4532AB57-A55B-45B6-9FF3-A3F257F8C878}" destId="{416BAD7E-9BBB-431E-A780-0279DB748BD7}" srcOrd="4" destOrd="0" presId="urn:microsoft.com/office/officeart/2008/layout/VerticalCurvedList"/>
    <dgm:cxn modelId="{D2E87099-701E-4F28-BAFD-57270754EB36}" type="presParOf" srcId="{416BAD7E-9BBB-431E-A780-0279DB748BD7}" destId="{92B07FEC-B7E4-423E-B8BB-4F0550C2814A}" srcOrd="0" destOrd="0" presId="urn:microsoft.com/office/officeart/2008/layout/VerticalCurvedList"/>
    <dgm:cxn modelId="{1FC0E30A-06D5-413F-A132-588087BAD78D}" type="presParOf" srcId="{4532AB57-A55B-45B6-9FF3-A3F257F8C878}" destId="{ABA44A71-AF89-41CC-919C-66D468C87F87}" srcOrd="5" destOrd="0" presId="urn:microsoft.com/office/officeart/2008/layout/VerticalCurvedList"/>
    <dgm:cxn modelId="{1B43D58F-98F4-4D50-B745-02B5B405F7D5}" type="presParOf" srcId="{4532AB57-A55B-45B6-9FF3-A3F257F8C878}" destId="{642FCE57-9779-4242-AF99-B3081F91A0F9}" srcOrd="6" destOrd="0" presId="urn:microsoft.com/office/officeart/2008/layout/VerticalCurvedList"/>
    <dgm:cxn modelId="{DDB41213-30AF-40F9-91C2-C48EEB976B99}" type="presParOf" srcId="{642FCE57-9779-4242-AF99-B3081F91A0F9}" destId="{7E5D605F-8877-4A4E-933C-A5643F2903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4EE78-C9BB-4694-83F5-3A23358896D9}">
      <dsp:nvSpPr>
        <dsp:cNvPr id="0" name=""/>
        <dsp:cNvSpPr/>
      </dsp:nvSpPr>
      <dsp:spPr>
        <a:xfrm>
          <a:off x="-6593721" y="-1008767"/>
          <a:ext cx="7851068" cy="7851068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8A2FC-CD3D-48C4-911C-9BBADCCF31BB}">
      <dsp:nvSpPr>
        <dsp:cNvPr id="0" name=""/>
        <dsp:cNvSpPr/>
      </dsp:nvSpPr>
      <dsp:spPr>
        <a:xfrm>
          <a:off x="809694" y="583353"/>
          <a:ext cx="8901502" cy="1166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073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i="0" kern="1200" dirty="0" err="1" smtClean="0"/>
            <a:t>o‘zini</a:t>
          </a:r>
          <a:r>
            <a:rPr lang="en-US" sz="4700" i="0" kern="1200" dirty="0" smtClean="0"/>
            <a:t> </a:t>
          </a:r>
          <a:r>
            <a:rPr lang="en-US" sz="4700" i="0" kern="1200" dirty="0" err="1" smtClean="0"/>
            <a:t>erkin</a:t>
          </a:r>
          <a:r>
            <a:rPr lang="en-US" sz="4700" i="0" kern="1200" dirty="0" smtClean="0"/>
            <a:t> </a:t>
          </a:r>
          <a:r>
            <a:rPr lang="en-US" sz="4700" i="0" kern="1200" dirty="0" err="1" smtClean="0"/>
            <a:t>tutib</a:t>
          </a:r>
          <a:r>
            <a:rPr lang="en-US" sz="4700" i="0" kern="1200" dirty="0" smtClean="0"/>
            <a:t>, </a:t>
          </a:r>
          <a:r>
            <a:rPr lang="en-US" sz="4700" i="0" kern="1200" dirty="0" err="1" smtClean="0"/>
            <a:t>bemalol</a:t>
          </a:r>
          <a:r>
            <a:rPr lang="en-US" sz="4700" i="0" kern="1200" dirty="0" smtClean="0"/>
            <a:t> </a:t>
          </a:r>
          <a:r>
            <a:rPr lang="en-US" sz="4700" i="0" kern="1200" dirty="0" err="1" smtClean="0"/>
            <a:t>yotish</a:t>
          </a:r>
          <a:endParaRPr lang="ru-RU" sz="4700" kern="1200" dirty="0"/>
        </a:p>
      </dsp:txBody>
      <dsp:txXfrm>
        <a:off x="809694" y="583353"/>
        <a:ext cx="8901502" cy="1166706"/>
      </dsp:txXfrm>
    </dsp:sp>
    <dsp:sp modelId="{A3C225C5-B1DF-4863-9198-5BD92E21D81C}">
      <dsp:nvSpPr>
        <dsp:cNvPr id="0" name=""/>
        <dsp:cNvSpPr/>
      </dsp:nvSpPr>
      <dsp:spPr>
        <a:xfrm>
          <a:off x="80502" y="437514"/>
          <a:ext cx="1458383" cy="14583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733C4-D570-4EBF-910A-E7928BA36CD8}">
      <dsp:nvSpPr>
        <dsp:cNvPr id="0" name=""/>
        <dsp:cNvSpPr/>
      </dsp:nvSpPr>
      <dsp:spPr>
        <a:xfrm>
          <a:off x="1233792" y="2333413"/>
          <a:ext cx="8477405" cy="1166706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073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i="0" kern="1200" dirty="0" err="1" smtClean="0"/>
            <a:t>odam</a:t>
          </a:r>
          <a:r>
            <a:rPr lang="en-US" sz="4700" i="0" kern="1200" dirty="0" smtClean="0"/>
            <a:t> </a:t>
          </a:r>
          <a:r>
            <a:rPr lang="en-US" sz="4700" i="0" kern="1200" dirty="0" err="1" smtClean="0"/>
            <a:t>ko‘p</a:t>
          </a:r>
          <a:r>
            <a:rPr lang="en-US" sz="4700" i="0" kern="1200" dirty="0" smtClean="0"/>
            <a:t> </a:t>
          </a:r>
          <a:r>
            <a:rPr lang="en-US" sz="4700" i="0" kern="1200" dirty="0" err="1" smtClean="0"/>
            <a:t>bo‘lgan</a:t>
          </a:r>
          <a:r>
            <a:rPr lang="en-US" sz="4700" i="0" kern="1200" dirty="0" smtClean="0"/>
            <a:t> joy</a:t>
          </a:r>
          <a:endParaRPr lang="ru-RU" sz="4700" kern="1200" dirty="0"/>
        </a:p>
      </dsp:txBody>
      <dsp:txXfrm>
        <a:off x="1233792" y="2333413"/>
        <a:ext cx="8477405" cy="1166706"/>
      </dsp:txXfrm>
    </dsp:sp>
    <dsp:sp modelId="{92B07FEC-B7E4-423E-B8BB-4F0550C2814A}">
      <dsp:nvSpPr>
        <dsp:cNvPr id="0" name=""/>
        <dsp:cNvSpPr/>
      </dsp:nvSpPr>
      <dsp:spPr>
        <a:xfrm>
          <a:off x="504600" y="2187574"/>
          <a:ext cx="1458383" cy="14583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44A71-AF89-41CC-919C-66D468C87F87}">
      <dsp:nvSpPr>
        <dsp:cNvPr id="0" name=""/>
        <dsp:cNvSpPr/>
      </dsp:nvSpPr>
      <dsp:spPr>
        <a:xfrm>
          <a:off x="809694" y="4083473"/>
          <a:ext cx="8901502" cy="116670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073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i="0" kern="1200" dirty="0" err="1" smtClean="0"/>
            <a:t>yo‘l</a:t>
          </a:r>
          <a:r>
            <a:rPr lang="en-US" sz="4700" i="0" kern="1200" dirty="0" smtClean="0"/>
            <a:t> </a:t>
          </a:r>
          <a:r>
            <a:rPr lang="en-US" sz="4700" i="0" kern="1200" dirty="0" err="1" smtClean="0"/>
            <a:t>chekkasidan</a:t>
          </a:r>
          <a:r>
            <a:rPr lang="en-US" sz="4700" i="0" kern="1200" dirty="0" smtClean="0"/>
            <a:t> </a:t>
          </a:r>
          <a:r>
            <a:rPr lang="en-US" sz="4700" i="0" kern="1200" dirty="0" err="1" smtClean="0"/>
            <a:t>yurish</a:t>
          </a:r>
          <a:endParaRPr lang="ru-RU" sz="4700" kern="1200" dirty="0"/>
        </a:p>
      </dsp:txBody>
      <dsp:txXfrm>
        <a:off x="809694" y="4083473"/>
        <a:ext cx="8901502" cy="1166706"/>
      </dsp:txXfrm>
    </dsp:sp>
    <dsp:sp modelId="{7E5D605F-8877-4A4E-933C-A5643F2903AF}">
      <dsp:nvSpPr>
        <dsp:cNvPr id="0" name=""/>
        <dsp:cNvSpPr/>
      </dsp:nvSpPr>
      <dsp:spPr>
        <a:xfrm>
          <a:off x="80502" y="3937634"/>
          <a:ext cx="1458383" cy="14583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4EE78-C9BB-4694-83F5-3A23358896D9}">
      <dsp:nvSpPr>
        <dsp:cNvPr id="0" name=""/>
        <dsp:cNvSpPr/>
      </dsp:nvSpPr>
      <dsp:spPr>
        <a:xfrm>
          <a:off x="-6478975" y="-991292"/>
          <a:ext cx="7714517" cy="7714517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8A2FC-CD3D-48C4-911C-9BBADCCF31BB}">
      <dsp:nvSpPr>
        <dsp:cNvPr id="0" name=""/>
        <dsp:cNvSpPr/>
      </dsp:nvSpPr>
      <dsp:spPr>
        <a:xfrm>
          <a:off x="795592" y="573193"/>
          <a:ext cx="9005907" cy="11463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944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i="0" kern="1200" dirty="0" err="1" smtClean="0"/>
            <a:t>bir</a:t>
          </a:r>
          <a:r>
            <a:rPr lang="en-US" sz="5500" i="0" kern="1200" dirty="0" smtClean="0"/>
            <a:t> </a:t>
          </a:r>
          <a:r>
            <a:rPr lang="en-US" sz="5500" i="0" kern="1200" dirty="0" err="1" smtClean="0"/>
            <a:t>amallab</a:t>
          </a:r>
          <a:r>
            <a:rPr lang="en-US" sz="5500" i="0" kern="1200" dirty="0" smtClean="0"/>
            <a:t>, </a:t>
          </a:r>
          <a:r>
            <a:rPr lang="en-US" sz="5500" i="0" kern="1200" dirty="0" err="1" smtClean="0"/>
            <a:t>qiyinchilik</a:t>
          </a:r>
          <a:r>
            <a:rPr lang="en-US" sz="5500" i="0" kern="1200" dirty="0" smtClean="0"/>
            <a:t> </a:t>
          </a:r>
          <a:r>
            <a:rPr lang="en-US" sz="5500" i="0" kern="1200" dirty="0" err="1" smtClean="0"/>
            <a:t>bilan</a:t>
          </a:r>
          <a:endParaRPr lang="ru-RU" sz="5500" kern="1200" dirty="0"/>
        </a:p>
      </dsp:txBody>
      <dsp:txXfrm>
        <a:off x="795592" y="573193"/>
        <a:ext cx="9005907" cy="1146386"/>
      </dsp:txXfrm>
    </dsp:sp>
    <dsp:sp modelId="{A3C225C5-B1DF-4863-9198-5BD92E21D81C}">
      <dsp:nvSpPr>
        <dsp:cNvPr id="0" name=""/>
        <dsp:cNvSpPr/>
      </dsp:nvSpPr>
      <dsp:spPr>
        <a:xfrm>
          <a:off x="79100" y="429894"/>
          <a:ext cx="1432983" cy="1432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733C4-D570-4EBF-910A-E7928BA36CD8}">
      <dsp:nvSpPr>
        <dsp:cNvPr id="0" name=""/>
        <dsp:cNvSpPr/>
      </dsp:nvSpPr>
      <dsp:spPr>
        <a:xfrm>
          <a:off x="1212303" y="2292773"/>
          <a:ext cx="8589195" cy="1146386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944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i="0" kern="1200" dirty="0" err="1" smtClean="0"/>
            <a:t>ko‘rib</a:t>
          </a:r>
          <a:r>
            <a:rPr lang="en-US" sz="5500" i="0" kern="1200" dirty="0" smtClean="0"/>
            <a:t> </a:t>
          </a:r>
          <a:r>
            <a:rPr lang="en-US" sz="5500" i="0" kern="1200" dirty="0" err="1" smtClean="0"/>
            <a:t>qolish</a:t>
          </a:r>
          <a:endParaRPr lang="ru-RU" sz="5500" kern="1200" dirty="0"/>
        </a:p>
      </dsp:txBody>
      <dsp:txXfrm>
        <a:off x="1212303" y="2292773"/>
        <a:ext cx="8589195" cy="1146386"/>
      </dsp:txXfrm>
    </dsp:sp>
    <dsp:sp modelId="{92B07FEC-B7E4-423E-B8BB-4F0550C2814A}">
      <dsp:nvSpPr>
        <dsp:cNvPr id="0" name=""/>
        <dsp:cNvSpPr/>
      </dsp:nvSpPr>
      <dsp:spPr>
        <a:xfrm>
          <a:off x="495812" y="2149474"/>
          <a:ext cx="1432983" cy="1432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44A71-AF89-41CC-919C-66D468C87F87}">
      <dsp:nvSpPr>
        <dsp:cNvPr id="0" name=""/>
        <dsp:cNvSpPr/>
      </dsp:nvSpPr>
      <dsp:spPr>
        <a:xfrm>
          <a:off x="795592" y="4012353"/>
          <a:ext cx="9005907" cy="114638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944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i="0" kern="1200" dirty="0" err="1" smtClean="0"/>
            <a:t>juda</a:t>
          </a:r>
          <a:r>
            <a:rPr lang="en-US" sz="5500" i="0" kern="1200" dirty="0" smtClean="0"/>
            <a:t> </a:t>
          </a:r>
          <a:r>
            <a:rPr lang="en-US" sz="5500" i="0" kern="1200" dirty="0" err="1" smtClean="0"/>
            <a:t>qisqa</a:t>
          </a:r>
          <a:r>
            <a:rPr lang="en-US" sz="5500" i="0" kern="1200" dirty="0" smtClean="0"/>
            <a:t> </a:t>
          </a:r>
          <a:r>
            <a:rPr lang="en-US" sz="5500" i="0" kern="1200" dirty="0" err="1" smtClean="0"/>
            <a:t>vaqt</a:t>
          </a:r>
          <a:endParaRPr lang="ru-RU" sz="5500" kern="1200" dirty="0"/>
        </a:p>
      </dsp:txBody>
      <dsp:txXfrm>
        <a:off x="795592" y="4012353"/>
        <a:ext cx="9005907" cy="1146386"/>
      </dsp:txXfrm>
    </dsp:sp>
    <dsp:sp modelId="{7E5D605F-8877-4A4E-933C-A5643F2903AF}">
      <dsp:nvSpPr>
        <dsp:cNvPr id="0" name=""/>
        <dsp:cNvSpPr/>
      </dsp:nvSpPr>
      <dsp:spPr>
        <a:xfrm>
          <a:off x="79100" y="3869054"/>
          <a:ext cx="1432983" cy="1432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4EE78-C9BB-4694-83F5-3A23358896D9}">
      <dsp:nvSpPr>
        <dsp:cNvPr id="0" name=""/>
        <dsp:cNvSpPr/>
      </dsp:nvSpPr>
      <dsp:spPr>
        <a:xfrm>
          <a:off x="-6478975" y="-991292"/>
          <a:ext cx="7714517" cy="7714517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8A2FC-CD3D-48C4-911C-9BBADCCF31BB}">
      <dsp:nvSpPr>
        <dsp:cNvPr id="0" name=""/>
        <dsp:cNvSpPr/>
      </dsp:nvSpPr>
      <dsp:spPr>
        <a:xfrm>
          <a:off x="795592" y="573193"/>
          <a:ext cx="9005907" cy="11463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944" tIns="147320" rIns="147320" bIns="14732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i="0" kern="1200" dirty="0" err="1" smtClean="0"/>
            <a:t>og‘ir</a:t>
          </a:r>
          <a:r>
            <a:rPr lang="en-US" sz="5800" i="0" kern="1200" dirty="0" smtClean="0"/>
            <a:t> </a:t>
          </a:r>
          <a:r>
            <a:rPr lang="en-US" sz="5800" i="0" kern="1200" dirty="0" err="1" smtClean="0"/>
            <a:t>nafas</a:t>
          </a:r>
          <a:r>
            <a:rPr lang="en-US" sz="5800" i="0" kern="1200" dirty="0" smtClean="0"/>
            <a:t> </a:t>
          </a:r>
          <a:r>
            <a:rPr lang="en-US" sz="5800" i="0" kern="1200" dirty="0" err="1" smtClean="0"/>
            <a:t>olish</a:t>
          </a:r>
          <a:r>
            <a:rPr lang="en-US" sz="5800" i="0" kern="1200" dirty="0" smtClean="0"/>
            <a:t>, </a:t>
          </a:r>
          <a:r>
            <a:rPr lang="en-US" sz="5800" i="0" kern="1200" dirty="0" err="1" smtClean="0"/>
            <a:t>hansirash</a:t>
          </a:r>
          <a:endParaRPr lang="ru-RU" sz="5800" kern="1200" dirty="0"/>
        </a:p>
      </dsp:txBody>
      <dsp:txXfrm>
        <a:off x="795592" y="573193"/>
        <a:ext cx="9005907" cy="1146386"/>
      </dsp:txXfrm>
    </dsp:sp>
    <dsp:sp modelId="{A3C225C5-B1DF-4863-9198-5BD92E21D81C}">
      <dsp:nvSpPr>
        <dsp:cNvPr id="0" name=""/>
        <dsp:cNvSpPr/>
      </dsp:nvSpPr>
      <dsp:spPr>
        <a:xfrm>
          <a:off x="79100" y="429894"/>
          <a:ext cx="1432983" cy="1432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733C4-D570-4EBF-910A-E7928BA36CD8}">
      <dsp:nvSpPr>
        <dsp:cNvPr id="0" name=""/>
        <dsp:cNvSpPr/>
      </dsp:nvSpPr>
      <dsp:spPr>
        <a:xfrm>
          <a:off x="1212303" y="2292773"/>
          <a:ext cx="8589195" cy="1146386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944" tIns="147320" rIns="147320" bIns="14732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i="0" kern="1200" dirty="0" err="1" smtClean="0"/>
            <a:t>qo‘rqib</a:t>
          </a:r>
          <a:r>
            <a:rPr lang="en-US" sz="5800" i="0" kern="1200" dirty="0" smtClean="0"/>
            <a:t> </a:t>
          </a:r>
          <a:r>
            <a:rPr lang="en-US" sz="5800" i="0" kern="1200" dirty="0" err="1" smtClean="0"/>
            <a:t>ketish</a:t>
          </a:r>
          <a:endParaRPr lang="ru-RU" sz="5800" kern="1200" dirty="0"/>
        </a:p>
      </dsp:txBody>
      <dsp:txXfrm>
        <a:off x="1212303" y="2292773"/>
        <a:ext cx="8589195" cy="1146386"/>
      </dsp:txXfrm>
    </dsp:sp>
    <dsp:sp modelId="{92B07FEC-B7E4-423E-B8BB-4F0550C2814A}">
      <dsp:nvSpPr>
        <dsp:cNvPr id="0" name=""/>
        <dsp:cNvSpPr/>
      </dsp:nvSpPr>
      <dsp:spPr>
        <a:xfrm>
          <a:off x="495812" y="2149474"/>
          <a:ext cx="1432983" cy="1432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44A71-AF89-41CC-919C-66D468C87F87}">
      <dsp:nvSpPr>
        <dsp:cNvPr id="0" name=""/>
        <dsp:cNvSpPr/>
      </dsp:nvSpPr>
      <dsp:spPr>
        <a:xfrm>
          <a:off x="795592" y="4012353"/>
          <a:ext cx="9005907" cy="114638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944" tIns="147320" rIns="147320" bIns="14732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/>
            <a:t>Xotirjam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bo`ldi</a:t>
          </a:r>
          <a:endParaRPr lang="ru-RU" sz="5800" kern="1200" dirty="0"/>
        </a:p>
      </dsp:txBody>
      <dsp:txXfrm>
        <a:off x="795592" y="4012353"/>
        <a:ext cx="9005907" cy="1146386"/>
      </dsp:txXfrm>
    </dsp:sp>
    <dsp:sp modelId="{7E5D605F-8877-4A4E-933C-A5643F2903AF}">
      <dsp:nvSpPr>
        <dsp:cNvPr id="0" name=""/>
        <dsp:cNvSpPr/>
      </dsp:nvSpPr>
      <dsp:spPr>
        <a:xfrm>
          <a:off x="79100" y="3869054"/>
          <a:ext cx="1432983" cy="1432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7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7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5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9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3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3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4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1D733-06D4-4BF5-8D5C-C9D6A70152F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6AD2-3BB4-40AC-A4EC-4E236F3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4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871" y="1688190"/>
            <a:ext cx="6194258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savodxonligi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722" y="3411536"/>
            <a:ext cx="5585947" cy="1723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8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pring Acupunctur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ooks PPT Backgrounds - Download free Books Powerpoint Templ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Wallpapers Powerpoint Template Free Presentation Ppt - Template For  Powerpoint - 921x721 Wallpaper - teahub.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Words Bible Ppt Backgrounds - Powerpoint Presentation Background Ppt - HD Wallpape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3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551543" y="1320800"/>
            <a:ext cx="11292113" cy="541382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Tabiatga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mahliyo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bo‘lgancha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o‘z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o‘rnidan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ancha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uzoqlashib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ketdi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>Bu </a:t>
            </a:r>
            <a:r>
              <a:rPr lang="en-US" sz="3600" b="1" dirty="0" err="1">
                <a:solidFill>
                  <a:srgbClr val="7030A0"/>
                </a:solidFill>
              </a:rPr>
              <a:t>orada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maktabda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darslar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tugadi</a:t>
            </a:r>
            <a:r>
              <a:rPr lang="en-US" sz="3600" b="1" dirty="0">
                <a:solidFill>
                  <a:srgbClr val="7030A0"/>
                </a:solidFill>
              </a:rPr>
              <a:t>. </a:t>
            </a:r>
            <a:r>
              <a:rPr lang="en-US" sz="3600" b="1" dirty="0" err="1">
                <a:solidFill>
                  <a:srgbClr val="7030A0"/>
                </a:solidFill>
              </a:rPr>
              <a:t>Bolalar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har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doimgidek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ilgari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belgi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turgan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joydan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yo‘lni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kesib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o‘tishardi</a:t>
            </a:r>
            <a:r>
              <a:rPr lang="en-US" sz="3600" b="1" dirty="0">
                <a:solidFill>
                  <a:srgbClr val="7030A0"/>
                </a:solidFill>
              </a:rPr>
              <a:t>. </a:t>
            </a:r>
            <a:r>
              <a:rPr lang="en-US" sz="3600" b="1" dirty="0" err="1">
                <a:solidFill>
                  <a:srgbClr val="7030A0"/>
                </a:solidFill>
              </a:rPr>
              <a:t>Chunki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ular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belgining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ketib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qolganini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bilishmasdi</a:t>
            </a:r>
            <a:r>
              <a:rPr lang="en-US" sz="3600" b="1" dirty="0">
                <a:solidFill>
                  <a:srgbClr val="7030A0"/>
                </a:solidFill>
              </a:rPr>
              <a:t>-da. </a:t>
            </a:r>
            <a:r>
              <a:rPr lang="en-US" sz="3600" b="1" dirty="0" err="1">
                <a:solidFill>
                  <a:srgbClr val="7030A0"/>
                </a:solidFill>
              </a:rPr>
              <a:t>Boshqa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tomondan</a:t>
            </a:r>
            <a:r>
              <a:rPr lang="en-US" sz="3600" b="1" dirty="0">
                <a:solidFill>
                  <a:srgbClr val="7030A0"/>
                </a:solidFill>
              </a:rPr>
              <a:t> “</a:t>
            </a:r>
            <a:r>
              <a:rPr lang="en-US" sz="3600" b="1" dirty="0" err="1">
                <a:solidFill>
                  <a:srgbClr val="7030A0"/>
                </a:solidFill>
              </a:rPr>
              <a:t>Kamaz</a:t>
            </a:r>
            <a:r>
              <a:rPr lang="en-US" sz="3600" b="1" dirty="0">
                <a:solidFill>
                  <a:srgbClr val="7030A0"/>
                </a:solidFill>
              </a:rPr>
              <a:t>” ham </a:t>
            </a:r>
            <a:r>
              <a:rPr lang="en-US" sz="3600" b="1" dirty="0" err="1">
                <a:solidFill>
                  <a:srgbClr val="7030A0"/>
                </a:solidFill>
              </a:rPr>
              <a:t>yo‘lda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belgi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yo‘q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ekan</a:t>
            </a:r>
            <a:r>
              <a:rPr lang="en-US" sz="3600" b="1" dirty="0">
                <a:solidFill>
                  <a:srgbClr val="7030A0"/>
                </a:solidFill>
              </a:rPr>
              <a:t> deb </a:t>
            </a:r>
            <a:r>
              <a:rPr lang="en-US" sz="3600" b="1" dirty="0" err="1">
                <a:solidFill>
                  <a:srgbClr val="7030A0"/>
                </a:solidFill>
              </a:rPr>
              <a:t>shoshib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kelardi</a:t>
            </a:r>
            <a:r>
              <a:rPr lang="en-US" sz="3600" b="1" dirty="0">
                <a:solidFill>
                  <a:srgbClr val="7030A0"/>
                </a:solidFill>
              </a:rPr>
              <a:t>. “</a:t>
            </a:r>
            <a:r>
              <a:rPr lang="en-US" sz="3600" b="1" dirty="0" err="1">
                <a:solidFill>
                  <a:srgbClr val="7030A0"/>
                </a:solidFill>
              </a:rPr>
              <a:t>Kamaz</a:t>
            </a:r>
            <a:r>
              <a:rPr lang="en-US" sz="3600" b="1" dirty="0">
                <a:solidFill>
                  <a:srgbClr val="7030A0"/>
                </a:solidFill>
              </a:rPr>
              <a:t>” </a:t>
            </a:r>
            <a:r>
              <a:rPr lang="en-US" sz="3600" b="1" dirty="0" err="1">
                <a:solidFill>
                  <a:srgbClr val="7030A0"/>
                </a:solidFill>
              </a:rPr>
              <a:t>yo‘ldan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o‘tayotgan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bolalarga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ko‘zi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tushdi-yu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dirty="0" err="1">
                <a:solidFill>
                  <a:srgbClr val="7030A0"/>
                </a:solidFill>
              </a:rPr>
              <a:t>g‘ildiraklari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chiyillab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zo‘rg‘a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to‘xtadi</a:t>
            </a:r>
            <a:r>
              <a:rPr lang="en-US" sz="3600" b="1" dirty="0">
                <a:solidFill>
                  <a:srgbClr val="7030A0"/>
                </a:solidFill>
              </a:rPr>
              <a:t>.</a:t>
            </a:r>
            <a:br>
              <a:rPr lang="en-US" sz="3600" b="1" dirty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5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91886" y="1567543"/>
            <a:ext cx="10740571" cy="5080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Bolalar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qichqirig‘ini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eshitgan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yo‘l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belgisi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qo‘rqib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ketdi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Nima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qilib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qo‘yganini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zum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o‘ylab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turdi-yu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yuragi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qinidan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chiqib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ketay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dedi</a:t>
            </a:r>
            <a:r>
              <a:rPr lang="en-US" sz="3600" dirty="0">
                <a:solidFill>
                  <a:schemeClr val="tx1"/>
                </a:solidFill>
              </a:rPr>
              <a:t>. U </a:t>
            </a:r>
            <a:r>
              <a:rPr lang="en-US" sz="3600" dirty="0" err="1">
                <a:solidFill>
                  <a:schemeClr val="tx1"/>
                </a:solidFill>
              </a:rPr>
              <a:t>o‘z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joyiga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halloslagancha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yugurib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keldi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Bolalarning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sog</a:t>
            </a:r>
            <a:r>
              <a:rPr lang="en-US" sz="3600" dirty="0">
                <a:solidFill>
                  <a:schemeClr val="tx1"/>
                </a:solidFill>
              </a:rPr>
              <a:t>‘-</a:t>
            </a:r>
            <a:r>
              <a:rPr lang="en-US" sz="3600" dirty="0" err="1">
                <a:solidFill>
                  <a:schemeClr val="tx1"/>
                </a:solidFill>
              </a:rPr>
              <a:t>salomat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ekanini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ko‘rib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ko‘ngli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joyiga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tushdi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  <a:p>
            <a:r>
              <a:rPr lang="en-US" sz="3600" dirty="0">
                <a:solidFill>
                  <a:schemeClr val="tx1"/>
                </a:solidFill>
              </a:rPr>
              <a:t>	– </a:t>
            </a:r>
            <a:r>
              <a:rPr lang="en-US" sz="3600" dirty="0" err="1">
                <a:solidFill>
                  <a:schemeClr val="tx1"/>
                </a:solidFill>
              </a:rPr>
              <a:t>Bo‘ldi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endi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hech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qachon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o‘rnimni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tashlab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ketmayman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Doim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haydovchilarga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joydan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bolalar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kesib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o‘tishi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haqida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bildirib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turaman</a:t>
            </a:r>
            <a:r>
              <a:rPr lang="en-US" sz="3600" dirty="0">
                <a:solidFill>
                  <a:schemeClr val="tx1"/>
                </a:solidFill>
              </a:rPr>
              <a:t>, – </a:t>
            </a:r>
            <a:r>
              <a:rPr lang="en-US" sz="3600" dirty="0" err="1" smtClean="0">
                <a:solidFill>
                  <a:schemeClr val="tx1"/>
                </a:solidFill>
              </a:rPr>
              <a:t>dedi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2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2232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+mn-lt"/>
              </a:rPr>
              <a:t>Lug‘at</a:t>
            </a:r>
            <a:r>
              <a:rPr lang="en-US" sz="6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+mn-lt"/>
              </a:rPr>
              <a:t>ishi</a:t>
            </a:r>
            <a:endParaRPr lang="ru-RU" sz="6600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35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"/>
            <a:ext cx="12192000" cy="685114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22578469"/>
              </p:ext>
            </p:extLst>
          </p:nvPr>
        </p:nvGraphicFramePr>
        <p:xfrm>
          <a:off x="1066800" y="431800"/>
          <a:ext cx="9791700" cy="583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вал 9"/>
          <p:cNvSpPr/>
          <p:nvPr/>
        </p:nvSpPr>
        <p:spPr>
          <a:xfrm>
            <a:off x="723900" y="784135"/>
            <a:ext cx="1955800" cy="157806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ArialRoundedMTBold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RoundedMTBold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yalpayib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yotmoq</a:t>
            </a:r>
            <a:r>
              <a:rPr lang="en-US" sz="2000" dirty="0">
                <a:solidFill>
                  <a:schemeClr val="bg1"/>
                </a:solidFill>
                <a:latin typeface="ArialRoundedMTBold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rialRoundedMTBold"/>
              </a:rPr>
            </a:b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30300" y="2573382"/>
            <a:ext cx="1955800" cy="1578065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RoundedMTBold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gavjum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6600" y="4362629"/>
            <a:ext cx="1943100" cy="1578065"/>
          </a:xfrm>
          <a:prstGeom prst="ellipse">
            <a:avLst/>
          </a:prstGeom>
          <a:solidFill>
            <a:srgbClr val="00B05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yo‘l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yoqalab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0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39"/>
            <a:ext cx="12192000" cy="685114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037542"/>
              </p:ext>
            </p:extLst>
          </p:nvPr>
        </p:nvGraphicFramePr>
        <p:xfrm>
          <a:off x="1079500" y="546100"/>
          <a:ext cx="9880600" cy="573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736600" y="895170"/>
            <a:ext cx="1955800" cy="157806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  <a:latin typeface="ArialRoundedMTBold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RoundedMTBold"/>
            </a:endParaRPr>
          </a:p>
          <a:p>
            <a:pPr algn="ctr"/>
            <a:r>
              <a:rPr lang="en-US" sz="3200" dirty="0" err="1" smtClean="0"/>
              <a:t>zo‘rg‘a</a:t>
            </a:r>
            <a:r>
              <a:rPr lang="en-US" sz="3200" dirty="0">
                <a:solidFill>
                  <a:schemeClr val="bg1"/>
                </a:solidFill>
                <a:latin typeface="ArialRoundedMTBold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RoundedMTBold"/>
              </a:rPr>
            </a:br>
            <a:endParaRPr lang="ru-RU" sz="3200" dirty="0">
              <a:solidFill>
                <a:schemeClr val="bg1"/>
              </a:solidFill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17600" y="2628900"/>
            <a:ext cx="1955800" cy="1578065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ko‘zi</a:t>
            </a:r>
            <a:r>
              <a:rPr lang="en-US" sz="2600" dirty="0"/>
              <a:t> </a:t>
            </a:r>
            <a:r>
              <a:rPr lang="en-US" sz="2600" dirty="0" err="1" smtClean="0"/>
              <a:t>tushmoq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6600" y="4362630"/>
            <a:ext cx="1955800" cy="1578065"/>
          </a:xfrm>
          <a:prstGeom prst="ellipse">
            <a:avLst/>
          </a:prstGeom>
          <a:solidFill>
            <a:srgbClr val="00B05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 smtClean="0"/>
              <a:t>zum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8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39"/>
            <a:ext cx="12192000" cy="685114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5707607"/>
              </p:ext>
            </p:extLst>
          </p:nvPr>
        </p:nvGraphicFramePr>
        <p:xfrm>
          <a:off x="1079500" y="546100"/>
          <a:ext cx="9880600" cy="573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736600" y="895170"/>
            <a:ext cx="1955800" cy="157806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ArialRoundedMTBold"/>
            </a:endParaRPr>
          </a:p>
          <a:p>
            <a:pPr algn="ctr"/>
            <a:r>
              <a:rPr lang="en-US" sz="2300" dirty="0" err="1" smtClean="0"/>
              <a:t>halloslash</a:t>
            </a:r>
            <a:endParaRPr lang="ru-RU" sz="23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17600" y="2628900"/>
            <a:ext cx="1955800" cy="1578065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yuragi</a:t>
            </a:r>
            <a:r>
              <a:rPr lang="en-US" sz="2400" dirty="0"/>
              <a:t> </a:t>
            </a:r>
            <a:r>
              <a:rPr lang="en-US" sz="2400" dirty="0" err="1"/>
              <a:t>qinidan</a:t>
            </a:r>
            <a:r>
              <a:rPr lang="en-US" sz="2400" dirty="0"/>
              <a:t> </a:t>
            </a:r>
            <a:r>
              <a:rPr lang="en-US" sz="2400" dirty="0" err="1" smtClean="0"/>
              <a:t>chiqish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6600" y="4362630"/>
            <a:ext cx="1955800" cy="1578065"/>
          </a:xfrm>
          <a:prstGeom prst="ellipse">
            <a:avLst/>
          </a:prstGeom>
          <a:solidFill>
            <a:srgbClr val="00B05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Ko`ngli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joyiga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tushdi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3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ветофор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 b="783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58" y="50797"/>
            <a:ext cx="11136086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n-lt"/>
              </a:rPr>
              <a:t>YOLG‘IZ QOLGAN YO‘L BELGISI</a:t>
            </a:r>
            <a:endParaRPr lang="ru-RU" sz="4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8282" y="2008980"/>
            <a:ext cx="5912756" cy="3350419"/>
          </a:xfr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4400" dirty="0" err="1" smtClean="0"/>
              <a:t>Ko‘cha</a:t>
            </a:r>
            <a:r>
              <a:rPr lang="en-US" sz="4400" dirty="0" smtClean="0"/>
              <a:t> </a:t>
            </a:r>
            <a:r>
              <a:rPr lang="en-US" sz="4400" dirty="0" err="1"/>
              <a:t>chetida</a:t>
            </a:r>
            <a:r>
              <a:rPr lang="en-US" sz="4400" dirty="0"/>
              <a:t> </a:t>
            </a:r>
            <a:r>
              <a:rPr lang="en-US" sz="4400" dirty="0" err="1"/>
              <a:t>yo‘l</a:t>
            </a:r>
            <a:r>
              <a:rPr lang="en-US" sz="4400" dirty="0"/>
              <a:t> </a:t>
            </a:r>
            <a:r>
              <a:rPr lang="en-US" sz="4400" dirty="0" err="1"/>
              <a:t>belgisi</a:t>
            </a:r>
            <a:r>
              <a:rPr lang="en-US" sz="4400" dirty="0"/>
              <a:t> </a:t>
            </a:r>
            <a:r>
              <a:rPr lang="en-US" sz="4400" dirty="0" err="1"/>
              <a:t>bo‘lardi</a:t>
            </a:r>
            <a:r>
              <a:rPr lang="en-US" sz="4400" dirty="0"/>
              <a:t>. </a:t>
            </a:r>
            <a:r>
              <a:rPr lang="en-US" sz="4400" dirty="0" err="1" smtClean="0"/>
              <a:t>Uning</a:t>
            </a:r>
            <a:r>
              <a:rPr lang="en-US" sz="4400" dirty="0" smtClean="0"/>
              <a:t> </a:t>
            </a:r>
            <a:r>
              <a:rPr lang="en-US" sz="4400" dirty="0" err="1" smtClean="0"/>
              <a:t>odamlarga</a:t>
            </a:r>
            <a:r>
              <a:rPr lang="en-US" sz="4400" dirty="0" smtClean="0"/>
              <a:t> </a:t>
            </a:r>
            <a:r>
              <a:rPr lang="en-US" sz="4400" dirty="0" err="1" smtClean="0"/>
              <a:t>foydasi</a:t>
            </a:r>
            <a:r>
              <a:rPr lang="en-US" sz="4400" dirty="0" smtClean="0"/>
              <a:t> </a:t>
            </a:r>
            <a:r>
              <a:rPr lang="en-US" sz="4400" dirty="0" err="1" smtClean="0"/>
              <a:t>ko‘p</a:t>
            </a:r>
            <a:r>
              <a:rPr lang="en-US" sz="4400" dirty="0" smtClean="0"/>
              <a:t> </a:t>
            </a:r>
            <a:r>
              <a:rPr lang="en-US" sz="4400" dirty="0" err="1" smtClean="0"/>
              <a:t>edi</a:t>
            </a:r>
            <a:r>
              <a:rPr lang="en-US" sz="4400" dirty="0" smtClean="0"/>
              <a:t>. </a:t>
            </a:r>
            <a:r>
              <a:rPr lang="en-US" sz="4400" dirty="0" err="1" smtClean="0"/>
              <a:t>Biroq</a:t>
            </a:r>
            <a:r>
              <a:rPr lang="en-US" sz="4400" dirty="0" smtClean="0"/>
              <a:t> </a:t>
            </a:r>
            <a:r>
              <a:rPr lang="en-US" sz="4400" dirty="0" err="1" smtClean="0"/>
              <a:t>kunlar</a:t>
            </a:r>
            <a:r>
              <a:rPr lang="en-US" sz="4400" dirty="0" smtClean="0"/>
              <a:t> </a:t>
            </a:r>
            <a:r>
              <a:rPr lang="en-US" sz="4400" dirty="0" err="1" smtClean="0"/>
              <a:t>o‘tib</a:t>
            </a:r>
            <a:r>
              <a:rPr lang="en-US" sz="4400" dirty="0" smtClean="0"/>
              <a:t> </a:t>
            </a:r>
            <a:r>
              <a:rPr lang="en-US" sz="4400" dirty="0" err="1" smtClean="0"/>
              <a:t>belgi</a:t>
            </a:r>
            <a:r>
              <a:rPr lang="en-US" sz="4400" dirty="0" smtClean="0"/>
              <a:t> </a:t>
            </a:r>
            <a:r>
              <a:rPr lang="en-US" sz="4400" dirty="0" err="1" smtClean="0"/>
              <a:t>zerika</a:t>
            </a:r>
            <a:r>
              <a:rPr lang="en-US" sz="4400" dirty="0" smtClean="0"/>
              <a:t> </a:t>
            </a:r>
            <a:r>
              <a:rPr lang="en-US" sz="4400" dirty="0" err="1" smtClean="0"/>
              <a:t>boshladi</a:t>
            </a:r>
            <a:r>
              <a:rPr lang="en-US" sz="4400" dirty="0" smtClean="0"/>
              <a:t>:</a:t>
            </a:r>
            <a:br>
              <a:rPr lang="en-US" sz="4400" dirty="0" smtClean="0"/>
            </a:br>
            <a:r>
              <a:rPr lang="en-US" sz="3600" dirty="0" smtClean="0"/>
              <a:t>	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1" l="1608" r="99357">
                        <a14:foregroundMark x1="58842" y1="33165" x2="58199" y2="31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5381" y="1803001"/>
            <a:ext cx="29622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0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Светофор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 b="783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8" y="0"/>
            <a:ext cx="11136086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n-lt"/>
              </a:rPr>
              <a:t>YOLG‘IZ QOLGAN YO‘L BELGISI</a:t>
            </a:r>
            <a:endParaRPr lang="ru-RU" sz="4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0301" y="849085"/>
            <a:ext cx="5912756" cy="54864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   </a:t>
            </a:r>
            <a:r>
              <a:rPr lang="en-US" sz="4000" dirty="0" smtClean="0"/>
              <a:t>– </a:t>
            </a:r>
            <a:r>
              <a:rPr lang="en-US" sz="4000" dirty="0" smtClean="0"/>
              <a:t>Eh, </a:t>
            </a:r>
            <a:r>
              <a:rPr lang="en-US" sz="4000" dirty="0" err="1" smtClean="0"/>
              <a:t>buncha</a:t>
            </a:r>
            <a:r>
              <a:rPr lang="en-US" sz="4000" dirty="0" smtClean="0"/>
              <a:t> </a:t>
            </a:r>
            <a:r>
              <a:rPr lang="en-US" sz="4000" dirty="0" err="1" smtClean="0"/>
              <a:t>zerikarli</a:t>
            </a:r>
            <a:r>
              <a:rPr lang="en-US" sz="4000" dirty="0" smtClean="0"/>
              <a:t> </a:t>
            </a:r>
            <a:r>
              <a:rPr lang="en-US" sz="4000" dirty="0" err="1" smtClean="0"/>
              <a:t>bo‘lmasa</a:t>
            </a:r>
            <a:r>
              <a:rPr lang="en-US" sz="4000" dirty="0" smtClean="0"/>
              <a:t>? </a:t>
            </a:r>
            <a:r>
              <a:rPr lang="en-US" sz="4000" dirty="0" err="1" smtClean="0"/>
              <a:t>Yo‘lda</a:t>
            </a:r>
            <a:r>
              <a:rPr lang="en-US" sz="4000" dirty="0" smtClean="0"/>
              <a:t> </a:t>
            </a:r>
            <a:r>
              <a:rPr lang="en-US" sz="4000" dirty="0" err="1" smtClean="0"/>
              <a:t>yalpayib</a:t>
            </a:r>
            <a:r>
              <a:rPr lang="en-US" sz="4000" dirty="0" smtClean="0"/>
              <a:t> </a:t>
            </a:r>
            <a:r>
              <a:rPr lang="en-US" sz="4000" dirty="0" err="1" smtClean="0"/>
              <a:t>yotadigan</a:t>
            </a:r>
            <a:r>
              <a:rPr lang="en-US" sz="4000" dirty="0" smtClean="0"/>
              <a:t> </a:t>
            </a:r>
            <a:r>
              <a:rPr lang="en-US" sz="4000" dirty="0" err="1" smtClean="0"/>
              <a:t>chiziqlar</a:t>
            </a:r>
            <a:r>
              <a:rPr lang="en-US" sz="4000" dirty="0" smtClean="0"/>
              <a:t> ham </a:t>
            </a:r>
            <a:r>
              <a:rPr lang="en-US" sz="4000" dirty="0" err="1" smtClean="0"/>
              <a:t>ketib</a:t>
            </a:r>
            <a:r>
              <a:rPr lang="en-US" sz="4000" dirty="0" smtClean="0"/>
              <a:t> </a:t>
            </a:r>
            <a:r>
              <a:rPr lang="en-US" sz="4000" dirty="0" err="1" smtClean="0"/>
              <a:t>qolganiga</a:t>
            </a:r>
            <a:r>
              <a:rPr lang="en-US" sz="4000" dirty="0" smtClean="0"/>
              <a:t> </a:t>
            </a:r>
            <a:r>
              <a:rPr lang="en-US" sz="4000" dirty="0" err="1" smtClean="0"/>
              <a:t>bir</a:t>
            </a:r>
            <a:r>
              <a:rPr lang="en-US" sz="4000" dirty="0" smtClean="0"/>
              <a:t> </a:t>
            </a:r>
            <a:r>
              <a:rPr lang="en-US" sz="4000" dirty="0" err="1" smtClean="0"/>
              <a:t>hafta</a:t>
            </a:r>
            <a:r>
              <a:rPr lang="en-US" sz="4000" dirty="0" smtClean="0"/>
              <a:t> </a:t>
            </a:r>
            <a:r>
              <a:rPr lang="en-US" sz="4000" dirty="0" err="1" smtClean="0"/>
              <a:t>bo‘ldi</a:t>
            </a:r>
            <a:r>
              <a:rPr lang="en-US" sz="4000" dirty="0" smtClean="0"/>
              <a:t>. </a:t>
            </a:r>
            <a:r>
              <a:rPr lang="en-US" sz="4000" dirty="0" err="1" smtClean="0"/>
              <a:t>O‘shandan</a:t>
            </a:r>
            <a:r>
              <a:rPr lang="en-US" sz="4000" dirty="0" smtClean="0"/>
              <a:t> </a:t>
            </a:r>
            <a:r>
              <a:rPr lang="en-US" sz="4000" dirty="0" err="1" smtClean="0"/>
              <a:t>beri</a:t>
            </a:r>
            <a:r>
              <a:rPr lang="en-US" sz="4000" dirty="0" smtClean="0"/>
              <a:t> </a:t>
            </a:r>
            <a:r>
              <a:rPr lang="en-US" sz="4000" dirty="0" err="1" smtClean="0"/>
              <a:t>yolg‘izman</a:t>
            </a:r>
            <a:r>
              <a:rPr lang="en-US" sz="4000" dirty="0" smtClean="0"/>
              <a:t>. </a:t>
            </a:r>
            <a:r>
              <a:rPr lang="en-US" sz="4000" dirty="0" err="1" smtClean="0"/>
              <a:t>Odamlar</a:t>
            </a:r>
            <a:r>
              <a:rPr lang="en-US" sz="4000" dirty="0" smtClean="0"/>
              <a:t> </a:t>
            </a:r>
            <a:r>
              <a:rPr lang="en-US" sz="4000" dirty="0" err="1" smtClean="0"/>
              <a:t>va</a:t>
            </a:r>
            <a:r>
              <a:rPr lang="en-US" sz="4000" dirty="0" smtClean="0"/>
              <a:t> </a:t>
            </a:r>
            <a:r>
              <a:rPr lang="en-US" sz="4000" dirty="0" err="1" smtClean="0"/>
              <a:t>mashinalar</a:t>
            </a:r>
            <a:r>
              <a:rPr lang="en-US" sz="4000" dirty="0" smtClean="0"/>
              <a:t> ham </a:t>
            </a:r>
            <a:r>
              <a:rPr lang="en-US" sz="4000" dirty="0" err="1" smtClean="0"/>
              <a:t>kam</a:t>
            </a:r>
            <a:r>
              <a:rPr lang="en-US" sz="4000" dirty="0" smtClean="0"/>
              <a:t> </a:t>
            </a:r>
            <a:r>
              <a:rPr lang="en-US" sz="4000" dirty="0" err="1" smtClean="0"/>
              <a:t>o‘tadigan</a:t>
            </a:r>
            <a:r>
              <a:rPr lang="en-US" sz="4000" dirty="0" smtClean="0"/>
              <a:t> </a:t>
            </a:r>
            <a:r>
              <a:rPr lang="en-US" sz="4000" dirty="0" err="1" smtClean="0"/>
              <a:t>bo‘lib</a:t>
            </a:r>
            <a:r>
              <a:rPr lang="en-US" sz="4000" dirty="0" smtClean="0"/>
              <a:t> </a:t>
            </a:r>
            <a:r>
              <a:rPr lang="en-US" sz="4000" dirty="0" err="1" smtClean="0"/>
              <a:t>qoldi</a:t>
            </a:r>
            <a:r>
              <a:rPr lang="en-US" sz="4000" dirty="0" smtClean="0"/>
              <a:t>. </a:t>
            </a:r>
            <a:r>
              <a:rPr lang="en-US" sz="4000" dirty="0" err="1" smtClean="0"/>
              <a:t>Yetar</a:t>
            </a:r>
            <a:r>
              <a:rPr lang="en-US" sz="4000" dirty="0" smtClean="0"/>
              <a:t>, </a:t>
            </a:r>
            <a:r>
              <a:rPr lang="en-US" sz="4000" dirty="0" err="1" smtClean="0"/>
              <a:t>odamlar</a:t>
            </a:r>
            <a:r>
              <a:rPr lang="en-US" sz="4000" dirty="0" smtClean="0"/>
              <a:t> </a:t>
            </a:r>
            <a:r>
              <a:rPr lang="en-US" sz="4000" dirty="0" err="1" smtClean="0"/>
              <a:t>gavjum</a:t>
            </a:r>
            <a:r>
              <a:rPr lang="en-US" sz="4000" dirty="0" smtClean="0"/>
              <a:t> </a:t>
            </a:r>
            <a:r>
              <a:rPr lang="en-US" sz="4000" dirty="0" err="1" smtClean="0"/>
              <a:t>joyga</a:t>
            </a:r>
            <a:r>
              <a:rPr lang="en-US" sz="4000" dirty="0" smtClean="0"/>
              <a:t> </a:t>
            </a:r>
            <a:r>
              <a:rPr lang="en-US" sz="4000" dirty="0" err="1" smtClean="0"/>
              <a:t>ketaman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38" y="1886857"/>
            <a:ext cx="4471063" cy="28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5888"/>
          <a:stretch/>
        </p:blipFill>
        <p:spPr>
          <a:xfrm>
            <a:off x="533401" y="533936"/>
            <a:ext cx="3225124" cy="4533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81" l="1608" r="99357">
                        <a14:foregroundMark x1="58842" y1="33165" x2="58199" y2="3139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0943" y="3886199"/>
            <a:ext cx="2094528" cy="266025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364842" y="417285"/>
            <a:ext cx="6594929" cy="565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</a:rPr>
              <a:t>Shunday</a:t>
            </a:r>
            <a:r>
              <a:rPr lang="en-US" sz="3600" dirty="0">
                <a:solidFill>
                  <a:srgbClr val="7030A0"/>
                </a:solidFill>
              </a:rPr>
              <a:t> deb </a:t>
            </a:r>
            <a:r>
              <a:rPr lang="en-US" sz="3600" dirty="0" err="1">
                <a:solidFill>
                  <a:srgbClr val="7030A0"/>
                </a:solidFill>
              </a:rPr>
              <a:t>belgi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yo‘l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yoqalab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yura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boshladi</a:t>
            </a:r>
            <a:r>
              <a:rPr lang="en-US" sz="3600" dirty="0">
                <a:solidFill>
                  <a:srgbClr val="7030A0"/>
                </a:solidFill>
              </a:rPr>
              <a:t>. U   </a:t>
            </a:r>
            <a:r>
              <a:rPr lang="en-US" sz="3600" dirty="0" err="1">
                <a:solidFill>
                  <a:srgbClr val="7030A0"/>
                </a:solidFill>
              </a:rPr>
              <a:t>qushlar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sayrashini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yo‘l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chetidagi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ariqning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quvnoq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shildirashini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tingladi</a:t>
            </a:r>
            <a:r>
              <a:rPr lang="en-US" sz="3600" dirty="0">
                <a:solidFill>
                  <a:srgbClr val="7030A0"/>
                </a:solidFill>
              </a:rPr>
              <a:t>. </a:t>
            </a:r>
            <a:r>
              <a:rPr lang="en-US" sz="3600" dirty="0" err="1">
                <a:solidFill>
                  <a:srgbClr val="7030A0"/>
                </a:solidFill>
              </a:rPr>
              <a:t>Tabiatga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mahliyo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bo‘lgancha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o‘z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o‘rnidan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ancha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uzoqlashib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ketdi</a:t>
            </a:r>
            <a:r>
              <a:rPr lang="en-US" sz="3600" dirty="0">
                <a:solidFill>
                  <a:srgbClr val="7030A0"/>
                </a:solidFill>
              </a:rPr>
              <a:t>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5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094" y="1162517"/>
            <a:ext cx="5687791" cy="42235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4000" dirty="0" smtClean="0"/>
              <a:t>Bu </a:t>
            </a:r>
            <a:r>
              <a:rPr lang="en-US" sz="4000" dirty="0" err="1"/>
              <a:t>orada</a:t>
            </a:r>
            <a:r>
              <a:rPr lang="en-US" sz="4000" dirty="0"/>
              <a:t> </a:t>
            </a:r>
            <a:r>
              <a:rPr lang="en-US" sz="4000" dirty="0" err="1"/>
              <a:t>maktabda</a:t>
            </a:r>
            <a:r>
              <a:rPr lang="en-US" sz="4000" dirty="0"/>
              <a:t> </a:t>
            </a:r>
            <a:r>
              <a:rPr lang="en-US" sz="4000" dirty="0" err="1"/>
              <a:t>darslar</a:t>
            </a:r>
            <a:r>
              <a:rPr lang="en-US" sz="4000" dirty="0"/>
              <a:t> </a:t>
            </a:r>
            <a:r>
              <a:rPr lang="en-US" sz="4000" dirty="0" err="1"/>
              <a:t>tugadi</a:t>
            </a:r>
            <a:r>
              <a:rPr lang="en-US" sz="4000" dirty="0"/>
              <a:t>. </a:t>
            </a:r>
            <a:r>
              <a:rPr lang="en-US" sz="4000" dirty="0" err="1"/>
              <a:t>Bolalar</a:t>
            </a:r>
            <a:r>
              <a:rPr lang="en-US" sz="4000" dirty="0"/>
              <a:t> </a:t>
            </a:r>
            <a:r>
              <a:rPr lang="en-US" sz="4000" dirty="0" err="1" smtClean="0"/>
              <a:t>hardoimgidek</a:t>
            </a:r>
            <a:r>
              <a:rPr lang="en-US" sz="4000" dirty="0" smtClean="0"/>
              <a:t> </a:t>
            </a:r>
            <a:r>
              <a:rPr lang="en-US" sz="4000" dirty="0" err="1" smtClean="0"/>
              <a:t>ilgari</a:t>
            </a:r>
            <a:r>
              <a:rPr lang="en-US" sz="4000" dirty="0" smtClean="0"/>
              <a:t> </a:t>
            </a:r>
            <a:r>
              <a:rPr lang="en-US" sz="4000" dirty="0" err="1" smtClean="0"/>
              <a:t>belgi</a:t>
            </a:r>
            <a:r>
              <a:rPr lang="en-US" sz="4000" dirty="0" smtClean="0"/>
              <a:t> </a:t>
            </a:r>
            <a:r>
              <a:rPr lang="en-US" sz="4000" dirty="0" err="1" smtClean="0"/>
              <a:t>turgan</a:t>
            </a:r>
            <a:r>
              <a:rPr lang="en-US" sz="4000" dirty="0" smtClean="0"/>
              <a:t> </a:t>
            </a:r>
            <a:r>
              <a:rPr lang="en-US" sz="4000" dirty="0" err="1" smtClean="0"/>
              <a:t>joydan</a:t>
            </a:r>
            <a:r>
              <a:rPr lang="en-US" sz="4000" dirty="0" smtClean="0"/>
              <a:t> </a:t>
            </a:r>
            <a:r>
              <a:rPr lang="en-US" sz="4000" dirty="0" err="1" smtClean="0"/>
              <a:t>yo‘lni</a:t>
            </a:r>
            <a:r>
              <a:rPr lang="en-US" sz="4000" dirty="0" smtClean="0"/>
              <a:t> </a:t>
            </a:r>
            <a:r>
              <a:rPr lang="en-US" sz="4000" dirty="0" err="1" smtClean="0"/>
              <a:t>kesib</a:t>
            </a:r>
            <a:r>
              <a:rPr lang="en-US" sz="4000" dirty="0" smtClean="0"/>
              <a:t> </a:t>
            </a:r>
            <a:r>
              <a:rPr lang="en-US" sz="4000" dirty="0" err="1" smtClean="0"/>
              <a:t>o‘tishardi</a:t>
            </a:r>
            <a:r>
              <a:rPr lang="en-US" sz="4000" dirty="0" smtClean="0"/>
              <a:t>. </a:t>
            </a:r>
            <a:r>
              <a:rPr lang="en-US" sz="4000" dirty="0" err="1" smtClean="0"/>
              <a:t>Chunki</a:t>
            </a:r>
            <a:r>
              <a:rPr lang="en-US" sz="4000" dirty="0" smtClean="0"/>
              <a:t> </a:t>
            </a:r>
            <a:r>
              <a:rPr lang="en-US" sz="4000" dirty="0" err="1" smtClean="0"/>
              <a:t>ular</a:t>
            </a:r>
            <a:r>
              <a:rPr lang="en-US" sz="4000" dirty="0" smtClean="0"/>
              <a:t> </a:t>
            </a:r>
            <a:r>
              <a:rPr lang="en-US" sz="4000" dirty="0" err="1" smtClean="0"/>
              <a:t>belgining</a:t>
            </a:r>
            <a:r>
              <a:rPr lang="en-US" sz="4000" dirty="0" smtClean="0"/>
              <a:t> </a:t>
            </a:r>
            <a:r>
              <a:rPr lang="en-US" sz="4000" dirty="0" err="1" smtClean="0"/>
              <a:t>ketib</a:t>
            </a:r>
            <a:r>
              <a:rPr lang="en-US" sz="4000" dirty="0" smtClean="0"/>
              <a:t> </a:t>
            </a:r>
            <a:r>
              <a:rPr lang="en-US" sz="4000" dirty="0" err="1" smtClean="0"/>
              <a:t>qolganini</a:t>
            </a:r>
            <a:r>
              <a:rPr lang="en-US" sz="4000" dirty="0" smtClean="0"/>
              <a:t> </a:t>
            </a:r>
            <a:r>
              <a:rPr lang="en-US" sz="4000" dirty="0" err="1" smtClean="0"/>
              <a:t>bilishmasdi</a:t>
            </a:r>
            <a:r>
              <a:rPr lang="en-US" sz="4000" dirty="0" smtClean="0"/>
              <a:t>-da.</a:t>
            </a: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0500"/>
            <a:ext cx="5493836" cy="33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359578"/>
            <a:ext cx="10515600" cy="4890294"/>
          </a:xfrm>
          <a:noFill/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8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z-Cyrl-UZ" sz="8800" b="1" dirty="0" smtClean="0">
                <a:solidFill>
                  <a:srgbClr val="FF0000"/>
                </a:solidFill>
              </a:rPr>
              <a:t>11</a:t>
            </a:r>
            <a:r>
              <a:rPr lang="en-US" sz="8800" b="1" dirty="0" smtClean="0">
                <a:solidFill>
                  <a:srgbClr val="FF0000"/>
                </a:solidFill>
              </a:rPr>
              <a:t>-BO‘LIM</a:t>
            </a:r>
          </a:p>
          <a:p>
            <a:pPr marL="0" indent="0" algn="ctr">
              <a:buNone/>
            </a:pPr>
            <a:r>
              <a:rPr lang="en-US" sz="8800" dirty="0" smtClean="0"/>
              <a:t> </a:t>
            </a:r>
            <a:r>
              <a:rPr lang="en-US" sz="8500" b="1" dirty="0" smtClean="0">
                <a:solidFill>
                  <a:srgbClr val="00B050"/>
                </a:solidFill>
              </a:rPr>
              <a:t>YO‘L QOIDASI-UMR </a:t>
            </a:r>
            <a:r>
              <a:rPr lang="en-US" sz="8500" b="1" dirty="0" smtClean="0">
                <a:solidFill>
                  <a:srgbClr val="00B050"/>
                </a:solidFill>
              </a:rPr>
              <a:t>FOYDASI</a:t>
            </a:r>
          </a:p>
          <a:p>
            <a:pPr marL="0" indent="0" algn="ctr">
              <a:buNone/>
            </a:pPr>
            <a:r>
              <a:rPr lang="en-US" sz="8500" b="1" dirty="0" err="1" smtClean="0">
                <a:solidFill>
                  <a:srgbClr val="7030A0"/>
                </a:solidFill>
              </a:rPr>
              <a:t>Yolg`iz</a:t>
            </a:r>
            <a:r>
              <a:rPr lang="en-US" sz="8500" b="1" dirty="0" smtClean="0">
                <a:solidFill>
                  <a:srgbClr val="7030A0"/>
                </a:solidFill>
              </a:rPr>
              <a:t> </a:t>
            </a:r>
            <a:r>
              <a:rPr lang="en-US" sz="8500" b="1" dirty="0" err="1" smtClean="0">
                <a:solidFill>
                  <a:srgbClr val="7030A0"/>
                </a:solidFill>
              </a:rPr>
              <a:t>qolgan</a:t>
            </a:r>
            <a:r>
              <a:rPr lang="en-US" sz="8500" b="1" dirty="0" smtClean="0">
                <a:solidFill>
                  <a:srgbClr val="7030A0"/>
                </a:solidFill>
              </a:rPr>
              <a:t> </a:t>
            </a:r>
            <a:r>
              <a:rPr lang="en-US" sz="8500" b="1" dirty="0" err="1" smtClean="0">
                <a:solidFill>
                  <a:srgbClr val="7030A0"/>
                </a:solidFill>
              </a:rPr>
              <a:t>yo`l</a:t>
            </a:r>
            <a:r>
              <a:rPr lang="en-US" sz="8500" b="1" dirty="0" smtClean="0">
                <a:solidFill>
                  <a:srgbClr val="7030A0"/>
                </a:solidFill>
              </a:rPr>
              <a:t> </a:t>
            </a:r>
            <a:r>
              <a:rPr lang="en-US" sz="8500" b="1" dirty="0" err="1" smtClean="0">
                <a:solidFill>
                  <a:srgbClr val="7030A0"/>
                </a:solidFill>
              </a:rPr>
              <a:t>belgisi</a:t>
            </a:r>
            <a:endParaRPr lang="en-US" sz="8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8800" dirty="0">
                <a:solidFill>
                  <a:srgbClr val="00B050"/>
                </a:solidFill>
              </a:rPr>
              <a:t/>
            </a:r>
            <a:br>
              <a:rPr lang="en-US" sz="8800" dirty="0">
                <a:solidFill>
                  <a:srgbClr val="00B050"/>
                </a:solidFill>
              </a:rPr>
            </a:b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0375" y="6421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</a:rPr>
              <a:t>Mavzu</a:t>
            </a:r>
            <a:r>
              <a:rPr lang="en-US" sz="9600" b="1" dirty="0" smtClean="0">
                <a:solidFill>
                  <a:srgbClr val="0070C0"/>
                </a:solidFill>
              </a:rPr>
              <a:t>: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2" name="AutoShape 2" descr="Фоны для презентаций (80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9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71" y="2362200"/>
            <a:ext cx="5820230" cy="293528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dirty="0" err="1"/>
              <a:t>Boshqa</a:t>
            </a:r>
            <a:r>
              <a:rPr lang="en-US" sz="3200" dirty="0"/>
              <a:t> </a:t>
            </a:r>
            <a:r>
              <a:rPr lang="en-US" sz="3200" dirty="0" err="1"/>
              <a:t>tomondan</a:t>
            </a:r>
            <a:r>
              <a:rPr lang="en-US" sz="3200" dirty="0"/>
              <a:t> “</a:t>
            </a:r>
            <a:r>
              <a:rPr lang="en-US" sz="3200" dirty="0" err="1"/>
              <a:t>Kamaz</a:t>
            </a:r>
            <a:r>
              <a:rPr lang="en-US" sz="3200" dirty="0"/>
              <a:t>” </a:t>
            </a:r>
            <a:r>
              <a:rPr lang="en-US" sz="3200" dirty="0" smtClean="0"/>
              <a:t>ham </a:t>
            </a:r>
            <a:r>
              <a:rPr lang="en-US" sz="3200" dirty="0" err="1" smtClean="0"/>
              <a:t>yo‘lda</a:t>
            </a:r>
            <a:r>
              <a:rPr lang="en-US" sz="3200" dirty="0" smtClean="0"/>
              <a:t> </a:t>
            </a:r>
            <a:r>
              <a:rPr lang="en-US" sz="3200" dirty="0" err="1" smtClean="0"/>
              <a:t>belgi</a:t>
            </a:r>
            <a:r>
              <a:rPr lang="en-US" sz="3200" dirty="0" smtClean="0"/>
              <a:t> </a:t>
            </a:r>
            <a:r>
              <a:rPr lang="en-US" sz="3200" dirty="0" err="1" smtClean="0"/>
              <a:t>yo‘q</a:t>
            </a:r>
            <a:r>
              <a:rPr lang="en-US" sz="3200" dirty="0" smtClean="0"/>
              <a:t> </a:t>
            </a:r>
            <a:r>
              <a:rPr lang="en-US" sz="3200" dirty="0" err="1" smtClean="0"/>
              <a:t>ekan</a:t>
            </a:r>
            <a:r>
              <a:rPr lang="en-US" sz="3200" dirty="0" smtClean="0"/>
              <a:t> deb </a:t>
            </a:r>
            <a:r>
              <a:rPr lang="en-US" sz="3200" dirty="0" err="1" smtClean="0"/>
              <a:t>shoshib</a:t>
            </a:r>
            <a:r>
              <a:rPr lang="en-US" sz="3200" dirty="0" smtClean="0"/>
              <a:t> </a:t>
            </a:r>
            <a:r>
              <a:rPr lang="en-US" sz="3200" dirty="0" err="1" smtClean="0"/>
              <a:t>kelardi</a:t>
            </a:r>
            <a:r>
              <a:rPr lang="en-US" sz="3200" dirty="0" smtClean="0"/>
              <a:t>. “</a:t>
            </a:r>
            <a:r>
              <a:rPr lang="en-US" sz="3200" dirty="0" err="1" smtClean="0"/>
              <a:t>Kamaz</a:t>
            </a:r>
            <a:r>
              <a:rPr lang="en-US" sz="3200" dirty="0" smtClean="0"/>
              <a:t>” </a:t>
            </a:r>
            <a:r>
              <a:rPr lang="en-US" sz="3200" dirty="0" err="1" smtClean="0"/>
              <a:t>yo‘ldan</a:t>
            </a:r>
            <a:r>
              <a:rPr lang="en-US" sz="3200" dirty="0" smtClean="0"/>
              <a:t> </a:t>
            </a:r>
            <a:r>
              <a:rPr lang="en-US" sz="3200" dirty="0" err="1" smtClean="0"/>
              <a:t>o‘tayotgan</a:t>
            </a:r>
            <a:r>
              <a:rPr lang="en-US" sz="3200" dirty="0" smtClean="0"/>
              <a:t> </a:t>
            </a:r>
            <a:r>
              <a:rPr lang="en-US" sz="3200" dirty="0" err="1" smtClean="0"/>
              <a:t>bolalarga</a:t>
            </a:r>
            <a:r>
              <a:rPr lang="en-US" sz="3200" dirty="0" smtClean="0"/>
              <a:t> </a:t>
            </a:r>
            <a:r>
              <a:rPr lang="en-US" sz="3200" b="1" dirty="0" err="1" smtClean="0"/>
              <a:t>ko‘zi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tushdi-yu</a:t>
            </a:r>
            <a:r>
              <a:rPr lang="en-US" sz="3200" dirty="0" smtClean="0"/>
              <a:t>, </a:t>
            </a:r>
            <a:r>
              <a:rPr lang="en-US" sz="3200" dirty="0" err="1" smtClean="0"/>
              <a:t>g‘ildiraklari</a:t>
            </a:r>
            <a:r>
              <a:rPr lang="en-US" sz="3200" dirty="0" smtClean="0"/>
              <a:t> </a:t>
            </a:r>
            <a:r>
              <a:rPr lang="en-US" sz="3200" dirty="0" err="1" smtClean="0"/>
              <a:t>chiyillab</a:t>
            </a:r>
            <a:r>
              <a:rPr lang="en-US" sz="3200" dirty="0" smtClean="0"/>
              <a:t> </a:t>
            </a:r>
            <a:r>
              <a:rPr lang="en-US" sz="3200" b="1" dirty="0" err="1" smtClean="0"/>
              <a:t>zo‘rg‘a</a:t>
            </a:r>
            <a:r>
              <a:rPr lang="en-US" sz="3200" dirty="0" smtClean="0"/>
              <a:t> </a:t>
            </a:r>
            <a:r>
              <a:rPr lang="en-US" sz="3200" dirty="0" err="1" smtClean="0"/>
              <a:t>to‘xtadi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72" t="12769" r="3197" b="8418"/>
          <a:stretch/>
        </p:blipFill>
        <p:spPr>
          <a:xfrm>
            <a:off x="6642099" y="2463800"/>
            <a:ext cx="485878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3371" y="1380205"/>
            <a:ext cx="5718629" cy="48609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Bolalar</a:t>
            </a:r>
            <a:r>
              <a:rPr lang="en-US" sz="3600" dirty="0" smtClean="0"/>
              <a:t> </a:t>
            </a:r>
            <a:r>
              <a:rPr lang="en-US" sz="3600" dirty="0" err="1"/>
              <a:t>qichqirig‘ini</a:t>
            </a:r>
            <a:r>
              <a:rPr lang="en-US" sz="3600" dirty="0"/>
              <a:t> </a:t>
            </a:r>
            <a:r>
              <a:rPr lang="en-US" sz="3600" dirty="0" err="1"/>
              <a:t>eshitgan</a:t>
            </a:r>
            <a:r>
              <a:rPr lang="en-US" sz="3600" dirty="0"/>
              <a:t> </a:t>
            </a:r>
            <a:r>
              <a:rPr lang="en-US" sz="3600" dirty="0" err="1"/>
              <a:t>yo‘l</a:t>
            </a:r>
            <a:r>
              <a:rPr lang="en-US" sz="3600" dirty="0"/>
              <a:t> </a:t>
            </a:r>
            <a:r>
              <a:rPr lang="en-US" sz="3600" dirty="0" err="1"/>
              <a:t>belgisi</a:t>
            </a:r>
            <a:r>
              <a:rPr lang="en-US" sz="3600" dirty="0"/>
              <a:t> </a:t>
            </a:r>
            <a:r>
              <a:rPr lang="en-US" sz="3600" dirty="0" err="1" smtClean="0"/>
              <a:t>qo‘rqib</a:t>
            </a:r>
            <a:r>
              <a:rPr lang="en-US" sz="3600" dirty="0" smtClean="0"/>
              <a:t> </a:t>
            </a:r>
            <a:r>
              <a:rPr lang="en-US" sz="3600" dirty="0" err="1" smtClean="0"/>
              <a:t>ketdi</a:t>
            </a:r>
            <a:r>
              <a:rPr lang="en-US" sz="3600" dirty="0" smtClean="0"/>
              <a:t>. </a:t>
            </a:r>
            <a:r>
              <a:rPr lang="en-US" sz="3600" dirty="0" err="1" smtClean="0"/>
              <a:t>Nima</a:t>
            </a:r>
            <a:r>
              <a:rPr lang="en-US" sz="3600" dirty="0" smtClean="0"/>
              <a:t> </a:t>
            </a:r>
            <a:r>
              <a:rPr lang="en-US" sz="3600" dirty="0" err="1" smtClean="0"/>
              <a:t>qilib</a:t>
            </a:r>
            <a:r>
              <a:rPr lang="en-US" sz="3600" dirty="0" smtClean="0"/>
              <a:t> </a:t>
            </a:r>
            <a:r>
              <a:rPr lang="en-US" sz="3600" dirty="0" err="1" smtClean="0"/>
              <a:t>qo‘yganini</a:t>
            </a:r>
            <a:r>
              <a:rPr lang="en-US" sz="3600" dirty="0" smtClean="0"/>
              <a:t> </a:t>
            </a:r>
            <a:r>
              <a:rPr lang="en-US" sz="3600" dirty="0" err="1" smtClean="0"/>
              <a:t>bir</a:t>
            </a:r>
            <a:r>
              <a:rPr lang="en-US" sz="3600" dirty="0" smtClean="0"/>
              <a:t> </a:t>
            </a:r>
            <a:r>
              <a:rPr lang="en-US" sz="3600" dirty="0" err="1" smtClean="0"/>
              <a:t>zum</a:t>
            </a:r>
            <a:r>
              <a:rPr lang="en-US" sz="3600" dirty="0" smtClean="0"/>
              <a:t> </a:t>
            </a:r>
            <a:r>
              <a:rPr lang="en-US" sz="3600" dirty="0" err="1" smtClean="0"/>
              <a:t>o‘ylab</a:t>
            </a:r>
            <a:r>
              <a:rPr lang="en-US" sz="3600" dirty="0" smtClean="0"/>
              <a:t> </a:t>
            </a:r>
            <a:r>
              <a:rPr lang="en-US" sz="3600" dirty="0" err="1" smtClean="0"/>
              <a:t>turdi-yu</a:t>
            </a:r>
            <a:r>
              <a:rPr lang="en-US" sz="3600" dirty="0" smtClean="0"/>
              <a:t>, </a:t>
            </a:r>
            <a:r>
              <a:rPr lang="en-US" sz="3600" dirty="0" err="1" smtClean="0"/>
              <a:t>yuragi</a:t>
            </a:r>
            <a:r>
              <a:rPr lang="en-US" sz="3600" dirty="0" smtClean="0"/>
              <a:t> </a:t>
            </a:r>
            <a:r>
              <a:rPr lang="en-US" sz="3600" dirty="0" err="1" smtClean="0"/>
              <a:t>qinidan</a:t>
            </a:r>
            <a:r>
              <a:rPr lang="en-US" sz="3600" dirty="0" smtClean="0"/>
              <a:t> </a:t>
            </a:r>
            <a:r>
              <a:rPr lang="en-US" sz="3600" dirty="0" err="1" smtClean="0"/>
              <a:t>chiqib</a:t>
            </a:r>
            <a:r>
              <a:rPr lang="en-US" sz="3600" dirty="0" smtClean="0"/>
              <a:t> </a:t>
            </a:r>
            <a:r>
              <a:rPr lang="en-US" sz="3600" dirty="0" err="1" smtClean="0"/>
              <a:t>ketay</a:t>
            </a:r>
            <a:r>
              <a:rPr lang="en-US" sz="3600" dirty="0" smtClean="0"/>
              <a:t> </a:t>
            </a:r>
            <a:r>
              <a:rPr lang="en-US" sz="3600" dirty="0" err="1" smtClean="0"/>
              <a:t>dedi</a:t>
            </a:r>
            <a:r>
              <a:rPr lang="en-US" sz="3600" dirty="0" smtClean="0"/>
              <a:t>. U </a:t>
            </a:r>
            <a:r>
              <a:rPr lang="en-US" sz="3600" dirty="0" err="1" smtClean="0"/>
              <a:t>o‘z</a:t>
            </a:r>
            <a:r>
              <a:rPr lang="en-US" sz="3600" dirty="0" smtClean="0"/>
              <a:t> </a:t>
            </a:r>
            <a:r>
              <a:rPr lang="en-US" sz="3600" dirty="0" err="1" smtClean="0"/>
              <a:t>joyiga</a:t>
            </a:r>
            <a:r>
              <a:rPr lang="en-US" sz="3600" dirty="0" smtClean="0"/>
              <a:t> </a:t>
            </a:r>
            <a:r>
              <a:rPr lang="en-US" sz="3600" dirty="0" err="1" smtClean="0"/>
              <a:t>halloslagancha</a:t>
            </a:r>
            <a:r>
              <a:rPr lang="en-US" sz="3600" dirty="0" smtClean="0"/>
              <a:t> </a:t>
            </a:r>
            <a:r>
              <a:rPr lang="en-US" sz="3600" dirty="0" err="1" smtClean="0"/>
              <a:t>yugurib</a:t>
            </a:r>
            <a:r>
              <a:rPr lang="en-US" sz="3600" dirty="0" smtClean="0"/>
              <a:t> </a:t>
            </a:r>
            <a:r>
              <a:rPr lang="en-US" sz="3600" dirty="0" err="1" smtClean="0"/>
              <a:t>keldi</a:t>
            </a:r>
            <a:r>
              <a:rPr lang="en-US" sz="3600" dirty="0" smtClean="0"/>
              <a:t>. </a:t>
            </a:r>
            <a:r>
              <a:rPr lang="en-US" sz="3600" dirty="0" err="1" smtClean="0"/>
              <a:t>Bolalarning</a:t>
            </a:r>
            <a:r>
              <a:rPr lang="en-US" sz="3600" dirty="0" smtClean="0"/>
              <a:t> </a:t>
            </a:r>
            <a:r>
              <a:rPr lang="en-US" sz="3600" dirty="0" err="1" smtClean="0"/>
              <a:t>sog</a:t>
            </a:r>
            <a:r>
              <a:rPr lang="en-US" sz="3600" dirty="0" smtClean="0"/>
              <a:t>‘-</a:t>
            </a:r>
            <a:r>
              <a:rPr lang="en-US" sz="3600" dirty="0" err="1" smtClean="0"/>
              <a:t>salomat</a:t>
            </a:r>
            <a:r>
              <a:rPr lang="en-US" sz="3600" dirty="0" smtClean="0"/>
              <a:t> </a:t>
            </a:r>
            <a:r>
              <a:rPr lang="en-US" sz="3600" dirty="0" err="1" smtClean="0"/>
              <a:t>ekanini</a:t>
            </a:r>
            <a:r>
              <a:rPr lang="en-US" sz="3600" dirty="0" smtClean="0"/>
              <a:t> </a:t>
            </a:r>
            <a:r>
              <a:rPr lang="en-US" sz="3600" dirty="0" err="1" smtClean="0"/>
              <a:t>ko‘rib</a:t>
            </a:r>
            <a:r>
              <a:rPr lang="en-US" sz="3600" dirty="0" smtClean="0"/>
              <a:t> </a:t>
            </a:r>
            <a:r>
              <a:rPr lang="en-US" sz="3600" dirty="0" err="1" smtClean="0"/>
              <a:t>ko‘ngli</a:t>
            </a:r>
            <a:r>
              <a:rPr lang="en-US" sz="3600" dirty="0" smtClean="0"/>
              <a:t> </a:t>
            </a:r>
            <a:r>
              <a:rPr lang="en-US" sz="3600" dirty="0" err="1" smtClean="0"/>
              <a:t>joyiga</a:t>
            </a:r>
            <a:r>
              <a:rPr lang="en-US" sz="3600" dirty="0" smtClean="0"/>
              <a:t> </a:t>
            </a:r>
            <a:r>
              <a:rPr lang="en-US" sz="3600" dirty="0" err="1" smtClean="0"/>
              <a:t>tushdi</a:t>
            </a:r>
            <a:r>
              <a:rPr lang="en-US" sz="3600" dirty="0" smtClean="0"/>
              <a:t>. </a:t>
            </a:r>
          </a:p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0821"/>
          <a:stretch/>
        </p:blipFill>
        <p:spPr>
          <a:xfrm>
            <a:off x="511952" y="1741714"/>
            <a:ext cx="5787248" cy="37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6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43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928" y="1654854"/>
            <a:ext cx="5927271" cy="455725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– </a:t>
            </a:r>
            <a:r>
              <a:rPr lang="en-US" sz="3600" dirty="0" err="1" smtClean="0"/>
              <a:t>Bo‘ldi</a:t>
            </a:r>
            <a:r>
              <a:rPr lang="en-US" sz="3600" dirty="0" smtClean="0"/>
              <a:t>, </a:t>
            </a:r>
            <a:r>
              <a:rPr lang="en-US" sz="3600" dirty="0" err="1" smtClean="0"/>
              <a:t>endi</a:t>
            </a:r>
            <a:r>
              <a:rPr lang="en-US" sz="3600" dirty="0" smtClean="0"/>
              <a:t> </a:t>
            </a:r>
            <a:r>
              <a:rPr lang="en-US" sz="3600" dirty="0" err="1" smtClean="0"/>
              <a:t>hech</a:t>
            </a:r>
            <a:r>
              <a:rPr lang="en-US" sz="3600" dirty="0" smtClean="0"/>
              <a:t> </a:t>
            </a:r>
            <a:r>
              <a:rPr lang="en-US" sz="3600" dirty="0" err="1" smtClean="0"/>
              <a:t>qachon</a:t>
            </a:r>
            <a:r>
              <a:rPr lang="en-US" sz="3600" dirty="0" smtClean="0"/>
              <a:t> </a:t>
            </a:r>
            <a:r>
              <a:rPr lang="en-US" sz="3600" dirty="0" err="1" smtClean="0"/>
              <a:t>o‘rnimni</a:t>
            </a:r>
            <a:r>
              <a:rPr lang="en-US" sz="3600" dirty="0" smtClean="0"/>
              <a:t> </a:t>
            </a:r>
            <a:r>
              <a:rPr lang="en-US" sz="3600" dirty="0" err="1" smtClean="0"/>
              <a:t>tashlab</a:t>
            </a:r>
            <a:r>
              <a:rPr lang="en-US" sz="3600" dirty="0" smtClean="0"/>
              <a:t> </a:t>
            </a:r>
            <a:r>
              <a:rPr lang="en-US" sz="3600" dirty="0" err="1" smtClean="0"/>
              <a:t>ketmayman</a:t>
            </a:r>
            <a:r>
              <a:rPr lang="en-US" sz="3600" dirty="0" smtClean="0"/>
              <a:t>. </a:t>
            </a:r>
            <a:r>
              <a:rPr lang="en-US" sz="3600" dirty="0" err="1" smtClean="0"/>
              <a:t>Doim</a:t>
            </a:r>
            <a:r>
              <a:rPr lang="en-US" sz="3600" dirty="0" smtClean="0"/>
              <a:t> </a:t>
            </a:r>
            <a:r>
              <a:rPr lang="en-US" sz="3600" dirty="0" err="1" smtClean="0"/>
              <a:t>haydovchilarga</a:t>
            </a:r>
            <a:r>
              <a:rPr lang="en-US" sz="3600" dirty="0" smtClean="0"/>
              <a:t> </a:t>
            </a:r>
            <a:r>
              <a:rPr lang="en-US" sz="3600" dirty="0" err="1" smtClean="0"/>
              <a:t>bu</a:t>
            </a:r>
            <a:r>
              <a:rPr lang="en-US" sz="3600" dirty="0" smtClean="0"/>
              <a:t> </a:t>
            </a:r>
            <a:r>
              <a:rPr lang="en-US" sz="3600" dirty="0" err="1" smtClean="0"/>
              <a:t>joydan</a:t>
            </a:r>
            <a:r>
              <a:rPr lang="en-US" sz="3600" dirty="0" smtClean="0"/>
              <a:t> </a:t>
            </a:r>
            <a:r>
              <a:rPr lang="en-US" sz="3600" dirty="0" err="1" smtClean="0"/>
              <a:t>bolalar</a:t>
            </a:r>
            <a:r>
              <a:rPr lang="en-US" sz="3600" dirty="0" smtClean="0"/>
              <a:t> </a:t>
            </a:r>
            <a:r>
              <a:rPr lang="en-US" sz="3600" dirty="0" err="1" smtClean="0"/>
              <a:t>kesib</a:t>
            </a:r>
            <a:r>
              <a:rPr lang="en-US" sz="3600" dirty="0" smtClean="0"/>
              <a:t> </a:t>
            </a:r>
            <a:r>
              <a:rPr lang="en-US" sz="3600" dirty="0" err="1" smtClean="0"/>
              <a:t>o‘tishi</a:t>
            </a:r>
            <a:r>
              <a:rPr lang="en-US" sz="3600" dirty="0" smtClean="0"/>
              <a:t> </a:t>
            </a:r>
            <a:r>
              <a:rPr lang="en-US" sz="3600" dirty="0" err="1" smtClean="0"/>
              <a:t>haqida</a:t>
            </a:r>
            <a:r>
              <a:rPr lang="en-US" sz="3600" dirty="0" smtClean="0"/>
              <a:t> </a:t>
            </a:r>
            <a:r>
              <a:rPr lang="en-US" sz="3600" dirty="0" err="1" smtClean="0"/>
              <a:t>bildirib</a:t>
            </a:r>
            <a:r>
              <a:rPr lang="en-US" sz="3600" dirty="0" smtClean="0"/>
              <a:t> </a:t>
            </a:r>
            <a:r>
              <a:rPr lang="en-US" sz="3600" dirty="0" err="1" smtClean="0"/>
              <a:t>turaman</a:t>
            </a:r>
            <a:r>
              <a:rPr lang="en-US" sz="3600" dirty="0" smtClean="0"/>
              <a:t>, – </a:t>
            </a:r>
            <a:r>
              <a:rPr lang="en-US" sz="3600" dirty="0" err="1" smtClean="0"/>
              <a:t>dedi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b="1" dirty="0" smtClean="0"/>
              <a:t>    </a:t>
            </a:r>
            <a:r>
              <a:rPr lang="en-US" sz="3600" b="1" dirty="0" smtClean="0"/>
              <a:t>              “</a:t>
            </a:r>
            <a:r>
              <a:rPr lang="en-US" sz="3600" b="1" dirty="0" err="1" smtClean="0"/>
              <a:t>Yo‘l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qoidalari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haqida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ertaklar</a:t>
            </a:r>
            <a:r>
              <a:rPr lang="en-US" sz="3600" b="1" dirty="0" smtClean="0"/>
              <a:t>” </a:t>
            </a:r>
            <a:r>
              <a:rPr lang="en-US" sz="3600" b="1" dirty="0" err="1" smtClean="0"/>
              <a:t>to‘plamidan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2727" b="4557"/>
          <a:stretch/>
        </p:blipFill>
        <p:spPr>
          <a:xfrm>
            <a:off x="6528074" y="1973944"/>
            <a:ext cx="5170440" cy="358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5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ветофор - Шаблон для презентаций PowerPoint № 684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529" y="820281"/>
            <a:ext cx="5910941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+mn-lt"/>
              </a:rPr>
              <a:t>Mustaqil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</a:rPr>
              <a:t>topshiriq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73942" y="3164113"/>
            <a:ext cx="9379857" cy="12482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7030A0"/>
                </a:solidFill>
              </a:rPr>
              <a:t>Matnni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o‘qing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va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savollarga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javob</a:t>
            </a:r>
            <a:r>
              <a:rPr lang="en-US" sz="4400" b="1" dirty="0" smtClean="0">
                <a:solidFill>
                  <a:srgbClr val="7030A0"/>
                </a:solidFill>
              </a:rPr>
              <a:t> toping.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рганизация опытно – экспериментальной и инновационной деятельности в  детском саду по правилам дорожного движе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60812" y="913642"/>
            <a:ext cx="9064594" cy="4281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i="1" noProof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E’</a:t>
            </a:r>
            <a:r>
              <a:rPr kumimoji="0" lang="uz-Latn-UZ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TIBORINGIZ </a:t>
            </a:r>
            <a:r>
              <a:rPr kumimoji="0" lang="uz-Latn-UZ" sz="8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UCHUN RAHMAT!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4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91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+mn-lt"/>
              </a:rPr>
              <a:t>Mustaqil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</a:rPr>
              <a:t>topshiriqni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</a:rPr>
              <a:t>tekshirish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466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Бесплатные векторы Светофор, более 3 000 изображений AI, 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6116" t="32095" r="24108" b="49893"/>
          <a:stretch/>
        </p:blipFill>
        <p:spPr>
          <a:xfrm>
            <a:off x="7469164" y="3222541"/>
            <a:ext cx="1489862" cy="1544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7285" t="54246" r="54702" b="39632"/>
          <a:stretch/>
        </p:blipFill>
        <p:spPr>
          <a:xfrm>
            <a:off x="6420467" y="4863185"/>
            <a:ext cx="3587256" cy="6858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/>
          <a:srcRect l="55303" t="32095" r="33969" b="49893"/>
          <a:stretch/>
        </p:blipFill>
        <p:spPr>
          <a:xfrm>
            <a:off x="3248079" y="3464324"/>
            <a:ext cx="1371600" cy="1295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6170" t="68997" r="57119" b="24428"/>
          <a:stretch/>
        </p:blipFill>
        <p:spPr>
          <a:xfrm>
            <a:off x="2277798" y="4759724"/>
            <a:ext cx="3519502" cy="778906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5"/>
          <a:srcRect l="27453" t="23839" r="61686" b="58649"/>
          <a:stretch/>
        </p:blipFill>
        <p:spPr>
          <a:xfrm>
            <a:off x="7743046" y="1442371"/>
            <a:ext cx="1164210" cy="1055912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/>
          <a:srcRect l="64456" t="62376" r="23012" b="31250"/>
          <a:stretch/>
        </p:blipFill>
        <p:spPr>
          <a:xfrm>
            <a:off x="7235813" y="2546565"/>
            <a:ext cx="2362711" cy="675976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5"/>
          <a:srcRect l="38735" t="24737" r="53856" b="58649"/>
          <a:stretch/>
        </p:blipFill>
        <p:spPr>
          <a:xfrm>
            <a:off x="3409456" y="1442770"/>
            <a:ext cx="1048846" cy="1208314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4"/>
          <a:srcRect l="43547" t="69282" r="37209" b="24474"/>
          <a:stretch/>
        </p:blipFill>
        <p:spPr>
          <a:xfrm>
            <a:off x="2277798" y="2685418"/>
            <a:ext cx="3658360" cy="6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1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ветофор - Шаблон для презентаций PowerPoint № 684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286" y="230459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1 </a:t>
            </a:r>
            <a:r>
              <a:rPr lang="en-US" sz="4000" b="1" dirty="0" smtClean="0">
                <a:solidFill>
                  <a:srgbClr val="002060"/>
                </a:solidFill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</a:rPr>
              <a:t>Maktabingiz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oldidagi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piyodalar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o‘tish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joyini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bildiruvchi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belgini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ko‘rganda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 err="1" smtClean="0">
                <a:solidFill>
                  <a:srgbClr val="002060"/>
                </a:solidFill>
              </a:rPr>
              <a:t>haydovchi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nima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qilishi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kerak</a:t>
            </a:r>
            <a:r>
              <a:rPr lang="en-US" sz="4000" b="1" dirty="0">
                <a:solidFill>
                  <a:srgbClr val="002060"/>
                </a:solidFill>
              </a:rPr>
              <a:t>?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2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ветофор - Шаблон для презентаций PowerPoint № 684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</a:rPr>
              <a:t>Siz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yo‘lni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doim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belgilangan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</a:rPr>
              <a:t>joydan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kesib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o‘tasizmi</a:t>
            </a:r>
            <a:r>
              <a:rPr lang="en-US" sz="4000" b="1" dirty="0">
                <a:solidFill>
                  <a:srgbClr val="002060"/>
                </a:solidFill>
              </a:rPr>
              <a:t>?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 err="1">
                <a:solidFill>
                  <a:srgbClr val="002060"/>
                </a:solidFill>
              </a:rPr>
              <a:t>Nega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unday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qilasiz</a:t>
            </a:r>
            <a:r>
              <a:rPr lang="en-US" sz="4000" b="1" dirty="0">
                <a:solidFill>
                  <a:srgbClr val="002060"/>
                </a:solidFill>
              </a:rPr>
              <a:t>?</a:t>
            </a:r>
            <a:br>
              <a:rPr lang="en-US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3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ветофор - Шаблон для презентаций PowerPoint № 684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685" t="40850" r="25374" b="50394"/>
          <a:stretch/>
        </p:blipFill>
        <p:spPr>
          <a:xfrm>
            <a:off x="1930399" y="2852056"/>
            <a:ext cx="9779100" cy="11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4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8" y="0"/>
            <a:ext cx="11136086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n-lt"/>
              </a:rPr>
              <a:t>YOLG‘IZ QOLGAN YO‘L BELGISI</a:t>
            </a:r>
            <a:endParaRPr lang="ru-RU" sz="4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8" y="1451430"/>
            <a:ext cx="5912756" cy="465908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/>
              <a:t>	</a:t>
            </a:r>
            <a:r>
              <a:rPr lang="en-US" sz="3600" b="1" dirty="0" err="1" smtClean="0"/>
              <a:t>Ko‘cha</a:t>
            </a:r>
            <a:r>
              <a:rPr lang="en-US" sz="3600" b="1" dirty="0" smtClean="0"/>
              <a:t> </a:t>
            </a:r>
            <a:r>
              <a:rPr lang="en-US" sz="3600" b="1" dirty="0" err="1"/>
              <a:t>chetida</a:t>
            </a:r>
            <a:r>
              <a:rPr lang="en-US" sz="3600" b="1" dirty="0"/>
              <a:t> </a:t>
            </a:r>
            <a:r>
              <a:rPr lang="en-US" sz="3600" b="1" dirty="0" err="1"/>
              <a:t>yo‘l</a:t>
            </a:r>
            <a:r>
              <a:rPr lang="en-US" sz="3600" b="1" dirty="0"/>
              <a:t> </a:t>
            </a:r>
            <a:r>
              <a:rPr lang="en-US" sz="3600" b="1" dirty="0" err="1"/>
              <a:t>belgisi</a:t>
            </a:r>
            <a:r>
              <a:rPr lang="en-US" sz="3600" b="1" dirty="0"/>
              <a:t> </a:t>
            </a:r>
            <a:r>
              <a:rPr lang="en-US" sz="3600" b="1" dirty="0" err="1"/>
              <a:t>bo‘lardi</a:t>
            </a:r>
            <a:r>
              <a:rPr lang="en-US" sz="3600" b="1" dirty="0"/>
              <a:t>. </a:t>
            </a:r>
            <a:r>
              <a:rPr lang="en-US" sz="3600" b="1" dirty="0" err="1" smtClean="0"/>
              <a:t>Uning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odamlarga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foydasi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ko‘p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edi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Biroq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kunlar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o‘tib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belgi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zerika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boshladi</a:t>
            </a:r>
            <a:r>
              <a:rPr lang="en-US" sz="3600" b="1" dirty="0" smtClean="0"/>
              <a:t>:</a:t>
            </a:r>
          </a:p>
          <a:p>
            <a:pPr marL="0" indent="0">
              <a:buNone/>
            </a:pPr>
            <a:r>
              <a:rPr lang="en-US" sz="3600" b="1" dirty="0"/>
              <a:t>– Eh, </a:t>
            </a:r>
            <a:r>
              <a:rPr lang="en-US" sz="3600" b="1" dirty="0" err="1"/>
              <a:t>buncha</a:t>
            </a:r>
            <a:r>
              <a:rPr lang="en-US" sz="3600" b="1" dirty="0"/>
              <a:t> </a:t>
            </a:r>
            <a:r>
              <a:rPr lang="en-US" sz="3600" b="1" dirty="0" err="1"/>
              <a:t>zerikarli</a:t>
            </a:r>
            <a:r>
              <a:rPr lang="en-US" sz="3600" b="1" dirty="0"/>
              <a:t> </a:t>
            </a:r>
            <a:r>
              <a:rPr lang="en-US" sz="3600" b="1" dirty="0" err="1"/>
              <a:t>bo‘lmasa</a:t>
            </a:r>
            <a:r>
              <a:rPr lang="en-US" sz="3600" b="1" dirty="0"/>
              <a:t>? </a:t>
            </a:r>
            <a:r>
              <a:rPr lang="en-US" sz="3600" b="1" dirty="0" err="1"/>
              <a:t>Yo‘lda</a:t>
            </a:r>
            <a:r>
              <a:rPr lang="en-US" sz="3600" b="1" dirty="0"/>
              <a:t> </a:t>
            </a:r>
            <a:r>
              <a:rPr lang="en-US" sz="3600" b="1" dirty="0" err="1"/>
              <a:t>yalpayib</a:t>
            </a:r>
            <a:r>
              <a:rPr lang="en-US" sz="3600" b="1" dirty="0"/>
              <a:t> </a:t>
            </a:r>
            <a:r>
              <a:rPr lang="en-US" sz="3600" b="1" dirty="0" err="1"/>
              <a:t>yotadigan</a:t>
            </a:r>
            <a:r>
              <a:rPr lang="en-US" sz="3600" b="1" dirty="0"/>
              <a:t> </a:t>
            </a:r>
            <a:r>
              <a:rPr lang="en-US" sz="3600" b="1" dirty="0" err="1"/>
              <a:t>chiziqlar</a:t>
            </a:r>
            <a:r>
              <a:rPr lang="en-US" sz="3600" b="1" dirty="0"/>
              <a:t> ham </a:t>
            </a:r>
            <a:r>
              <a:rPr lang="en-US" sz="3600" b="1" dirty="0" err="1"/>
              <a:t>ketib</a:t>
            </a:r>
            <a:r>
              <a:rPr lang="en-US" sz="3600" b="1" dirty="0"/>
              <a:t> </a:t>
            </a:r>
            <a:r>
              <a:rPr lang="en-US" sz="3600" b="1" dirty="0" err="1"/>
              <a:t>qolganiga</a:t>
            </a:r>
            <a:r>
              <a:rPr lang="en-US" sz="3600" b="1" dirty="0"/>
              <a:t> </a:t>
            </a:r>
            <a:r>
              <a:rPr lang="en-US" sz="3600" b="1" dirty="0" err="1"/>
              <a:t>bir</a:t>
            </a:r>
            <a:r>
              <a:rPr lang="en-US" sz="3600" b="1" dirty="0"/>
              <a:t> </a:t>
            </a:r>
            <a:r>
              <a:rPr lang="en-US" sz="3600" b="1" dirty="0" err="1"/>
              <a:t>hafta</a:t>
            </a:r>
            <a:r>
              <a:rPr lang="en-US" sz="3600" b="1" dirty="0"/>
              <a:t> </a:t>
            </a:r>
            <a:r>
              <a:rPr lang="en-US" sz="3600" b="1" dirty="0" err="1"/>
              <a:t>bo‘ldi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	</a:t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/>
              <a:t/>
            </a:r>
            <a:br>
              <a:rPr lang="en-US" sz="3000" b="1" dirty="0"/>
            </a:b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799" t="18206" r="25070" b="41480"/>
          <a:stretch/>
        </p:blipFill>
        <p:spPr>
          <a:xfrm>
            <a:off x="6803197" y="2524238"/>
            <a:ext cx="4975147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8" y="0"/>
            <a:ext cx="11136086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n-lt"/>
              </a:rPr>
              <a:t>YOLG‘IZ QOLGAN YO‘L BELGISI</a:t>
            </a:r>
            <a:endParaRPr lang="ru-RU" sz="40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799" t="18206" r="25070" b="41480"/>
          <a:stretch/>
        </p:blipFill>
        <p:spPr>
          <a:xfrm>
            <a:off x="6803197" y="2524238"/>
            <a:ext cx="4975147" cy="3135086"/>
          </a:xfrm>
          <a:prstGeom prst="rect">
            <a:avLst/>
          </a:prstGeom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21129" y="914399"/>
            <a:ext cx="6482068" cy="5434353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O‘shandan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beri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yolg‘izman</a:t>
            </a:r>
            <a:r>
              <a:rPr lang="en-US" sz="3600" b="1" dirty="0">
                <a:solidFill>
                  <a:schemeClr val="tx1"/>
                </a:solidFill>
              </a:rPr>
              <a:t>. </a:t>
            </a:r>
            <a:r>
              <a:rPr lang="en-US" sz="3600" b="1" dirty="0" err="1">
                <a:solidFill>
                  <a:schemeClr val="tx1"/>
                </a:solidFill>
              </a:rPr>
              <a:t>Odamlar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mashinalar</a:t>
            </a:r>
            <a:r>
              <a:rPr lang="en-US" sz="3600" b="1" dirty="0">
                <a:solidFill>
                  <a:schemeClr val="tx1"/>
                </a:solidFill>
              </a:rPr>
              <a:t> ham </a:t>
            </a:r>
            <a:r>
              <a:rPr lang="en-US" sz="3600" b="1" dirty="0" err="1">
                <a:solidFill>
                  <a:schemeClr val="tx1"/>
                </a:solidFill>
              </a:rPr>
              <a:t>kam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o‘tadigan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bo‘lib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qoldi</a:t>
            </a:r>
            <a:r>
              <a:rPr lang="en-US" sz="3600" b="1" dirty="0">
                <a:solidFill>
                  <a:schemeClr val="tx1"/>
                </a:solidFill>
              </a:rPr>
              <a:t>. </a:t>
            </a:r>
            <a:r>
              <a:rPr lang="en-US" sz="3600" b="1" dirty="0" err="1">
                <a:solidFill>
                  <a:schemeClr val="tx1"/>
                </a:solidFill>
              </a:rPr>
              <a:t>Yetar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odamlar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gavjum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joyga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ketaman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  <a:r>
              <a:rPr lang="en-US" sz="3600" b="1" dirty="0" err="1">
                <a:solidFill>
                  <a:schemeClr val="tx1"/>
                </a:solidFill>
              </a:rPr>
              <a:t>Shunday</a:t>
            </a:r>
            <a:r>
              <a:rPr lang="en-US" sz="3600" b="1" dirty="0">
                <a:solidFill>
                  <a:schemeClr val="tx1"/>
                </a:solidFill>
              </a:rPr>
              <a:t> deb </a:t>
            </a:r>
            <a:r>
              <a:rPr lang="en-US" sz="3600" b="1" dirty="0" err="1">
                <a:solidFill>
                  <a:schemeClr val="tx1"/>
                </a:solidFill>
              </a:rPr>
              <a:t>belgi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yo‘l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yoqalab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yura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boshladi</a:t>
            </a:r>
            <a:r>
              <a:rPr lang="en-US" sz="3600" b="1" dirty="0">
                <a:solidFill>
                  <a:schemeClr val="tx1"/>
                </a:solidFill>
              </a:rPr>
              <a:t>. U </a:t>
            </a:r>
            <a:r>
              <a:rPr lang="en-US" sz="3600" b="1" dirty="0" err="1">
                <a:solidFill>
                  <a:schemeClr val="tx1"/>
                </a:solidFill>
              </a:rPr>
              <a:t>qushlar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sayrashini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yo‘l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chetidagi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ariqning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quvnoq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shildirashini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tingladi</a:t>
            </a:r>
            <a:r>
              <a:rPr lang="en-US" sz="3600" b="1" dirty="0">
                <a:solidFill>
                  <a:schemeClr val="tx1"/>
                </a:solidFill>
              </a:rPr>
              <a:t>. 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5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393</Words>
  <Application>Microsoft Office PowerPoint</Application>
  <PresentationFormat>Широкоэкранный</PresentationFormat>
  <Paragraphs>63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ArialRoundedMTBold</vt:lpstr>
      <vt:lpstr>Calibri</vt:lpstr>
      <vt:lpstr>Calibri Light</vt:lpstr>
      <vt:lpstr>Times New Roman</vt:lpstr>
      <vt:lpstr>Тема Office</vt:lpstr>
      <vt:lpstr>Ona tili va o‘qish  savodxonligi</vt:lpstr>
      <vt:lpstr>Mavzu:</vt:lpstr>
      <vt:lpstr>Mustaqil topshiriqni tekshirish:</vt:lpstr>
      <vt:lpstr>Презентация PowerPoint</vt:lpstr>
      <vt:lpstr>Презентация PowerPoint</vt:lpstr>
      <vt:lpstr>Презентация PowerPoint</vt:lpstr>
      <vt:lpstr>Презентация PowerPoint</vt:lpstr>
      <vt:lpstr>YOLG‘IZ QOLGAN YO‘L BELGISI</vt:lpstr>
      <vt:lpstr>YOLG‘IZ QOLGAN YO‘L BELGISI</vt:lpstr>
      <vt:lpstr>Презентация PowerPoint</vt:lpstr>
      <vt:lpstr>Презентация PowerPoint</vt:lpstr>
      <vt:lpstr>Lug‘at ishi</vt:lpstr>
      <vt:lpstr>Презентация PowerPoint</vt:lpstr>
      <vt:lpstr>Презентация PowerPoint</vt:lpstr>
      <vt:lpstr>Презентация PowerPoint</vt:lpstr>
      <vt:lpstr>YOLG‘IZ QOLGAN YO‘L BELGISI</vt:lpstr>
      <vt:lpstr>YOLG‘IZ QOLGAN YO‘L BELGISI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topshiriq: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2022-01-23T13:13:45Z</dcterms:created>
  <dcterms:modified xsi:type="dcterms:W3CDTF">2022-02-02T18:33:53Z</dcterms:modified>
</cp:coreProperties>
</file>