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70" r:id="rId3"/>
    <p:sldId id="271" r:id="rId4"/>
    <p:sldId id="272" r:id="rId5"/>
    <p:sldId id="257" r:id="rId6"/>
    <p:sldId id="258" r:id="rId7"/>
    <p:sldId id="265" r:id="rId8"/>
    <p:sldId id="262" r:id="rId9"/>
    <p:sldId id="263" r:id="rId10"/>
    <p:sldId id="259" r:id="rId11"/>
    <p:sldId id="264" r:id="rId12"/>
    <p:sldId id="26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105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0B12-7340-4761-9F9A-790A604FDC83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597F-F332-41D0-B59A-D5FD1226F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906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0B12-7340-4761-9F9A-790A604FDC83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597F-F332-41D0-B59A-D5FD1226F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5282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0B12-7340-4761-9F9A-790A604FDC83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597F-F332-41D0-B59A-D5FD1226F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7201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0B12-7340-4761-9F9A-790A604FDC83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597F-F332-41D0-B59A-D5FD1226F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03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0B12-7340-4761-9F9A-790A604FDC83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597F-F332-41D0-B59A-D5FD1226F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89462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0B12-7340-4761-9F9A-790A604FDC83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597F-F332-41D0-B59A-D5FD1226F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873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0B12-7340-4761-9F9A-790A604FDC83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597F-F332-41D0-B59A-D5FD1226F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03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0B12-7340-4761-9F9A-790A604FDC83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597F-F332-41D0-B59A-D5FD1226F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70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0B12-7340-4761-9F9A-790A604FDC83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597F-F332-41D0-B59A-D5FD1226F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083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0B12-7340-4761-9F9A-790A604FDC83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597F-F332-41D0-B59A-D5FD1226F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589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E0B12-7340-4761-9F9A-790A604FDC83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20597F-F332-41D0-B59A-D5FD1226F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774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8E0B12-7340-4761-9F9A-790A604FDC83}" type="datetimeFigureOut">
              <a:rPr lang="ru-RU" smtClean="0"/>
              <a:t>07.02.2022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20597F-F332-41D0-B59A-D5FD1226F5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15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335910">
            <a:off x="2081212" y="1338956"/>
            <a:ext cx="7669129" cy="1325563"/>
          </a:xfrm>
        </p:spPr>
        <p:txBody>
          <a:bodyPr>
            <a:noAutofit/>
          </a:bodyPr>
          <a:lstStyle/>
          <a:p>
            <a:pPr algn="ctr"/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Ona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tili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o‘qish</a:t>
            </a:r>
            <a: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6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savodxonligi</a:t>
            </a:r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370056">
            <a:off x="2867776" y="3325358"/>
            <a:ext cx="5585947" cy="172311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en-US" sz="88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2-sinf</a:t>
            </a:r>
            <a:endParaRPr lang="ru-RU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Spring Acupuncture Backgrounds for Powerpoint Templates - PPT Background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Books PPT Backgrounds - Download free Books Powerpoint Templat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Wallpapers Powerpoint Template Free Presentation Ppt - Template For  Powerpoint - 921x721 Wallpaper - teahub.io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Words Bible Ppt Backgrounds - Powerpoint Presentation Background Ppt - HD Wallpaper 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2" descr="Фон для презентации ПДД детям - 38 фото для презентаций и картинок на  рабочий стол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AutoShape 4" descr="Фоны на тему дорожного движения - 56 фото для презентаций и картинок на  рабочий стол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955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резентация на тему: &amp;quot;Устный журнал для учащихся 1 класса « Правила  дорожного движения » Подготовила : учитель начальных классов Мурзина Е.  Ю.&amp;quot;. Скачать бесплатно и без регистраци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25639"/>
            <a:ext cx="10515600" cy="1325563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Mustaqil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+mn-lt"/>
              </a:rPr>
              <a:t>topshiriq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: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52057" y="1127570"/>
            <a:ext cx="6514967" cy="4307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7. Ushbu voqeada ishtirok etgan </a:t>
            </a:r>
            <a:endParaRPr lang="it-IT" sz="3200" b="1" dirty="0" smtClean="0"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it-IT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qahramonlarni </a:t>
            </a:r>
            <a:r>
              <a:rPr lang="it-IT" sz="3200" b="1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yozing. 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it-IT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1. _________________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it-IT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2. _________________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it-IT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3. _________________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it-IT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4. _________________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it-IT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5. _________________</a:t>
            </a:r>
            <a:endParaRPr lang="ru-RU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it-IT" sz="3200" dirty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6. </a:t>
            </a:r>
            <a:r>
              <a:rPr lang="it-IT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_________________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 descr="C:\Users\Маргарита и Дима\Desktop\ШКОЛА\баба яг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3879" cy="291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919" y="3819919"/>
            <a:ext cx="3038081" cy="30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285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резентация на тему: &amp;quot;Устный журнал для учащихся 1 класса « Правила  дорожного движения » Подготовила : учитель начальных классов Мурзина Е.  Ю.&amp;quot;. Скачать бесплатно и без регистраци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25908" y="12990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>
                <a:latin typeface="Times New Roman" panose="02020603050405020304" pitchFamily="18" charset="0"/>
                <a:ea typeface="Calibri" panose="020F0502020204030204" pitchFamily="34" charset="0"/>
              </a:rPr>
              <a:t>6. Matn tarkibida uchragan quyidagi soʻzlar nimani anglatishini jadvalga yozing.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44866"/>
              </p:ext>
            </p:extLst>
          </p:nvPr>
        </p:nvGraphicFramePr>
        <p:xfrm>
          <a:off x="3166680" y="2293334"/>
          <a:ext cx="5977320" cy="2594616"/>
        </p:xfrm>
        <a:graphic>
          <a:graphicData uri="http://schemas.openxmlformats.org/drawingml/2006/table">
            <a:tbl>
              <a:tblPr firstRow="1" firstCol="1" bandRow="1">
                <a:tableStyleId>{7DF18680-E054-41AD-8BC1-D1AEF772440D}</a:tableStyleId>
              </a:tblPr>
              <a:tblGrid>
                <a:gridCol w="3297298"/>
                <a:gridCol w="2680022"/>
              </a:tblGrid>
              <a:tr h="6486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Yoʻlkesar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486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Shalpangquloq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 </a:t>
                      </a:r>
                      <a:r>
                        <a:rPr lang="it-IT" sz="1800" baseline="0" dirty="0" smtClean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486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Ikki koʻzli fonus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 </a:t>
                      </a:r>
                      <a:r>
                        <a:rPr lang="it-IT" sz="1800" dirty="0" smtClean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  <a:tr h="64865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>
                          <a:effectLst/>
                        </a:rPr>
                        <a:t>Zebra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it-IT" sz="1800" dirty="0">
                          <a:effectLst/>
                        </a:rPr>
                        <a:t> </a:t>
                      </a:r>
                      <a:r>
                        <a:rPr lang="it-IT" sz="1800" dirty="0" smtClean="0">
                          <a:effectLst/>
                        </a:rPr>
                        <a:t> 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3" descr="C:\Users\Маргарита и Дима\Desktop\ШКОЛА\баба яг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3879" cy="291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919" y="3819919"/>
            <a:ext cx="3038081" cy="30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18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 rot="21247408">
            <a:off x="1668926" y="305856"/>
            <a:ext cx="9064594" cy="4281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i="1" noProof="0" dirty="0" smtClean="0">
                <a:solidFill>
                  <a:srgbClr val="002060"/>
                </a:solidFill>
                <a:cs typeface="Times New Roman" panose="02020603050405020304" pitchFamily="18" charset="0"/>
              </a:rPr>
              <a:t>E’</a:t>
            </a:r>
            <a:r>
              <a:rPr kumimoji="0" lang="uz-Latn-UZ" sz="8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TIBORINGIZ </a:t>
            </a:r>
            <a:r>
              <a:rPr kumimoji="0" lang="uz-Latn-UZ" sz="8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UCHUN RAHMAT!</a:t>
            </a:r>
            <a:endParaRPr kumimoji="0" lang="ru-RU" sz="8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323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21303221">
            <a:off x="191246" y="1676068"/>
            <a:ext cx="10515600" cy="4890294"/>
          </a:xfrm>
          <a:noFill/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US" sz="88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US" sz="8500" b="1" dirty="0" smtClean="0">
                <a:solidFill>
                  <a:srgbClr val="C00000"/>
                </a:solidFill>
              </a:rPr>
              <a:t>QOIDA BILMAS YALMOG‘IZ</a:t>
            </a:r>
            <a:endParaRPr lang="en-US" sz="8800" b="1" dirty="0" smtClean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8800" dirty="0">
                <a:solidFill>
                  <a:srgbClr val="00B050"/>
                </a:solidFill>
              </a:rPr>
              <a:t/>
            </a:r>
            <a:br>
              <a:rPr lang="en-US" sz="8800" dirty="0">
                <a:solidFill>
                  <a:srgbClr val="00B050"/>
                </a:solidFill>
              </a:rPr>
            </a:br>
            <a:endParaRPr lang="ru-RU" sz="8800" b="1" dirty="0">
              <a:solidFill>
                <a:srgbClr val="00B050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 rot="21308839">
            <a:off x="497595" y="111558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 dirty="0" err="1" smtClean="0">
                <a:solidFill>
                  <a:srgbClr val="0070C0"/>
                </a:solidFill>
              </a:rPr>
              <a:t>Mavzu</a:t>
            </a:r>
            <a:r>
              <a:rPr lang="en-US" sz="9600" b="1" dirty="0" smtClean="0">
                <a:solidFill>
                  <a:srgbClr val="0070C0"/>
                </a:solidFill>
              </a:rPr>
              <a:t>:</a:t>
            </a:r>
            <a:endParaRPr lang="ru-RU" sz="9600" b="1" dirty="0">
              <a:solidFill>
                <a:srgbClr val="0070C0"/>
              </a:solidFill>
            </a:endParaRPr>
          </a:p>
        </p:txBody>
      </p:sp>
      <p:sp>
        <p:nvSpPr>
          <p:cNvPr id="2" name="AutoShape 2" descr="Фоны для презентаций (80 фото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79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37"/>
            <a:ext cx="12192000" cy="685006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1275146">
            <a:off x="965200" y="796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Mustaqil</a:t>
            </a:r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+mn-lt"/>
              </a:rPr>
              <a:t>topshiriq</a:t>
            </a:r>
            <a:r>
              <a:rPr lang="en-US" sz="5400" b="1" dirty="0" smtClean="0">
                <a:solidFill>
                  <a:srgbClr val="FF0000"/>
                </a:solidFill>
                <a:latin typeface="+mn-lt"/>
              </a:rPr>
              <a:t>:</a:t>
            </a:r>
            <a:endParaRPr lang="ru-RU" sz="5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idx="1"/>
          </p:nvPr>
        </p:nvSpPr>
        <p:spPr>
          <a:xfrm rot="21294364">
            <a:off x="2088240" y="1967251"/>
            <a:ext cx="9011559" cy="28615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rgbClr val="002060"/>
                </a:solidFill>
              </a:rPr>
              <a:t>3 ta gap </a:t>
            </a:r>
            <a:r>
              <a:rPr lang="en-US" sz="4400" b="1" dirty="0" err="1" smtClean="0">
                <a:solidFill>
                  <a:srgbClr val="002060"/>
                </a:solidFill>
              </a:rPr>
              <a:t>tuzing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va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undagi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harakatni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bildirgan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sozlarning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ostiga</a:t>
            </a:r>
            <a:r>
              <a:rPr lang="en-US" sz="4400" b="1" dirty="0" smtClean="0">
                <a:solidFill>
                  <a:srgbClr val="002060"/>
                </a:solidFill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</a:rPr>
              <a:t>chizing</a:t>
            </a:r>
            <a:r>
              <a:rPr lang="en-US" sz="4400" b="1" dirty="0" smtClean="0">
                <a:solidFill>
                  <a:srgbClr val="002060"/>
                </a:solidFill>
              </a:rPr>
              <a:t>. </a:t>
            </a:r>
            <a:endParaRPr lang="ru-RU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1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32100" y="1787526"/>
            <a:ext cx="7226300" cy="8286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err="1" smtClean="0"/>
              <a:t>Kamazning</a:t>
            </a:r>
            <a:r>
              <a:rPr lang="en-US" b="1" dirty="0" smtClean="0"/>
              <a:t> </a:t>
            </a:r>
            <a:r>
              <a:rPr lang="en-US" b="1" dirty="0" err="1" smtClean="0"/>
              <a:t>g‘ildiraklari</a:t>
            </a:r>
            <a:r>
              <a:rPr lang="en-US" b="1" dirty="0" smtClean="0"/>
              <a:t> </a:t>
            </a:r>
            <a:r>
              <a:rPr lang="en-US" b="1" dirty="0" err="1" smtClean="0"/>
              <a:t>chiyillab</a:t>
            </a:r>
            <a:r>
              <a:rPr lang="en-US" b="1" dirty="0" smtClean="0"/>
              <a:t> </a:t>
            </a:r>
            <a:r>
              <a:rPr lang="en-US" b="1" dirty="0" err="1" smtClean="0"/>
              <a:t>to‘xtadi</a:t>
            </a:r>
            <a:r>
              <a:rPr lang="en-US" b="1" dirty="0" smtClean="0"/>
              <a:t>.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7702550" y="2286000"/>
            <a:ext cx="10287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7702550" y="2400300"/>
            <a:ext cx="10287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6438900" y="3565526"/>
            <a:ext cx="6540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6438900" y="3425826"/>
            <a:ext cx="6540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819400" y="2902606"/>
            <a:ext cx="4582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 smtClean="0"/>
              <a:t>Yo‘l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belgisi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yo‘l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yoqalab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yurdi</a:t>
            </a:r>
            <a:r>
              <a:rPr lang="en-US" sz="2800" b="1" dirty="0" smtClean="0"/>
              <a:t>.</a:t>
            </a:r>
            <a:endParaRPr lang="ru-RU" sz="28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819400" y="4120634"/>
            <a:ext cx="49939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 smtClean="0"/>
              <a:t>Yo</a:t>
            </a:r>
            <a:r>
              <a:rPr lang="en-US" sz="2800" b="1" dirty="0" smtClean="0"/>
              <a:t>‘</a:t>
            </a:r>
            <a:r>
              <a:rPr lang="ru-RU" sz="2800" b="1" dirty="0" smtClean="0"/>
              <a:t>l b</a:t>
            </a:r>
            <a:r>
              <a:rPr lang="en-US" sz="2800" b="1" dirty="0" smtClean="0"/>
              <a:t>e</a:t>
            </a:r>
            <a:r>
              <a:rPr lang="ru-RU" sz="2800" b="1" dirty="0" err="1" smtClean="0"/>
              <a:t>lgi</a:t>
            </a:r>
            <a:r>
              <a:rPr lang="en-US" sz="2800" b="1" dirty="0" smtClean="0"/>
              <a:t>s</a:t>
            </a:r>
            <a:r>
              <a:rPr lang="ru-RU" sz="2800" b="1" dirty="0" smtClean="0"/>
              <a:t>i o</a:t>
            </a:r>
            <a:r>
              <a:rPr lang="en-US" sz="2800" b="1" dirty="0" smtClean="0"/>
              <a:t>‘</a:t>
            </a:r>
            <a:r>
              <a:rPr lang="ru-RU" sz="2800" b="1" dirty="0" smtClean="0"/>
              <a:t>z </a:t>
            </a:r>
            <a:r>
              <a:rPr lang="ru-RU" sz="2800" b="1" dirty="0" err="1" smtClean="0"/>
              <a:t>xatosini</a:t>
            </a:r>
            <a:r>
              <a:rPr lang="ru-RU" sz="2800" b="1" dirty="0" smtClean="0"/>
              <a:t> </a:t>
            </a:r>
            <a:r>
              <a:rPr lang="ru-RU" sz="2800" b="1" dirty="0" err="1" smtClean="0"/>
              <a:t>tushundi</a:t>
            </a:r>
            <a:r>
              <a:rPr lang="ru-RU" sz="2800" b="1" dirty="0" smtClean="0"/>
              <a:t>.</a:t>
            </a:r>
            <a:endParaRPr lang="ru-RU" sz="2800" b="1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6202362" y="4643854"/>
            <a:ext cx="13811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199186" y="4796254"/>
            <a:ext cx="138112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571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8360230" cy="6858000"/>
          </a:xfrm>
          <a:prstGeom prst="rect">
            <a:avLst/>
          </a:prstGeom>
        </p:spPr>
      </p:pic>
      <p:pic>
        <p:nvPicPr>
          <p:cNvPr id="4" name="Qoida bilmas yalmog'iz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7761" y="429531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0027" y="545053"/>
            <a:ext cx="3339298" cy="5767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105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Презентация на тему: &amp;quot;Устный журнал для учащихся 1 класса « Правила  дорожного движения » Подготовила : учитель начальных классов Мурзина Е.  Ю.&amp;quot;. Скачать бесплатно и без регистраци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28594" y="1158830"/>
            <a:ext cx="657225" cy="6155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2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2845149" y="359998"/>
            <a:ext cx="610551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2800" b="1" i="0" u="none" strike="noStrike" cap="none" normalizeH="0" baseline="0" dirty="0" err="1" smtClean="0">
                <a:ln>
                  <a:noFill/>
                </a:ln>
                <a:solidFill>
                  <a:srgbClr val="4472C4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Voqealar</a:t>
            </a: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rgbClr val="4472C4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800" b="1" i="0" u="none" strike="noStrike" cap="none" normalizeH="0" baseline="0" dirty="0" err="1" smtClean="0">
                <a:ln>
                  <a:noFill/>
                </a:ln>
                <a:solidFill>
                  <a:srgbClr val="4472C4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ketma-ketligini</a:t>
            </a: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rgbClr val="4472C4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2800" b="1" i="0" u="none" strike="noStrike" cap="none" normalizeH="0" baseline="0" dirty="0" err="1" smtClean="0">
                <a:ln>
                  <a:noFill/>
                </a:ln>
                <a:solidFill>
                  <a:srgbClr val="4472C4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belgilang</a:t>
            </a:r>
            <a:r>
              <a:rPr kumimoji="0" lang="en-US" altLang="ru-RU" sz="2800" b="1" i="0" u="none" strike="noStrike" cap="none" normalizeH="0" baseline="0" dirty="0" smtClean="0">
                <a:ln>
                  <a:noFill/>
                </a:ln>
                <a:solidFill>
                  <a:srgbClr val="4472C4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491890" y="1028241"/>
            <a:ext cx="1180893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Bir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kuni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Yalmogʻiz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kampir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mushugi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Baroq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bilan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maymunjon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terish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uchun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yoʻlga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chiqdi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1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n-lt"/>
            </a:endParaRPr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511626" y="2084537"/>
            <a:ext cx="1077256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Bahodir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barcha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voqeani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tinglab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turdi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-da,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darrov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Yalmogʻizga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yordam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berish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uchun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yoʻlga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tushdi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+mn-lt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511626" y="3226233"/>
            <a:ext cx="1165505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Yalmogʻiz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kampir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oʻrmonda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Baroq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ismli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mushugi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bilan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yasharkan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511626" y="3801104"/>
            <a:ext cx="1121890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Yalmogʻiz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kampir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Baroq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tuzalib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ketgach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uyga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borishlari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bilan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yoʻl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harakati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qoidalarini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oʻrganib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olishni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koʻngliga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tugib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qoʻydi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ru-RU" altLang="ru-RU" sz="32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+mn-lt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652704" y="4636856"/>
            <a:ext cx="868609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Yalmogʻiz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kampir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yoʻlkesarni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qidirib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ancha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uzoq</a:t>
            </a:r>
            <a:endParaRPr kumimoji="0" lang="en-US" alt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yurdi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ru-RU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228594" y="2079782"/>
            <a:ext cx="657225" cy="6155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3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5925" y="3114087"/>
            <a:ext cx="657225" cy="6155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1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37958" y="3890528"/>
            <a:ext cx="657225" cy="6155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5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5055" y="4776538"/>
            <a:ext cx="657225" cy="61555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 smtClean="0">
                <a:solidFill>
                  <a:srgbClr val="7030A0"/>
                </a:solidFill>
              </a:rPr>
              <a:t>4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5675" y="4776538"/>
            <a:ext cx="3038081" cy="206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801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1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Презентация на тему: &amp;quot;Устный журнал для учащихся 1 класса « Правила  дорожного движения » Подготовила : учитель начальных классов Мурзина Е.  Ю.&amp;quot;. Скачать бесплатно и без регистраци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Маргарита и Дима\Desktop\ШКОЛА\баба яг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3879" cy="291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13879" y="145868"/>
            <a:ext cx="7358743" cy="40772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n-US" sz="3200" b="1" dirty="0" smtClean="0">
                <a:ea typeface="Calibri" panose="020F0502020204030204" pitchFamily="34" charset="0"/>
                <a:cs typeface="Arial" panose="020B0604020202020204" pitchFamily="34" charset="0"/>
              </a:rPr>
              <a:t>2. </a:t>
            </a:r>
            <a:r>
              <a:rPr lang="en-US" sz="3200" b="1" i="1" dirty="0" err="1" smtClean="0">
                <a:ea typeface="Calibri" panose="020F0502020204030204" pitchFamily="34" charset="0"/>
                <a:cs typeface="Arial" panose="020B0604020202020204" pitchFamily="34" charset="0"/>
              </a:rPr>
              <a:t>Mashinalar</a:t>
            </a:r>
            <a:r>
              <a:rPr lang="en-US" sz="3200" b="1" i="1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ea typeface="Calibri" panose="020F0502020204030204" pitchFamily="34" charset="0"/>
                <a:cs typeface="Arial" panose="020B0604020202020204" pitchFamily="34" charset="0"/>
              </a:rPr>
              <a:t>tinimsiz</a:t>
            </a:r>
            <a:r>
              <a:rPr lang="en-US" sz="3200" b="1" i="1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ea typeface="Calibri" panose="020F0502020204030204" pitchFamily="34" charset="0"/>
                <a:cs typeface="Arial" panose="020B0604020202020204" pitchFamily="34" charset="0"/>
              </a:rPr>
              <a:t>shuv-shuv</a:t>
            </a:r>
            <a:r>
              <a:rPr lang="en-US" sz="3200" b="1" i="1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ea typeface="Calibri" panose="020F0502020204030204" pitchFamily="34" charset="0"/>
                <a:cs typeface="Arial" panose="020B0604020202020204" pitchFamily="34" charset="0"/>
              </a:rPr>
              <a:t>oʻtib</a:t>
            </a:r>
            <a:r>
              <a:rPr lang="en-US" sz="3200" b="1" i="1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 smtClean="0">
                <a:ea typeface="Calibri" panose="020F0502020204030204" pitchFamily="34" charset="0"/>
                <a:cs typeface="Arial" panose="020B0604020202020204" pitchFamily="34" charset="0"/>
              </a:rPr>
              <a:t>turardi</a:t>
            </a:r>
            <a:r>
              <a:rPr lang="en-US" sz="3200" b="1" i="1" dirty="0" smtClean="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en-US" sz="3200" b="1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sz="3200" b="1" dirty="0" smtClean="0">
                <a:ea typeface="Calibri" panose="020F0502020204030204" pitchFamily="34" charset="0"/>
                <a:cs typeface="Arial" panose="020B0604020202020204" pitchFamily="34" charset="0"/>
              </a:rPr>
              <a:t>Ushbu gapning mazmuniga qaysi biri mos? </a:t>
            </a:r>
            <a:endParaRPr lang="ru-RU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it-IT" sz="3200" dirty="0" smtClean="0">
                <a:ea typeface="Calibri" panose="020F0502020204030204" pitchFamily="34" charset="0"/>
                <a:cs typeface="Arial" panose="020B0604020202020204" pitchFamily="34" charset="0"/>
              </a:rPr>
              <a:t>A. Yoʻlda mashinalar qatnab turibdi.</a:t>
            </a:r>
            <a:endParaRPr lang="ru-RU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it-IT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 smtClean="0"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Mashinalar</a:t>
            </a:r>
            <a:r>
              <a:rPr lang="en-US" sz="3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tinimsiz</a:t>
            </a:r>
            <a:r>
              <a:rPr lang="en-US" sz="3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asta-sekinlik</a:t>
            </a:r>
            <a:r>
              <a:rPr lang="en-US" sz="3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harakatlanmoqda</a:t>
            </a:r>
            <a:r>
              <a:rPr lang="en-US" dirty="0" smtClean="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1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919" y="3819919"/>
            <a:ext cx="3038081" cy="303808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913879" y="2320575"/>
            <a:ext cx="8870057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it-IT" sz="3200" dirty="0" smtClean="0">
                <a:ea typeface="Calibri" panose="020F0502020204030204" pitchFamily="34" charset="0"/>
                <a:cs typeface="Arial" panose="020B0604020202020204" pitchFamily="34" charset="0"/>
              </a:rPr>
              <a:t>B. Mashinalar juda tez va toʻxtovsiz oʻtib turibdi. </a:t>
            </a:r>
            <a:endParaRPr lang="ru-RU" sz="3200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2773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Презентация на тему: &amp;quot;Устный журнал для учащихся 1 класса « Правила  дорожного движения » Подготовила : учитель начальных классов Мурзина Е.  Ю.&amp;quot;. Скачать бесплатно и без регистраци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5857" y="1254879"/>
            <a:ext cx="11059885" cy="2174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n-US" sz="28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smtClean="0"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en-US" sz="3200" b="1" dirty="0" err="1" smtClean="0">
                <a:ea typeface="Calibri" panose="020F0502020204030204" pitchFamily="34" charset="0"/>
                <a:cs typeface="Arial" panose="020B0604020202020204" pitchFamily="34" charset="0"/>
              </a:rPr>
              <a:t>Baroqvoy</a:t>
            </a:r>
            <a:r>
              <a:rPr lang="en-US" sz="3200" b="1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Arial" panose="020B0604020202020204" pitchFamily="34" charset="0"/>
              </a:rPr>
              <a:t>nima</a:t>
            </a:r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Arial" panose="020B0604020202020204" pitchFamily="34" charset="0"/>
              </a:rPr>
              <a:t>uchun</a:t>
            </a:r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Arial" panose="020B0604020202020204" pitchFamily="34" charset="0"/>
              </a:rPr>
              <a:t>hushidan</a:t>
            </a:r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Arial" panose="020B0604020202020204" pitchFamily="34" charset="0"/>
              </a:rPr>
              <a:t>ketgan</a:t>
            </a:r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a typeface="Calibri" panose="020F0502020204030204" pitchFamily="34" charset="0"/>
                <a:cs typeface="Arial" panose="020B0604020202020204" pitchFamily="34" charset="0"/>
              </a:rPr>
              <a:t>edi</a:t>
            </a:r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ru-RU" sz="3200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A. </a:t>
            </a:r>
            <a:r>
              <a:rPr 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Baroqvoy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qattiq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qoʻrqib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ketgan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edi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3200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endParaRPr lang="ru-RU" sz="3200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C. </a:t>
            </a:r>
            <a:r>
              <a:rPr 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Baroqvoyning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sogʻligi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yaxshi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emas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edi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919" y="3819919"/>
            <a:ext cx="3038081" cy="3038081"/>
          </a:xfrm>
          <a:prstGeom prst="rect">
            <a:avLst/>
          </a:prstGeom>
        </p:spPr>
      </p:pic>
      <p:pic>
        <p:nvPicPr>
          <p:cNvPr id="7" name="Picture 3" descr="C:\Users\Маргарита и Дима\Desktop\ШКОЛА\баба яг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3879" cy="291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775857" y="2281484"/>
            <a:ext cx="6920805" cy="593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0"/>
              </a:spcAft>
            </a:pPr>
            <a:r>
              <a:rPr lang="en-US" sz="3200" dirty="0" smtClean="0">
                <a:ea typeface="Calibri" panose="020F0502020204030204" pitchFamily="34" charset="0"/>
                <a:cs typeface="Arial" panose="020B0604020202020204" pitchFamily="34" charset="0"/>
              </a:rPr>
              <a:t>B. </a:t>
            </a:r>
            <a:r>
              <a:rPr lang="en-US" sz="32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Baroqvoy</a:t>
            </a:r>
            <a:r>
              <a:rPr lang="en-US" sz="3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qattiq</a:t>
            </a:r>
            <a:r>
              <a:rPr lang="en-US" sz="3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jarohatlangan</a:t>
            </a:r>
            <a:r>
              <a:rPr lang="en-US" sz="3200" dirty="0" smtClean="0"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ea typeface="Calibri" panose="020F0502020204030204" pitchFamily="34" charset="0"/>
                <a:cs typeface="Arial" panose="020B0604020202020204" pitchFamily="34" charset="0"/>
              </a:rPr>
              <a:t>edi</a:t>
            </a:r>
            <a:r>
              <a:rPr lang="en-US" sz="3200" dirty="0" smtClean="0"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3200" dirty="0" smtClean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17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Презентация на тему: &amp;quot;Устный журнал для учащихся 1 класса « Правила  дорожного движения » Подготовила : учитель начальных классов Мурзина Е.  Ю.&amp;quot;. Скачать бесплатно и без регистраци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вал 3"/>
          <p:cNvSpPr/>
          <p:nvPr/>
        </p:nvSpPr>
        <p:spPr>
          <a:xfrm>
            <a:off x="5907178" y="2886075"/>
            <a:ext cx="1571625" cy="5429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Yoʻq</a:t>
            </a:r>
            <a:endParaRPr lang="ru-RU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877128" y="2843213"/>
            <a:ext cx="1066800" cy="54292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Ha</a:t>
            </a:r>
            <a:endParaRPr lang="ru-RU" sz="3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2215890" y="1312035"/>
            <a:ext cx="654102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49263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Baroqvoy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ru-RU" sz="32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omadlimi</a:t>
            </a:r>
            <a:r>
              <a:rPr kumimoji="0" lang="en-US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449263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62670" y="400221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ea typeface="Calibri" panose="020F0502020204030204" pitchFamily="34" charset="0"/>
              </a:rPr>
              <a:t>Fikringizni asoslang: _________________________________________________________________________________________________________________________________________________________</a:t>
            </a:r>
            <a:endParaRPr lang="ru-RU" dirty="0"/>
          </a:p>
        </p:txBody>
      </p:sp>
      <p:pic>
        <p:nvPicPr>
          <p:cNvPr id="10" name="Picture 3" descr="C:\Users\Маргарита и Дима\Desktop\ШКОЛА\баба яг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13879" cy="291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3919" y="3819919"/>
            <a:ext cx="3038081" cy="303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0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256</Words>
  <Application>Microsoft Office PowerPoint</Application>
  <PresentationFormat>Широкоэкранный</PresentationFormat>
  <Paragraphs>62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Ona tili va o‘qish  savodxonligi</vt:lpstr>
      <vt:lpstr>Mavzu:</vt:lpstr>
      <vt:lpstr>Mustaqil topshiriq: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Mustaqil topshiriq: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13</cp:revision>
  <dcterms:created xsi:type="dcterms:W3CDTF">2022-02-07T16:47:11Z</dcterms:created>
  <dcterms:modified xsi:type="dcterms:W3CDTF">2022-02-07T18:32:37Z</dcterms:modified>
</cp:coreProperties>
</file>