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57" r:id="rId11"/>
    <p:sldId id="270" r:id="rId12"/>
    <p:sldId id="271" r:id="rId13"/>
    <p:sldId id="272" r:id="rId14"/>
    <p:sldId id="278" r:id="rId15"/>
    <p:sldId id="279" r:id="rId16"/>
    <p:sldId id="280" r:id="rId17"/>
    <p:sldId id="282" r:id="rId18"/>
    <p:sldId id="283" r:id="rId19"/>
    <p:sldId id="288" r:id="rId20"/>
    <p:sldId id="289" r:id="rId21"/>
    <p:sldId id="290" r:id="rId22"/>
    <p:sldId id="291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effectLst/>
            </a:rPr>
            <a:t>Gulnora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  <a:effectLst/>
            </a:rPr>
            <a:t>qattiq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  <a:effectLst/>
            </a:rPr>
            <a:t>chalingan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  <a:effectLst/>
            </a:rPr>
            <a:t>mashina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  <a:effectLst/>
            </a:rPr>
            <a:t>signalidan</a:t>
          </a:r>
          <a:r>
            <a:rPr lang="en-US" b="1" dirty="0" smtClean="0">
              <a:solidFill>
                <a:srgbClr val="FF0000"/>
              </a:solidFill>
              <a:effectLst/>
            </a:rPr>
            <a:t>      </a:t>
          </a:r>
        </a:p>
        <a:p>
          <a:endParaRPr lang="ru-RU" b="1" dirty="0">
            <a:solidFill>
              <a:srgbClr val="FF0000"/>
            </a:solidFill>
          </a:endParaRPr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pPr marL="0" indent="0"/>
          <a:r>
            <a:rPr lang="en-US" b="1" dirty="0" err="1" smtClean="0">
              <a:solidFill>
                <a:schemeClr val="accent4"/>
              </a:solidFill>
              <a:effectLst/>
            </a:rPr>
            <a:t>Gulnora</a:t>
          </a:r>
          <a:r>
            <a:rPr lang="en-US" b="1" dirty="0" smtClean="0">
              <a:solidFill>
                <a:schemeClr val="accent4"/>
              </a:solidFill>
              <a:effectLst/>
            </a:rPr>
            <a:t> </a:t>
          </a:r>
          <a:r>
            <a:rPr lang="en-US" b="1" dirty="0" err="1" smtClean="0">
              <a:solidFill>
                <a:schemeClr val="accent4"/>
              </a:solidFill>
              <a:effectLst/>
            </a:rPr>
            <a:t>qattiq</a:t>
          </a:r>
          <a:r>
            <a:rPr lang="en-US" b="1" dirty="0" smtClean="0">
              <a:solidFill>
                <a:schemeClr val="accent4"/>
              </a:solidFill>
              <a:effectLst/>
            </a:rPr>
            <a:t> </a:t>
          </a:r>
          <a:r>
            <a:rPr lang="en-US" b="1" dirty="0" err="1" smtClean="0">
              <a:solidFill>
                <a:schemeClr val="accent4"/>
              </a:solidFill>
              <a:effectLst/>
            </a:rPr>
            <a:t>chalingan</a:t>
          </a:r>
          <a:r>
            <a:rPr lang="en-US" b="1" dirty="0" smtClean="0">
              <a:solidFill>
                <a:schemeClr val="accent4"/>
              </a:solidFill>
              <a:effectLst/>
            </a:rPr>
            <a:t> </a:t>
          </a:r>
          <a:r>
            <a:rPr lang="en-US" b="1" dirty="0" err="1" smtClean="0">
              <a:solidFill>
                <a:schemeClr val="accent4"/>
              </a:solidFill>
              <a:effectLst/>
            </a:rPr>
            <a:t>mashina</a:t>
          </a:r>
          <a:r>
            <a:rPr lang="en-US" b="1" dirty="0" smtClean="0">
              <a:solidFill>
                <a:schemeClr val="accent4"/>
              </a:solidFill>
              <a:effectLst/>
            </a:rPr>
            <a:t> </a:t>
          </a:r>
          <a:r>
            <a:rPr lang="en-US" b="1" dirty="0" err="1" smtClean="0">
              <a:solidFill>
                <a:schemeClr val="accent4"/>
              </a:solidFill>
              <a:effectLst/>
            </a:rPr>
            <a:t>signalidan</a:t>
          </a:r>
          <a:endParaRPr lang="en-US" b="1" dirty="0" smtClean="0">
            <a:solidFill>
              <a:schemeClr val="accent4"/>
            </a:solidFill>
            <a:effectLst/>
          </a:endParaRPr>
        </a:p>
        <a:p>
          <a:pPr marL="0" indent="0"/>
          <a:r>
            <a:rPr lang="en-US" b="1" dirty="0" smtClean="0">
              <a:solidFill>
                <a:schemeClr val="accent4"/>
              </a:solidFill>
              <a:effectLst/>
            </a:rPr>
            <a:t>                </a:t>
          </a:r>
          <a:endParaRPr lang="ru-RU" b="1" dirty="0">
            <a:solidFill>
              <a:schemeClr val="accent4"/>
            </a:solidFill>
          </a:endParaRPr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0E0BE-E89C-42B3-8648-41F6E7AFFA05}" type="presOf" srcId="{85C32212-4E5C-44BC-8D95-EBA684AEC763}" destId="{92639F6A-BFB0-40C6-A67F-7E6FAF31C624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DF099FB1-5CC1-4487-9145-BF88FA996C78}" type="presOf" srcId="{CD883B3A-5A6A-468A-B1D6-1DDE30A57808}" destId="{1BB23229-2A66-45FF-A18E-F5F3ACA3A91C}" srcOrd="0" destOrd="0" presId="urn:microsoft.com/office/officeart/2005/8/layout/arrow5"/>
    <dgm:cxn modelId="{65EAD7B9-37B7-42E7-B0F6-F40720490705}" type="presOf" srcId="{D614E3CE-CDFE-4844-98B5-6A06128AABCE}" destId="{9D30BDC3-C3DE-4410-93AB-F88232C13119}" srcOrd="0" destOrd="0" presId="urn:microsoft.com/office/officeart/2005/8/layout/arrow5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E099F23D-FA78-4DF5-ADFA-39BAC462D281}" type="presParOf" srcId="{9D30BDC3-C3DE-4410-93AB-F88232C13119}" destId="{92639F6A-BFB0-40C6-A67F-7E6FAF31C624}" srcOrd="0" destOrd="0" presId="urn:microsoft.com/office/officeart/2005/8/layout/arrow5"/>
    <dgm:cxn modelId="{574D1DA9-F108-467E-9A41-ECFDAB62BBBF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 custT="1"/>
      <dgm:spPr/>
      <dgm:t>
        <a:bodyPr/>
        <a:lstStyle/>
        <a:p>
          <a:r>
            <a:rPr lang="en-US" sz="3100" b="1" dirty="0" err="1" smtClean="0">
              <a:solidFill>
                <a:schemeClr val="bg1"/>
              </a:solidFill>
              <a:effectLst/>
            </a:rPr>
            <a:t>Bobom</a:t>
          </a:r>
          <a:r>
            <a:rPr lang="en-US" sz="3100" b="1" dirty="0" smtClean="0">
              <a:solidFill>
                <a:schemeClr val="bg1"/>
              </a:solidFill>
              <a:effectLst/>
            </a:rPr>
            <a:t> </a:t>
          </a:r>
          <a:r>
            <a:rPr lang="en-US" sz="3100" b="1" dirty="0" err="1" smtClean="0">
              <a:solidFill>
                <a:schemeClr val="bg1"/>
              </a:solidFill>
              <a:effectLst/>
            </a:rPr>
            <a:t>doim</a:t>
          </a:r>
          <a:r>
            <a:rPr lang="en-US" sz="3100" b="1" dirty="0" smtClean="0">
              <a:solidFill>
                <a:schemeClr val="bg1"/>
              </a:solidFill>
              <a:effectLst/>
            </a:rPr>
            <a:t>  </a:t>
          </a:r>
          <a:r>
            <a:rPr lang="en-US" sz="3100" b="1" dirty="0" err="1" smtClean="0">
              <a:solidFill>
                <a:srgbClr val="FF0000"/>
              </a:solidFill>
            </a:rPr>
            <a:t>yoʻl</a:t>
          </a:r>
          <a:r>
            <a:rPr lang="en-US" sz="3100" b="1" dirty="0" smtClean="0">
              <a:solidFill>
                <a:srgbClr val="FF0000"/>
              </a:solidFill>
            </a:rPr>
            <a:t> </a:t>
          </a:r>
          <a:r>
            <a:rPr lang="en-US" sz="3100" b="1" dirty="0" err="1" smtClean="0">
              <a:solidFill>
                <a:srgbClr val="FF0000"/>
              </a:solidFill>
            </a:rPr>
            <a:t>boʻyidan</a:t>
          </a:r>
          <a:r>
            <a:rPr lang="en-US" sz="3100" b="1" dirty="0" smtClean="0">
              <a:solidFill>
                <a:srgbClr val="FF0000"/>
              </a:solidFill>
            </a:rPr>
            <a:t> </a:t>
          </a:r>
          <a:r>
            <a:rPr lang="en-US" sz="3100" b="1" dirty="0" smtClean="0">
              <a:solidFill>
                <a:srgbClr val="FF0000"/>
              </a:solidFill>
              <a:effectLst/>
            </a:rPr>
            <a:t>   </a:t>
          </a:r>
          <a:r>
            <a:rPr lang="en-US" sz="3100" b="1" dirty="0" err="1" smtClean="0">
              <a:solidFill>
                <a:schemeClr val="bg1"/>
              </a:solidFill>
              <a:effectLst/>
            </a:rPr>
            <a:t>yurmasligimni</a:t>
          </a:r>
          <a:r>
            <a:rPr lang="en-US" sz="3100" b="1" dirty="0" smtClean="0">
              <a:solidFill>
                <a:schemeClr val="bg1"/>
              </a:solidFill>
              <a:effectLst/>
            </a:rPr>
            <a:t> </a:t>
          </a:r>
          <a:r>
            <a:rPr lang="en-US" sz="3100" b="1" dirty="0" err="1" smtClean="0">
              <a:solidFill>
                <a:schemeClr val="bg1"/>
              </a:solidFill>
              <a:effectLst/>
            </a:rPr>
            <a:t>aytadi</a:t>
          </a:r>
          <a:r>
            <a:rPr lang="en-US" sz="3100" b="1" dirty="0" smtClean="0">
              <a:solidFill>
                <a:schemeClr val="bg1"/>
              </a:solidFill>
              <a:effectLst/>
            </a:rPr>
            <a:t>.</a:t>
          </a:r>
          <a:endParaRPr lang="ru-RU" sz="3100" b="1" dirty="0">
            <a:solidFill>
              <a:schemeClr val="bg1"/>
            </a:solidFill>
          </a:endParaRPr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/>
            </a:rPr>
            <a:t>Bobom</a:t>
          </a:r>
          <a:r>
            <a:rPr lang="en-US" b="1" dirty="0" smtClean="0">
              <a:solidFill>
                <a:schemeClr val="tx1"/>
              </a:solidFill>
              <a:effectLst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</a:rPr>
            <a:t>doim</a:t>
          </a:r>
          <a:r>
            <a:rPr lang="en-US" b="1" dirty="0" smtClean="0">
              <a:solidFill>
                <a:schemeClr val="tx1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  <a:effectLst/>
            </a:rPr>
            <a:t>yoʻl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  <a:effectLst/>
            </a:rPr>
            <a:t>yoqalab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</a:rPr>
            <a:t>yurmasligimni</a:t>
          </a:r>
          <a:r>
            <a:rPr lang="en-US" b="1" dirty="0" smtClean="0">
              <a:solidFill>
                <a:schemeClr val="tx1"/>
              </a:solidFill>
              <a:effectLst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</a:rPr>
            <a:t>aytadi</a:t>
          </a:r>
          <a:r>
            <a:rPr lang="en-US" b="1" dirty="0" smtClean="0">
              <a:solidFill>
                <a:schemeClr val="tx1"/>
              </a:solidFill>
              <a:effectLst/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 custRadScaleRad="9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497EC-DEEA-4F0A-BC7F-25E1414BA42E}" type="presOf" srcId="{D614E3CE-CDFE-4844-98B5-6A06128AABCE}" destId="{9D30BDC3-C3DE-4410-93AB-F88232C13119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D869FC4A-F9EF-48AD-956D-75C5EDFD36C1}" type="presOf" srcId="{85C32212-4E5C-44BC-8D95-EBA684AEC763}" destId="{92639F6A-BFB0-40C6-A67F-7E6FAF31C624}" srcOrd="0" destOrd="0" presId="urn:microsoft.com/office/officeart/2005/8/layout/arrow5"/>
    <dgm:cxn modelId="{7A97F895-59F1-48F6-AD08-84DEE70B8B23}" type="presOf" srcId="{CD883B3A-5A6A-468A-B1D6-1DDE30A57808}" destId="{1BB23229-2A66-45FF-A18E-F5F3ACA3A91C}" srcOrd="0" destOrd="0" presId="urn:microsoft.com/office/officeart/2005/8/layout/arrow5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9F46EBB2-9CBA-4393-8E62-8AC83311D3C2}" type="presParOf" srcId="{9D30BDC3-C3DE-4410-93AB-F88232C13119}" destId="{92639F6A-BFB0-40C6-A67F-7E6FAF31C624}" srcOrd="0" destOrd="0" presId="urn:microsoft.com/office/officeart/2005/8/layout/arrow5"/>
    <dgm:cxn modelId="{A8BDF22A-4572-4F77-A725-0340347C6368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/>
      <dgm:spPr/>
      <dgm:t>
        <a:bodyPr/>
        <a:lstStyle/>
        <a:p>
          <a:r>
            <a:rPr lang="en-US" b="1" dirty="0" err="1" smtClean="0">
              <a:effectLst/>
            </a:rPr>
            <a:t>Teatr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binosi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oldida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odamlar</a:t>
          </a:r>
          <a:r>
            <a:rPr lang="en-US" b="1" dirty="0" smtClean="0">
              <a:effectLst/>
            </a:rPr>
            <a:t>         </a:t>
          </a:r>
          <a:r>
            <a:rPr lang="en-US" b="1" dirty="0" err="1" smtClean="0">
              <a:effectLst/>
            </a:rPr>
            <a:t>edi</a:t>
          </a:r>
          <a:r>
            <a:rPr lang="en-US" b="1" dirty="0" smtClean="0">
              <a:effectLst/>
            </a:rPr>
            <a:t>.</a:t>
          </a:r>
          <a:endParaRPr lang="ru-RU" b="1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endParaRPr lang="ru-RU" b="1" dirty="0">
            <a:solidFill>
              <a:srgbClr val="FF0000"/>
            </a:solidFill>
          </a:endParaRPr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r>
            <a:rPr lang="en-US" b="1" dirty="0" err="1" smtClean="0">
              <a:effectLst/>
            </a:rPr>
            <a:t>Teatr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binosi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oldida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odamlar</a:t>
          </a:r>
          <a:r>
            <a:rPr lang="en-US" b="1" dirty="0" smtClean="0">
              <a:effectLst/>
            </a:rPr>
            <a:t>              </a:t>
          </a:r>
          <a:r>
            <a:rPr lang="en-US" b="1" dirty="0" err="1" smtClean="0">
              <a:effectLst/>
            </a:rPr>
            <a:t>edi</a:t>
          </a:r>
          <a:r>
            <a:rPr lang="en-US" dirty="0" smtClean="0">
              <a:effectLst/>
            </a:rPr>
            <a:t>.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endParaRPr lang="ru-RU" b="1" dirty="0"/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4C282-EFC2-4D71-A7A5-696017F999D2}" type="presOf" srcId="{CD883B3A-5A6A-468A-B1D6-1DDE30A57808}" destId="{1BB23229-2A66-45FF-A18E-F5F3ACA3A91C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6C4CA8FF-BE83-4A5D-B1C3-8E175CF88D09}" type="presOf" srcId="{85C32212-4E5C-44BC-8D95-EBA684AEC763}" destId="{92639F6A-BFB0-40C6-A67F-7E6FAF31C624}" srcOrd="0" destOrd="0" presId="urn:microsoft.com/office/officeart/2005/8/layout/arrow5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0B5BD6BD-3EE5-4C61-B756-41000307C7BA}" type="presOf" srcId="{D614E3CE-CDFE-4844-98B5-6A06128AABCE}" destId="{9D30BDC3-C3DE-4410-93AB-F88232C13119}" srcOrd="0" destOrd="0" presId="urn:microsoft.com/office/officeart/2005/8/layout/arrow5"/>
    <dgm:cxn modelId="{E9E27ABA-F467-42DD-A09A-2620DAD03FD1}" type="presParOf" srcId="{9D30BDC3-C3DE-4410-93AB-F88232C13119}" destId="{92639F6A-BFB0-40C6-A67F-7E6FAF31C624}" srcOrd="0" destOrd="0" presId="urn:microsoft.com/office/officeart/2005/8/layout/arrow5"/>
    <dgm:cxn modelId="{5548D59E-4507-4A58-814E-8C6F7582485E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 custT="1"/>
      <dgm:spPr/>
      <dgm:t>
        <a:bodyPr/>
        <a:lstStyle/>
        <a:p>
          <a:r>
            <a:rPr lang="en-US" sz="4000" b="1" dirty="0" err="1" smtClean="0">
              <a:effectLst/>
            </a:rPr>
            <a:t>Dangasa</a:t>
          </a:r>
          <a:r>
            <a:rPr lang="en-US" sz="4000" b="1" dirty="0" smtClean="0">
              <a:effectLst/>
            </a:rPr>
            <a:t> </a:t>
          </a:r>
          <a:r>
            <a:rPr lang="en-US" sz="4000" b="1" dirty="0" err="1" smtClean="0">
              <a:effectLst/>
            </a:rPr>
            <a:t>salqinda</a:t>
          </a:r>
          <a:r>
            <a:rPr lang="en-US" sz="4000" b="1" dirty="0" smtClean="0">
              <a:effectLst/>
            </a:rPr>
            <a:t> </a:t>
          </a:r>
          <a:r>
            <a:rPr lang="en-US" sz="4000" b="1" dirty="0" err="1" smtClean="0">
              <a:effectLst/>
            </a:rPr>
            <a:t>bemalol</a:t>
          </a:r>
          <a:endParaRPr lang="ru-RU" sz="4000" b="1" dirty="0">
            <a:solidFill>
              <a:srgbClr val="FF0000"/>
            </a:solidFill>
          </a:endParaRPr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 custT="1"/>
      <dgm:spPr/>
      <dgm:t>
        <a:bodyPr/>
        <a:lstStyle/>
        <a:p>
          <a:r>
            <a:rPr lang="en-US" sz="4100" b="1" dirty="0" err="1" smtClean="0">
              <a:effectLst/>
            </a:rPr>
            <a:t>Dangasa</a:t>
          </a:r>
          <a:r>
            <a:rPr lang="en-US" sz="4100" b="1" dirty="0" smtClean="0">
              <a:effectLst/>
            </a:rPr>
            <a:t> </a:t>
          </a:r>
          <a:r>
            <a:rPr lang="en-US" sz="4100" b="1" dirty="0" err="1" smtClean="0">
              <a:effectLst/>
            </a:rPr>
            <a:t>salqinda</a:t>
          </a:r>
          <a:endParaRPr lang="ru-RU" sz="4100" b="1" dirty="0">
            <a:solidFill>
              <a:srgbClr val="FF0000"/>
            </a:solidFill>
          </a:endParaRPr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60CD9-A38B-4A06-815A-F941CA211B1E}" type="presOf" srcId="{85C32212-4E5C-44BC-8D95-EBA684AEC763}" destId="{92639F6A-BFB0-40C6-A67F-7E6FAF31C624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C0E823C3-A8FC-4D5E-89AD-2B0E361DD673}" type="presOf" srcId="{CD883B3A-5A6A-468A-B1D6-1DDE30A57808}" destId="{1BB23229-2A66-45FF-A18E-F5F3ACA3A91C}" srcOrd="0" destOrd="0" presId="urn:microsoft.com/office/officeart/2005/8/layout/arrow5"/>
    <dgm:cxn modelId="{9F3F520E-9C28-4DBF-A119-E70E02DD7E27}" type="presOf" srcId="{D614E3CE-CDFE-4844-98B5-6A06128AABCE}" destId="{9D30BDC3-C3DE-4410-93AB-F88232C13119}" srcOrd="0" destOrd="0" presId="urn:microsoft.com/office/officeart/2005/8/layout/arrow5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E0E2C372-97E8-481F-8EAD-330987050250}" type="presParOf" srcId="{9D30BDC3-C3DE-4410-93AB-F88232C13119}" destId="{92639F6A-BFB0-40C6-A67F-7E6FAF31C624}" srcOrd="0" destOrd="0" presId="urn:microsoft.com/office/officeart/2005/8/layout/arrow5"/>
    <dgm:cxn modelId="{D29E2895-64CC-4284-8656-4A3ADDC71FF3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/>
      <dgm:spPr/>
      <dgm:t>
        <a:bodyPr/>
        <a:lstStyle/>
        <a:p>
          <a:pPr algn="l"/>
          <a:r>
            <a:rPr lang="en-US" dirty="0" err="1" smtClean="0">
              <a:effectLst/>
            </a:rPr>
            <a:t>Jalil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uzoqdan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katta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tezlikda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kelayotgan</a:t>
          </a:r>
          <a:r>
            <a:rPr lang="en-US" dirty="0" smtClean="0">
              <a:effectLst/>
            </a:rPr>
            <a:t>  </a:t>
          </a:r>
          <a:r>
            <a:rPr lang="en-US" dirty="0" err="1" smtClean="0">
              <a:effectLst/>
            </a:rPr>
            <a:t>mashinani</a:t>
          </a:r>
          <a:r>
            <a:rPr lang="en-US" dirty="0" smtClean="0">
              <a:effectLst/>
            </a:rPr>
            <a:t> </a:t>
          </a:r>
          <a:endParaRPr lang="ru-RU" b="1" dirty="0">
            <a:solidFill>
              <a:srgbClr val="FF0000"/>
            </a:solidFill>
          </a:endParaRPr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r>
            <a:rPr lang="en-US" dirty="0" err="1" smtClean="0">
              <a:effectLst/>
            </a:rPr>
            <a:t>Jalilning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uzoqdan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katta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tezlikda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kelayotgan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mashinaga</a:t>
          </a:r>
          <a:r>
            <a:rPr lang="en-US" dirty="0" smtClean="0">
              <a:effectLst/>
            </a:rPr>
            <a:t>                             </a:t>
          </a:r>
          <a:r>
            <a:rPr lang="en-US" b="1" dirty="0" err="1" smtClean="0">
              <a:solidFill>
                <a:srgbClr val="FF0000"/>
              </a:solidFill>
              <a:effectLst/>
            </a:rPr>
            <a:t>koʻzi</a:t>
          </a:r>
          <a:r>
            <a:rPr lang="en-US" b="1" dirty="0" smtClean="0">
              <a:solidFill>
                <a:srgbClr val="FF0000"/>
              </a:solidFill>
              <a:effectLst/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tush</a:t>
          </a:r>
          <a:r>
            <a:rPr lang="en-US" b="1" dirty="0" err="1" smtClean="0">
              <a:solidFill>
                <a:srgbClr val="FF0000"/>
              </a:solidFill>
              <a:effectLst/>
            </a:rPr>
            <a:t>di</a:t>
          </a:r>
          <a:r>
            <a:rPr lang="en-US" b="1" dirty="0" smtClean="0">
              <a:solidFill>
                <a:srgbClr val="FF0000"/>
              </a:solidFill>
              <a:effectLst/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3D7E3-B452-43C6-9C1D-DB1F5EF52129}" type="presOf" srcId="{CD883B3A-5A6A-468A-B1D6-1DDE30A57808}" destId="{1BB23229-2A66-45FF-A18E-F5F3ACA3A91C}" srcOrd="0" destOrd="0" presId="urn:microsoft.com/office/officeart/2005/8/layout/arrow5"/>
    <dgm:cxn modelId="{CB81F034-666D-45EF-AF14-0A7E247BDD61}" type="presOf" srcId="{85C32212-4E5C-44BC-8D95-EBA684AEC763}" destId="{92639F6A-BFB0-40C6-A67F-7E6FAF31C624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A455BB32-C50B-47CC-9F7F-EFCF73133D4C}" type="presOf" srcId="{D614E3CE-CDFE-4844-98B5-6A06128AABCE}" destId="{9D30BDC3-C3DE-4410-93AB-F88232C13119}" srcOrd="0" destOrd="0" presId="urn:microsoft.com/office/officeart/2005/8/layout/arrow5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FCA3B4EF-ACC0-41D3-BA8F-E34891E004FA}" type="presParOf" srcId="{9D30BDC3-C3DE-4410-93AB-F88232C13119}" destId="{92639F6A-BFB0-40C6-A67F-7E6FAF31C624}" srcOrd="0" destOrd="0" presId="urn:microsoft.com/office/officeart/2005/8/layout/arrow5"/>
    <dgm:cxn modelId="{1753EF6F-44E3-4BF0-9D4B-F511EA981C1C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/>
      <dgm:spPr/>
      <dgm:t>
        <a:bodyPr/>
        <a:lstStyle/>
        <a:p>
          <a:pPr algn="l"/>
          <a:r>
            <a:rPr lang="en-US" dirty="0" smtClean="0">
              <a:effectLst/>
            </a:rPr>
            <a:t>   Said    </a:t>
          </a:r>
          <a:r>
            <a:rPr lang="en-US" dirty="0" err="1" smtClean="0">
              <a:effectLst/>
            </a:rPr>
            <a:t>oʻylanib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qoldi</a:t>
          </a:r>
          <a:r>
            <a:rPr lang="en-US" dirty="0" smtClean="0">
              <a:effectLst/>
            </a:rPr>
            <a:t>.</a:t>
          </a:r>
          <a:endParaRPr lang="ru-RU" b="1" dirty="0"/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r>
            <a:rPr lang="en-US" dirty="0" smtClean="0">
              <a:effectLst/>
            </a:rPr>
            <a:t>Said </a:t>
          </a:r>
          <a:r>
            <a:rPr lang="en-US" dirty="0" err="1" smtClean="0">
              <a:solidFill>
                <a:srgbClr val="FF0000"/>
              </a:solidFill>
              <a:effectLst/>
            </a:rPr>
            <a:t>bir</a:t>
          </a:r>
          <a:r>
            <a:rPr lang="en-US" dirty="0" smtClean="0">
              <a:solidFill>
                <a:srgbClr val="FF0000"/>
              </a:solidFill>
              <a:effectLst/>
            </a:rPr>
            <a:t> </a:t>
          </a:r>
          <a:r>
            <a:rPr lang="en-US" dirty="0" err="1" smtClean="0">
              <a:solidFill>
                <a:srgbClr val="FF0000"/>
              </a:solidFill>
              <a:effectLst/>
            </a:rPr>
            <a:t>zum</a:t>
          </a:r>
          <a:r>
            <a:rPr lang="en-US" dirty="0" smtClean="0">
              <a:solidFill>
                <a:srgbClr val="FF0000"/>
              </a:solidFill>
              <a:effectLst/>
            </a:rPr>
            <a:t> </a:t>
          </a:r>
          <a:r>
            <a:rPr lang="en-US" dirty="0" err="1" smtClean="0">
              <a:effectLst/>
            </a:rPr>
            <a:t>oʻylanib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qoldi</a:t>
          </a:r>
          <a:r>
            <a:rPr lang="en-US" dirty="0" smtClean="0">
              <a:effectLst/>
            </a:rPr>
            <a:t>.</a:t>
          </a:r>
          <a:endParaRPr lang="ru-RU" b="1" dirty="0"/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EC228-189B-4037-8A55-52ADE45D59CC}" type="presOf" srcId="{85C32212-4E5C-44BC-8D95-EBA684AEC763}" destId="{92639F6A-BFB0-40C6-A67F-7E6FAF31C624}" srcOrd="0" destOrd="0" presId="urn:microsoft.com/office/officeart/2005/8/layout/arrow5"/>
    <dgm:cxn modelId="{C520226B-3138-4782-8C52-0CE07148476C}" type="presOf" srcId="{CD883B3A-5A6A-468A-B1D6-1DDE30A57808}" destId="{1BB23229-2A66-45FF-A18E-F5F3ACA3A91C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ABFEF329-9491-4D6F-908C-43A808531F2F}" type="presOf" srcId="{D614E3CE-CDFE-4844-98B5-6A06128AABCE}" destId="{9D30BDC3-C3DE-4410-93AB-F88232C13119}" srcOrd="0" destOrd="0" presId="urn:microsoft.com/office/officeart/2005/8/layout/arrow5"/>
    <dgm:cxn modelId="{20EC8DD0-7AD9-4199-B977-0E9E3B14AF3D}" type="presParOf" srcId="{9D30BDC3-C3DE-4410-93AB-F88232C13119}" destId="{92639F6A-BFB0-40C6-A67F-7E6FAF31C624}" srcOrd="0" destOrd="0" presId="urn:microsoft.com/office/officeart/2005/8/layout/arrow5"/>
    <dgm:cxn modelId="{1C807895-168B-4A56-B5AE-9ECF8FD59EAC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/>
      <dgm:spPr/>
      <dgm:t>
        <a:bodyPr/>
        <a:lstStyle/>
        <a:p>
          <a:pPr algn="l"/>
          <a:r>
            <a:rPr lang="en-US" dirty="0" smtClean="0">
              <a:effectLst/>
            </a:rPr>
            <a:t>   </a:t>
          </a:r>
          <a:r>
            <a:rPr lang="en-US" dirty="0" err="1" smtClean="0">
              <a:effectLst/>
            </a:rPr>
            <a:t>Mashinaning</a:t>
          </a:r>
          <a:r>
            <a:rPr lang="en-US" dirty="0" smtClean="0">
              <a:effectLst/>
            </a:rPr>
            <a:t>      </a:t>
          </a:r>
          <a:r>
            <a:rPr lang="en-US" dirty="0" err="1" smtClean="0">
              <a:effectLst/>
            </a:rPr>
            <a:t>motori</a:t>
          </a:r>
          <a:r>
            <a:rPr lang="en-US" dirty="0" smtClean="0">
              <a:effectLst/>
            </a:rPr>
            <a:t>            </a:t>
          </a:r>
          <a:r>
            <a:rPr lang="en-US" dirty="0" err="1" smtClean="0">
              <a:effectLst/>
            </a:rPr>
            <a:t>oʻt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oldi</a:t>
          </a:r>
          <a:r>
            <a:rPr lang="en-US" dirty="0" smtClean="0">
              <a:effectLst/>
            </a:rPr>
            <a:t>. </a:t>
          </a:r>
          <a:endParaRPr lang="ru-RU" b="1" dirty="0"/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r>
            <a:rPr lang="en-US" dirty="0" err="1" smtClean="0">
              <a:effectLst/>
            </a:rPr>
            <a:t>Mashinaning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motori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solidFill>
                <a:srgbClr val="FF0000"/>
              </a:solidFill>
              <a:effectLst/>
            </a:rPr>
            <a:t>zo‘rg‘a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oʻt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oldi</a:t>
          </a:r>
          <a:r>
            <a:rPr lang="en-US" dirty="0" smtClean="0">
              <a:effectLst/>
            </a:rPr>
            <a:t>. </a:t>
          </a:r>
          <a:endParaRPr lang="ru-RU" b="1" dirty="0"/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7F9B6-17FD-4B13-845E-CDDBEE5B4FAC}" type="presOf" srcId="{85C32212-4E5C-44BC-8D95-EBA684AEC763}" destId="{92639F6A-BFB0-40C6-A67F-7E6FAF31C624}" srcOrd="0" destOrd="0" presId="urn:microsoft.com/office/officeart/2005/8/layout/arrow5"/>
    <dgm:cxn modelId="{4F8B297D-BD5B-4FB5-AC8F-E6EBADF5F91A}" type="presOf" srcId="{CD883B3A-5A6A-468A-B1D6-1DDE30A57808}" destId="{1BB23229-2A66-45FF-A18E-F5F3ACA3A91C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A1FEFFF2-A9E6-497D-A7C4-320A79AFA36B}" type="presOf" srcId="{D614E3CE-CDFE-4844-98B5-6A06128AABCE}" destId="{9D30BDC3-C3DE-4410-93AB-F88232C13119}" srcOrd="0" destOrd="0" presId="urn:microsoft.com/office/officeart/2005/8/layout/arrow5"/>
    <dgm:cxn modelId="{D6A91779-C859-4EA0-A027-2B4BEFDA80F5}" type="presParOf" srcId="{9D30BDC3-C3DE-4410-93AB-F88232C13119}" destId="{92639F6A-BFB0-40C6-A67F-7E6FAF31C624}" srcOrd="0" destOrd="0" presId="urn:microsoft.com/office/officeart/2005/8/layout/arrow5"/>
    <dgm:cxn modelId="{8686E94F-86CA-4278-93C8-00432719AF8C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14E3CE-CDFE-4844-98B5-6A06128AABC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C32212-4E5C-44BC-8D95-EBA684AEC763}">
      <dgm:prSet phldrT="[Текст]"/>
      <dgm:spPr/>
      <dgm:t>
        <a:bodyPr/>
        <a:lstStyle/>
        <a:p>
          <a:pPr algn="l"/>
          <a:r>
            <a:rPr lang="en-US" dirty="0" smtClean="0">
              <a:effectLst/>
            </a:rPr>
            <a:t>  Bola       </a:t>
          </a:r>
          <a:r>
            <a:rPr lang="en-US" dirty="0" err="1" smtClean="0">
              <a:effectLst/>
            </a:rPr>
            <a:t>yugurib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keldi</a:t>
          </a:r>
          <a:r>
            <a:rPr lang="en-US" dirty="0" smtClean="0">
              <a:effectLst/>
            </a:rPr>
            <a:t>.</a:t>
          </a:r>
          <a:endParaRPr lang="ru-RU" b="1" dirty="0"/>
        </a:p>
      </dgm:t>
    </dgm:pt>
    <dgm:pt modelId="{38BC6DCB-AD34-4A88-BF6E-8DCDC52D8FD5}" type="parTrans" cxnId="{6916AEDE-E873-4965-85EF-3DC0754F1735}">
      <dgm:prSet/>
      <dgm:spPr/>
      <dgm:t>
        <a:bodyPr/>
        <a:lstStyle/>
        <a:p>
          <a:endParaRPr lang="ru-RU"/>
        </a:p>
      </dgm:t>
    </dgm:pt>
    <dgm:pt modelId="{8FCEF217-8310-42A8-A150-3FC7A752D367}" type="sibTrans" cxnId="{6916AEDE-E873-4965-85EF-3DC0754F1735}">
      <dgm:prSet/>
      <dgm:spPr/>
      <dgm:t>
        <a:bodyPr/>
        <a:lstStyle/>
        <a:p>
          <a:endParaRPr lang="ru-RU"/>
        </a:p>
      </dgm:t>
    </dgm:pt>
    <dgm:pt modelId="{CD883B3A-5A6A-468A-B1D6-1DDE30A57808}">
      <dgm:prSet phldrT="[Текст]"/>
      <dgm:spPr/>
      <dgm:t>
        <a:bodyPr/>
        <a:lstStyle/>
        <a:p>
          <a:r>
            <a:rPr lang="en-US" dirty="0" smtClean="0">
              <a:effectLst/>
            </a:rPr>
            <a:t>Bola </a:t>
          </a:r>
          <a:r>
            <a:rPr lang="en-US" dirty="0" err="1" smtClean="0">
              <a:solidFill>
                <a:srgbClr val="FF0000"/>
              </a:solidFill>
            </a:rPr>
            <a:t>halloslab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yugurib</a:t>
          </a:r>
          <a:r>
            <a:rPr lang="en-US" dirty="0" smtClean="0">
              <a:effectLst/>
            </a:rPr>
            <a:t> </a:t>
          </a:r>
          <a:r>
            <a:rPr lang="en-US" dirty="0" err="1" smtClean="0">
              <a:effectLst/>
            </a:rPr>
            <a:t>keldi</a:t>
          </a:r>
          <a:r>
            <a:rPr lang="en-US" dirty="0" smtClean="0">
              <a:effectLst/>
            </a:rPr>
            <a:t>.</a:t>
          </a:r>
          <a:endParaRPr lang="ru-RU" b="1" dirty="0"/>
        </a:p>
      </dgm:t>
    </dgm:pt>
    <dgm:pt modelId="{2730C9D7-3B21-4A0E-9322-93C7E37B1F67}" type="parTrans" cxnId="{C095555C-ACA0-47D7-9769-6309E540A29C}">
      <dgm:prSet/>
      <dgm:spPr/>
      <dgm:t>
        <a:bodyPr/>
        <a:lstStyle/>
        <a:p>
          <a:endParaRPr lang="ru-RU"/>
        </a:p>
      </dgm:t>
    </dgm:pt>
    <dgm:pt modelId="{00320CE4-5077-4070-9556-53AC49CB79C8}" type="sibTrans" cxnId="{C095555C-ACA0-47D7-9769-6309E540A29C}">
      <dgm:prSet/>
      <dgm:spPr/>
      <dgm:t>
        <a:bodyPr/>
        <a:lstStyle/>
        <a:p>
          <a:endParaRPr lang="ru-RU"/>
        </a:p>
      </dgm:t>
    </dgm:pt>
    <dgm:pt modelId="{9D30BDC3-C3DE-4410-93AB-F88232C13119}" type="pres">
      <dgm:prSet presAssocID="{D614E3CE-CDFE-4844-98B5-6A06128AA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9F6A-BFB0-40C6-A67F-7E6FAF31C624}" type="pres">
      <dgm:prSet presAssocID="{85C32212-4E5C-44BC-8D95-EBA684AEC7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3229-2A66-45FF-A18E-F5F3ACA3A91C}" type="pres">
      <dgm:prSet presAssocID="{CD883B3A-5A6A-468A-B1D6-1DDE30A578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77D06-A34E-4518-A1C0-9AA469E83046}" type="presOf" srcId="{D614E3CE-CDFE-4844-98B5-6A06128AABCE}" destId="{9D30BDC3-C3DE-4410-93AB-F88232C13119}" srcOrd="0" destOrd="0" presId="urn:microsoft.com/office/officeart/2005/8/layout/arrow5"/>
    <dgm:cxn modelId="{0B549EE9-5578-4650-B781-33DD125C1E02}" type="presOf" srcId="{85C32212-4E5C-44BC-8D95-EBA684AEC763}" destId="{92639F6A-BFB0-40C6-A67F-7E6FAF31C624}" srcOrd="0" destOrd="0" presId="urn:microsoft.com/office/officeart/2005/8/layout/arrow5"/>
    <dgm:cxn modelId="{6916AEDE-E873-4965-85EF-3DC0754F1735}" srcId="{D614E3CE-CDFE-4844-98B5-6A06128AABCE}" destId="{85C32212-4E5C-44BC-8D95-EBA684AEC763}" srcOrd="0" destOrd="0" parTransId="{38BC6DCB-AD34-4A88-BF6E-8DCDC52D8FD5}" sibTransId="{8FCEF217-8310-42A8-A150-3FC7A752D367}"/>
    <dgm:cxn modelId="{C095555C-ACA0-47D7-9769-6309E540A29C}" srcId="{D614E3CE-CDFE-4844-98B5-6A06128AABCE}" destId="{CD883B3A-5A6A-468A-B1D6-1DDE30A57808}" srcOrd="1" destOrd="0" parTransId="{2730C9D7-3B21-4A0E-9322-93C7E37B1F67}" sibTransId="{00320CE4-5077-4070-9556-53AC49CB79C8}"/>
    <dgm:cxn modelId="{64FAEF97-C928-44CF-A82E-0CF17CCE31BA}" type="presOf" srcId="{CD883B3A-5A6A-468A-B1D6-1DDE30A57808}" destId="{1BB23229-2A66-45FF-A18E-F5F3ACA3A91C}" srcOrd="0" destOrd="0" presId="urn:microsoft.com/office/officeart/2005/8/layout/arrow5"/>
    <dgm:cxn modelId="{05128DEF-8094-42C5-916B-8EF3C9297AA8}" type="presParOf" srcId="{9D30BDC3-C3DE-4410-93AB-F88232C13119}" destId="{92639F6A-BFB0-40C6-A67F-7E6FAF31C624}" srcOrd="0" destOrd="0" presId="urn:microsoft.com/office/officeart/2005/8/layout/arrow5"/>
    <dgm:cxn modelId="{0439D40A-6C8D-497A-9B81-C4D768CE8797}" type="presParOf" srcId="{9D30BDC3-C3DE-4410-93AB-F88232C13119}" destId="{1BB23229-2A66-45FF-A18E-F5F3ACA3A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1069" y="270274"/>
          <a:ext cx="5657050" cy="565705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rgbClr val="FF0000"/>
              </a:solidFill>
              <a:effectLst/>
            </a:rPr>
            <a:t>Gulnora</a:t>
          </a:r>
          <a:r>
            <a:rPr lang="en-US" sz="37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rgbClr val="FF0000"/>
              </a:solidFill>
              <a:effectLst/>
            </a:rPr>
            <a:t>qattiq</a:t>
          </a:r>
          <a:r>
            <a:rPr lang="en-US" sz="37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rgbClr val="FF0000"/>
              </a:solidFill>
              <a:effectLst/>
            </a:rPr>
            <a:t>chalingan</a:t>
          </a:r>
          <a:r>
            <a:rPr lang="en-US" sz="37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rgbClr val="FF0000"/>
              </a:solidFill>
              <a:effectLst/>
            </a:rPr>
            <a:t>mashina</a:t>
          </a:r>
          <a:r>
            <a:rPr lang="en-US" sz="37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rgbClr val="FF0000"/>
              </a:solidFill>
              <a:effectLst/>
            </a:rPr>
            <a:t>signalidan</a:t>
          </a:r>
          <a:r>
            <a:rPr lang="en-US" sz="3700" b="1" kern="1200" dirty="0" smtClean="0">
              <a:solidFill>
                <a:srgbClr val="FF0000"/>
              </a:solidFill>
              <a:effectLst/>
            </a:rPr>
            <a:t>     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b="1" kern="1200" dirty="0">
            <a:solidFill>
              <a:srgbClr val="FF0000"/>
            </a:solidFill>
          </a:endParaRPr>
        </a:p>
      </dsp:txBody>
      <dsp:txXfrm rot="5400000">
        <a:off x="1070" y="1684535"/>
        <a:ext cx="4667066" cy="2828525"/>
      </dsp:txXfrm>
    </dsp:sp>
    <dsp:sp modelId="{1BB23229-2A66-45FF-A18E-F5F3ACA3A91C}">
      <dsp:nvSpPr>
        <dsp:cNvPr id="0" name=""/>
        <dsp:cNvSpPr/>
      </dsp:nvSpPr>
      <dsp:spPr>
        <a:xfrm rot="5400000">
          <a:off x="5962380" y="270274"/>
          <a:ext cx="5657050" cy="565705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chemeClr val="accent4"/>
              </a:solidFill>
              <a:effectLst/>
            </a:rPr>
            <a:t>Gulnora</a:t>
          </a:r>
          <a:r>
            <a:rPr lang="en-US" sz="3700" b="1" kern="1200" dirty="0" smtClean="0">
              <a:solidFill>
                <a:schemeClr val="accent4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chemeClr val="accent4"/>
              </a:solidFill>
              <a:effectLst/>
            </a:rPr>
            <a:t>qattiq</a:t>
          </a:r>
          <a:r>
            <a:rPr lang="en-US" sz="3700" b="1" kern="1200" dirty="0" smtClean="0">
              <a:solidFill>
                <a:schemeClr val="accent4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chemeClr val="accent4"/>
              </a:solidFill>
              <a:effectLst/>
            </a:rPr>
            <a:t>chalingan</a:t>
          </a:r>
          <a:r>
            <a:rPr lang="en-US" sz="3700" b="1" kern="1200" dirty="0" smtClean="0">
              <a:solidFill>
                <a:schemeClr val="accent4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chemeClr val="accent4"/>
              </a:solidFill>
              <a:effectLst/>
            </a:rPr>
            <a:t>mashina</a:t>
          </a:r>
          <a:r>
            <a:rPr lang="en-US" sz="3700" b="1" kern="1200" dirty="0" smtClean="0">
              <a:solidFill>
                <a:schemeClr val="accent4"/>
              </a:solidFill>
              <a:effectLst/>
            </a:rPr>
            <a:t> </a:t>
          </a:r>
          <a:r>
            <a:rPr lang="en-US" sz="3700" b="1" kern="1200" dirty="0" err="1" smtClean="0">
              <a:solidFill>
                <a:schemeClr val="accent4"/>
              </a:solidFill>
              <a:effectLst/>
            </a:rPr>
            <a:t>signalidan</a:t>
          </a:r>
          <a:endParaRPr lang="en-US" sz="3700" b="1" kern="1200" dirty="0" smtClean="0">
            <a:solidFill>
              <a:schemeClr val="accent4"/>
            </a:solidFill>
            <a:effectLst/>
          </a:endParaRP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accent4"/>
              </a:solidFill>
              <a:effectLst/>
            </a:rPr>
            <a:t>                </a:t>
          </a:r>
          <a:endParaRPr lang="ru-RU" sz="3700" b="1" kern="1200" dirty="0">
            <a:solidFill>
              <a:schemeClr val="accent4"/>
            </a:solidFill>
          </a:endParaRPr>
        </a:p>
      </dsp:txBody>
      <dsp:txXfrm rot="-5400000">
        <a:off x="6952365" y="1684537"/>
        <a:ext cx="4667066" cy="2828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chemeClr val="bg1"/>
              </a:solidFill>
              <a:effectLst/>
            </a:rPr>
            <a:t>Bobom</a:t>
          </a:r>
          <a:r>
            <a:rPr lang="en-US" sz="3100" b="1" kern="1200" dirty="0" smtClean="0">
              <a:solidFill>
                <a:schemeClr val="bg1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chemeClr val="bg1"/>
              </a:solidFill>
              <a:effectLst/>
            </a:rPr>
            <a:t>doim</a:t>
          </a:r>
          <a:r>
            <a:rPr lang="en-US" sz="3100" b="1" kern="1200" dirty="0" smtClean="0">
              <a:solidFill>
                <a:schemeClr val="bg1"/>
              </a:solidFill>
              <a:effectLst/>
            </a:rPr>
            <a:t>  </a:t>
          </a:r>
          <a:r>
            <a:rPr lang="en-US" sz="3100" b="1" kern="1200" dirty="0" err="1" smtClean="0">
              <a:solidFill>
                <a:srgbClr val="FF0000"/>
              </a:solidFill>
            </a:rPr>
            <a:t>yoʻl</a:t>
          </a:r>
          <a:r>
            <a:rPr lang="en-US" sz="3100" b="1" kern="1200" dirty="0" smtClean="0">
              <a:solidFill>
                <a:srgbClr val="FF0000"/>
              </a:solidFill>
            </a:rPr>
            <a:t> </a:t>
          </a:r>
          <a:r>
            <a:rPr lang="en-US" sz="3100" b="1" kern="1200" dirty="0" err="1" smtClean="0">
              <a:solidFill>
                <a:srgbClr val="FF0000"/>
              </a:solidFill>
            </a:rPr>
            <a:t>boʻyidan</a:t>
          </a:r>
          <a:r>
            <a:rPr lang="en-US" sz="3100" b="1" kern="1200" dirty="0" smtClean="0">
              <a:solidFill>
                <a:srgbClr val="FF0000"/>
              </a:solidFill>
            </a:rPr>
            <a:t> </a:t>
          </a:r>
          <a:r>
            <a:rPr lang="en-US" sz="3100" b="1" kern="1200" dirty="0" smtClean="0">
              <a:solidFill>
                <a:srgbClr val="FF0000"/>
              </a:solidFill>
              <a:effectLst/>
            </a:rPr>
            <a:t>   </a:t>
          </a:r>
          <a:r>
            <a:rPr lang="en-US" sz="3100" b="1" kern="1200" dirty="0" err="1" smtClean="0">
              <a:solidFill>
                <a:schemeClr val="bg1"/>
              </a:solidFill>
              <a:effectLst/>
            </a:rPr>
            <a:t>yurmasligimni</a:t>
          </a:r>
          <a:r>
            <a:rPr lang="en-US" sz="3100" b="1" kern="1200" dirty="0" smtClean="0">
              <a:solidFill>
                <a:schemeClr val="bg1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chemeClr val="bg1"/>
              </a:solidFill>
              <a:effectLst/>
            </a:rPr>
            <a:t>aytadi</a:t>
          </a:r>
          <a:r>
            <a:rPr lang="en-US" sz="3100" b="1" kern="1200" dirty="0" smtClean="0">
              <a:solidFill>
                <a:schemeClr val="bg1"/>
              </a:solidFill>
              <a:effectLst/>
            </a:rPr>
            <a:t>.</a:t>
          </a:r>
          <a:endParaRPr lang="ru-RU" sz="3100" b="1" kern="1200" dirty="0">
            <a:solidFill>
              <a:schemeClr val="bg1"/>
            </a:solidFill>
          </a:endParaRPr>
        </a:p>
      </dsp:txBody>
      <dsp:txXfrm rot="5400000">
        <a:off x="2338" y="1088423"/>
        <a:ext cx="3587909" cy="2174491"/>
      </dsp:txXfrm>
    </dsp:sp>
    <dsp:sp modelId="{1BB23229-2A66-45FF-A18E-F5F3ACA3A91C}">
      <dsp:nvSpPr>
        <dsp:cNvPr id="0" name=""/>
        <dsp:cNvSpPr/>
      </dsp:nvSpPr>
      <dsp:spPr>
        <a:xfrm rot="5400000">
          <a:off x="612616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chemeClr val="tx1"/>
              </a:solidFill>
              <a:effectLst/>
            </a:rPr>
            <a:t>Bobom</a:t>
          </a:r>
          <a:r>
            <a:rPr lang="en-US" sz="3100" b="1" kern="1200" dirty="0" smtClean="0">
              <a:solidFill>
                <a:schemeClr val="tx1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chemeClr val="tx1"/>
              </a:solidFill>
              <a:effectLst/>
            </a:rPr>
            <a:t>doim</a:t>
          </a:r>
          <a:r>
            <a:rPr lang="en-US" sz="3100" b="1" kern="1200" dirty="0" smtClean="0">
              <a:solidFill>
                <a:schemeClr val="tx1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rgbClr val="FF0000"/>
              </a:solidFill>
              <a:effectLst/>
            </a:rPr>
            <a:t>yoʻl</a:t>
          </a:r>
          <a:r>
            <a:rPr lang="en-US" sz="31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rgbClr val="FF0000"/>
              </a:solidFill>
              <a:effectLst/>
            </a:rPr>
            <a:t>yoqalab</a:t>
          </a:r>
          <a:r>
            <a:rPr lang="en-US" sz="31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chemeClr val="tx1"/>
              </a:solidFill>
              <a:effectLst/>
            </a:rPr>
            <a:t>yurmasligimni</a:t>
          </a:r>
          <a:r>
            <a:rPr lang="en-US" sz="3100" b="1" kern="1200" dirty="0" smtClean="0">
              <a:solidFill>
                <a:schemeClr val="tx1"/>
              </a:solidFill>
              <a:effectLst/>
            </a:rPr>
            <a:t> </a:t>
          </a:r>
          <a:r>
            <a:rPr lang="en-US" sz="3100" b="1" kern="1200" dirty="0" err="1" smtClean="0">
              <a:solidFill>
                <a:schemeClr val="tx1"/>
              </a:solidFill>
              <a:effectLst/>
            </a:rPr>
            <a:t>aytadi</a:t>
          </a:r>
          <a:r>
            <a:rPr lang="en-US" sz="3100" b="1" kern="1200" dirty="0" smtClean="0">
              <a:solidFill>
                <a:schemeClr val="tx1"/>
              </a:solidFill>
              <a:effectLst/>
            </a:rPr>
            <a:t>.</a:t>
          </a:r>
          <a:endParaRPr lang="ru-RU" sz="3100" b="1" kern="1200" dirty="0">
            <a:solidFill>
              <a:schemeClr val="tx1"/>
            </a:solidFill>
          </a:endParaRPr>
        </a:p>
      </dsp:txBody>
      <dsp:txXfrm rot="-5400000">
        <a:off x="6887240" y="1088423"/>
        <a:ext cx="3587909" cy="2174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813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effectLst/>
            </a:rPr>
            <a:t>Teatr</a:t>
          </a:r>
          <a:r>
            <a:rPr lang="en-US" sz="3500" b="1" kern="1200" dirty="0" smtClean="0">
              <a:effectLst/>
            </a:rPr>
            <a:t> </a:t>
          </a:r>
          <a:r>
            <a:rPr lang="en-US" sz="3500" b="1" kern="1200" dirty="0" err="1" smtClean="0">
              <a:effectLst/>
            </a:rPr>
            <a:t>binosi</a:t>
          </a:r>
          <a:r>
            <a:rPr lang="en-US" sz="3500" b="1" kern="1200" dirty="0" smtClean="0">
              <a:effectLst/>
            </a:rPr>
            <a:t> </a:t>
          </a:r>
          <a:r>
            <a:rPr lang="en-US" sz="3500" b="1" kern="1200" dirty="0" err="1" smtClean="0">
              <a:effectLst/>
            </a:rPr>
            <a:t>oldida</a:t>
          </a:r>
          <a:r>
            <a:rPr lang="en-US" sz="3500" b="1" kern="1200" dirty="0" smtClean="0">
              <a:effectLst/>
            </a:rPr>
            <a:t> </a:t>
          </a:r>
          <a:r>
            <a:rPr lang="en-US" sz="3500" b="1" kern="1200" dirty="0" err="1" smtClean="0">
              <a:effectLst/>
            </a:rPr>
            <a:t>odamlar</a:t>
          </a:r>
          <a:r>
            <a:rPr lang="en-US" sz="3500" b="1" kern="1200" dirty="0" smtClean="0">
              <a:effectLst/>
            </a:rPr>
            <a:t>         </a:t>
          </a:r>
          <a:r>
            <a:rPr lang="en-US" sz="3500" b="1" kern="1200" dirty="0" err="1" smtClean="0">
              <a:effectLst/>
            </a:rPr>
            <a:t>edi</a:t>
          </a:r>
          <a:r>
            <a:rPr lang="en-US" sz="3500" b="1" kern="1200" dirty="0" smtClean="0">
              <a:effectLst/>
            </a:rPr>
            <a:t>.</a:t>
          </a:r>
          <a:endParaRPr lang="ru-RU" sz="3500" b="1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>
            <a:solidFill>
              <a:srgbClr val="FF0000"/>
            </a:solidFill>
          </a:endParaRPr>
        </a:p>
      </dsp:txBody>
      <dsp:txXfrm rot="5400000">
        <a:off x="814" y="1709655"/>
        <a:ext cx="4214840" cy="2554449"/>
      </dsp:txXfrm>
    </dsp:sp>
    <dsp:sp modelId="{1BB23229-2A66-45FF-A18E-F5F3ACA3A91C}">
      <dsp:nvSpPr>
        <dsp:cNvPr id="0" name=""/>
        <dsp:cNvSpPr/>
      </dsp:nvSpPr>
      <dsp:spPr>
        <a:xfrm rot="5400000">
          <a:off x="5405889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effectLst/>
            </a:rPr>
            <a:t>Teatr</a:t>
          </a:r>
          <a:r>
            <a:rPr lang="en-US" sz="3500" b="1" kern="1200" dirty="0" smtClean="0">
              <a:effectLst/>
            </a:rPr>
            <a:t> </a:t>
          </a:r>
          <a:r>
            <a:rPr lang="en-US" sz="3500" b="1" kern="1200" dirty="0" err="1" smtClean="0">
              <a:effectLst/>
            </a:rPr>
            <a:t>binosi</a:t>
          </a:r>
          <a:r>
            <a:rPr lang="en-US" sz="3500" b="1" kern="1200" dirty="0" smtClean="0">
              <a:effectLst/>
            </a:rPr>
            <a:t> </a:t>
          </a:r>
          <a:r>
            <a:rPr lang="en-US" sz="3500" b="1" kern="1200" dirty="0" err="1" smtClean="0">
              <a:effectLst/>
            </a:rPr>
            <a:t>oldida</a:t>
          </a:r>
          <a:r>
            <a:rPr lang="en-US" sz="3500" b="1" kern="1200" dirty="0" smtClean="0">
              <a:effectLst/>
            </a:rPr>
            <a:t> </a:t>
          </a:r>
          <a:r>
            <a:rPr lang="en-US" sz="3500" b="1" kern="1200" dirty="0" err="1" smtClean="0">
              <a:effectLst/>
            </a:rPr>
            <a:t>odamlar</a:t>
          </a:r>
          <a:r>
            <a:rPr lang="en-US" sz="3500" b="1" kern="1200" dirty="0" smtClean="0">
              <a:effectLst/>
            </a:rPr>
            <a:t>              </a:t>
          </a:r>
          <a:r>
            <a:rPr lang="en-US" sz="3500" b="1" kern="1200" dirty="0" err="1" smtClean="0">
              <a:effectLst/>
            </a:rPr>
            <a:t>edi</a:t>
          </a:r>
          <a:r>
            <a:rPr lang="en-US" sz="3500" kern="1200" dirty="0" smtClean="0">
              <a:effectLst/>
            </a:rPr>
            <a:t>.</a:t>
          </a:r>
          <a:endParaRPr lang="ru-RU" sz="35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/>
        </a:p>
      </dsp:txBody>
      <dsp:txXfrm rot="-5400000">
        <a:off x="6299947" y="1709656"/>
        <a:ext cx="4214840" cy="2554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813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effectLst/>
            </a:rPr>
            <a:t>Dangasa</a:t>
          </a:r>
          <a:r>
            <a:rPr lang="en-US" sz="4000" b="1" kern="1200" dirty="0" smtClean="0">
              <a:effectLst/>
            </a:rPr>
            <a:t> </a:t>
          </a:r>
          <a:r>
            <a:rPr lang="en-US" sz="4000" b="1" kern="1200" dirty="0" err="1" smtClean="0">
              <a:effectLst/>
            </a:rPr>
            <a:t>salqinda</a:t>
          </a:r>
          <a:r>
            <a:rPr lang="en-US" sz="4000" b="1" kern="1200" dirty="0" smtClean="0">
              <a:effectLst/>
            </a:rPr>
            <a:t> </a:t>
          </a:r>
          <a:r>
            <a:rPr lang="en-US" sz="4000" b="1" kern="1200" dirty="0" err="1" smtClean="0">
              <a:effectLst/>
            </a:rPr>
            <a:t>bemalol</a:t>
          </a:r>
          <a:endParaRPr lang="ru-RU" sz="4000" b="1" kern="1200" dirty="0">
            <a:solidFill>
              <a:srgbClr val="FF0000"/>
            </a:solidFill>
          </a:endParaRPr>
        </a:p>
      </dsp:txBody>
      <dsp:txXfrm rot="5400000">
        <a:off x="814" y="1709655"/>
        <a:ext cx="4214840" cy="2554449"/>
      </dsp:txXfrm>
    </dsp:sp>
    <dsp:sp modelId="{1BB23229-2A66-45FF-A18E-F5F3ACA3A91C}">
      <dsp:nvSpPr>
        <dsp:cNvPr id="0" name=""/>
        <dsp:cNvSpPr/>
      </dsp:nvSpPr>
      <dsp:spPr>
        <a:xfrm rot="5400000">
          <a:off x="5405889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effectLst/>
            </a:rPr>
            <a:t>Dangasa</a:t>
          </a:r>
          <a:r>
            <a:rPr lang="en-US" sz="4100" b="1" kern="1200" dirty="0" smtClean="0">
              <a:effectLst/>
            </a:rPr>
            <a:t> </a:t>
          </a:r>
          <a:r>
            <a:rPr lang="en-US" sz="4100" b="1" kern="1200" dirty="0" err="1" smtClean="0">
              <a:effectLst/>
            </a:rPr>
            <a:t>salqinda</a:t>
          </a:r>
          <a:endParaRPr lang="ru-RU" sz="4100" b="1" kern="1200" dirty="0">
            <a:solidFill>
              <a:srgbClr val="FF0000"/>
            </a:solidFill>
          </a:endParaRPr>
        </a:p>
      </dsp:txBody>
      <dsp:txXfrm rot="-5400000">
        <a:off x="6299947" y="1709656"/>
        <a:ext cx="4214840" cy="2554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813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/>
            </a:rPr>
            <a:t>Jalil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uzoqdan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katta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tezlikda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kelayotgan</a:t>
          </a:r>
          <a:r>
            <a:rPr lang="en-US" sz="3200" kern="1200" dirty="0" smtClean="0">
              <a:effectLst/>
            </a:rPr>
            <a:t>  </a:t>
          </a:r>
          <a:r>
            <a:rPr lang="en-US" sz="3200" kern="1200" dirty="0" err="1" smtClean="0">
              <a:effectLst/>
            </a:rPr>
            <a:t>mashinani</a:t>
          </a:r>
          <a:r>
            <a:rPr lang="en-US" sz="3200" kern="1200" dirty="0" smtClean="0">
              <a:effectLst/>
            </a:rPr>
            <a:t> </a:t>
          </a:r>
          <a:endParaRPr lang="ru-RU" sz="3200" b="1" kern="1200" dirty="0">
            <a:solidFill>
              <a:srgbClr val="FF0000"/>
            </a:solidFill>
          </a:endParaRPr>
        </a:p>
      </dsp:txBody>
      <dsp:txXfrm rot="5400000">
        <a:off x="814" y="1709655"/>
        <a:ext cx="4214840" cy="2554449"/>
      </dsp:txXfrm>
    </dsp:sp>
    <dsp:sp modelId="{1BB23229-2A66-45FF-A18E-F5F3ACA3A91C}">
      <dsp:nvSpPr>
        <dsp:cNvPr id="0" name=""/>
        <dsp:cNvSpPr/>
      </dsp:nvSpPr>
      <dsp:spPr>
        <a:xfrm rot="5400000">
          <a:off x="5405889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/>
            </a:rPr>
            <a:t>Jalilning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uzoqdan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katta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tezlikda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kelayotgan</a:t>
          </a:r>
          <a:r>
            <a:rPr lang="en-US" sz="3200" kern="1200" dirty="0" smtClean="0">
              <a:effectLst/>
            </a:rPr>
            <a:t> </a:t>
          </a:r>
          <a:r>
            <a:rPr lang="en-US" sz="3200" kern="1200" dirty="0" err="1" smtClean="0">
              <a:effectLst/>
            </a:rPr>
            <a:t>mashinaga</a:t>
          </a:r>
          <a:r>
            <a:rPr lang="en-US" sz="3200" kern="1200" dirty="0" smtClean="0">
              <a:effectLst/>
            </a:rPr>
            <a:t>                             </a:t>
          </a:r>
          <a:r>
            <a:rPr lang="en-US" sz="3200" b="1" kern="1200" dirty="0" err="1" smtClean="0">
              <a:solidFill>
                <a:srgbClr val="FF0000"/>
              </a:solidFill>
              <a:effectLst/>
            </a:rPr>
            <a:t>koʻzi</a:t>
          </a:r>
          <a:r>
            <a:rPr lang="en-US" sz="320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</a:rPr>
            <a:t>tush</a:t>
          </a:r>
          <a:r>
            <a:rPr lang="en-US" sz="3200" b="1" kern="1200" dirty="0" err="1" smtClean="0">
              <a:solidFill>
                <a:srgbClr val="FF0000"/>
              </a:solidFill>
              <a:effectLst/>
            </a:rPr>
            <a:t>di</a:t>
          </a:r>
          <a:r>
            <a:rPr lang="en-US" sz="3200" b="1" kern="1200" dirty="0" smtClean="0">
              <a:solidFill>
                <a:srgbClr val="FF0000"/>
              </a:solidFill>
              <a:effectLst/>
            </a:rPr>
            <a:t>.</a:t>
          </a:r>
          <a:endParaRPr lang="ru-RU" sz="3200" b="1" kern="1200" dirty="0">
            <a:solidFill>
              <a:srgbClr val="FF0000"/>
            </a:solidFill>
          </a:endParaRPr>
        </a:p>
      </dsp:txBody>
      <dsp:txXfrm rot="-5400000">
        <a:off x="6299947" y="1709656"/>
        <a:ext cx="4214840" cy="2554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813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effectLst/>
            </a:rPr>
            <a:t>   Said    </a:t>
          </a:r>
          <a:r>
            <a:rPr lang="en-US" sz="4800" kern="1200" dirty="0" err="1" smtClean="0">
              <a:effectLst/>
            </a:rPr>
            <a:t>oʻylanib</a:t>
          </a:r>
          <a:r>
            <a:rPr lang="en-US" sz="4800" kern="1200" dirty="0" smtClean="0">
              <a:effectLst/>
            </a:rPr>
            <a:t> </a:t>
          </a:r>
          <a:r>
            <a:rPr lang="en-US" sz="4800" kern="1200" dirty="0" err="1" smtClean="0">
              <a:effectLst/>
            </a:rPr>
            <a:t>qoldi</a:t>
          </a:r>
          <a:r>
            <a:rPr lang="en-US" sz="4800" kern="1200" dirty="0" smtClean="0">
              <a:effectLst/>
            </a:rPr>
            <a:t>.</a:t>
          </a:r>
          <a:endParaRPr lang="ru-RU" sz="4800" b="1" kern="1200" dirty="0"/>
        </a:p>
      </dsp:txBody>
      <dsp:txXfrm rot="5400000">
        <a:off x="814" y="1709655"/>
        <a:ext cx="4214840" cy="2554449"/>
      </dsp:txXfrm>
    </dsp:sp>
    <dsp:sp modelId="{1BB23229-2A66-45FF-A18E-F5F3ACA3A91C}">
      <dsp:nvSpPr>
        <dsp:cNvPr id="0" name=""/>
        <dsp:cNvSpPr/>
      </dsp:nvSpPr>
      <dsp:spPr>
        <a:xfrm rot="5400000">
          <a:off x="5405889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effectLst/>
            </a:rPr>
            <a:t>Said </a:t>
          </a:r>
          <a:r>
            <a:rPr lang="en-US" sz="4800" kern="1200" dirty="0" err="1" smtClean="0">
              <a:solidFill>
                <a:srgbClr val="FF0000"/>
              </a:solidFill>
              <a:effectLst/>
            </a:rPr>
            <a:t>bir</a:t>
          </a:r>
          <a:r>
            <a:rPr lang="en-US" sz="4800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4800" kern="1200" dirty="0" err="1" smtClean="0">
              <a:solidFill>
                <a:srgbClr val="FF0000"/>
              </a:solidFill>
              <a:effectLst/>
            </a:rPr>
            <a:t>zum</a:t>
          </a:r>
          <a:r>
            <a:rPr lang="en-US" sz="4800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4800" kern="1200" dirty="0" err="1" smtClean="0">
              <a:effectLst/>
            </a:rPr>
            <a:t>oʻylanib</a:t>
          </a:r>
          <a:r>
            <a:rPr lang="en-US" sz="4800" kern="1200" dirty="0" smtClean="0">
              <a:effectLst/>
            </a:rPr>
            <a:t> </a:t>
          </a:r>
          <a:r>
            <a:rPr lang="en-US" sz="4800" kern="1200" dirty="0" err="1" smtClean="0">
              <a:effectLst/>
            </a:rPr>
            <a:t>qoldi</a:t>
          </a:r>
          <a:r>
            <a:rPr lang="en-US" sz="4800" kern="1200" dirty="0" smtClean="0">
              <a:effectLst/>
            </a:rPr>
            <a:t>.</a:t>
          </a:r>
          <a:endParaRPr lang="ru-RU" sz="4800" b="1" kern="1200" dirty="0"/>
        </a:p>
      </dsp:txBody>
      <dsp:txXfrm rot="-5400000">
        <a:off x="6299947" y="1709656"/>
        <a:ext cx="4214840" cy="2554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813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effectLst/>
            </a:rPr>
            <a:t>   </a:t>
          </a:r>
          <a:r>
            <a:rPr lang="en-US" sz="4500" kern="1200" dirty="0" err="1" smtClean="0">
              <a:effectLst/>
            </a:rPr>
            <a:t>Mashinaning</a:t>
          </a:r>
          <a:r>
            <a:rPr lang="en-US" sz="4500" kern="1200" dirty="0" smtClean="0">
              <a:effectLst/>
            </a:rPr>
            <a:t>      </a:t>
          </a:r>
          <a:r>
            <a:rPr lang="en-US" sz="4500" kern="1200" dirty="0" err="1" smtClean="0">
              <a:effectLst/>
            </a:rPr>
            <a:t>motori</a:t>
          </a:r>
          <a:r>
            <a:rPr lang="en-US" sz="4500" kern="1200" dirty="0" smtClean="0">
              <a:effectLst/>
            </a:rPr>
            <a:t>            </a:t>
          </a:r>
          <a:r>
            <a:rPr lang="en-US" sz="4500" kern="1200" dirty="0" err="1" smtClean="0">
              <a:effectLst/>
            </a:rPr>
            <a:t>oʻt</a:t>
          </a:r>
          <a:r>
            <a:rPr lang="en-US" sz="4500" kern="1200" dirty="0" smtClean="0">
              <a:effectLst/>
            </a:rPr>
            <a:t> </a:t>
          </a:r>
          <a:r>
            <a:rPr lang="en-US" sz="4500" kern="1200" dirty="0" err="1" smtClean="0">
              <a:effectLst/>
            </a:rPr>
            <a:t>oldi</a:t>
          </a:r>
          <a:r>
            <a:rPr lang="en-US" sz="4500" kern="1200" dirty="0" smtClean="0">
              <a:effectLst/>
            </a:rPr>
            <a:t>. </a:t>
          </a:r>
          <a:endParaRPr lang="ru-RU" sz="4500" b="1" kern="1200" dirty="0"/>
        </a:p>
      </dsp:txBody>
      <dsp:txXfrm rot="5400000">
        <a:off x="814" y="1709655"/>
        <a:ext cx="4214840" cy="2554449"/>
      </dsp:txXfrm>
    </dsp:sp>
    <dsp:sp modelId="{1BB23229-2A66-45FF-A18E-F5F3ACA3A91C}">
      <dsp:nvSpPr>
        <dsp:cNvPr id="0" name=""/>
        <dsp:cNvSpPr/>
      </dsp:nvSpPr>
      <dsp:spPr>
        <a:xfrm rot="5400000">
          <a:off x="5405889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>
              <a:effectLst/>
            </a:rPr>
            <a:t>Mashinaning</a:t>
          </a:r>
          <a:r>
            <a:rPr lang="en-US" sz="4500" kern="1200" dirty="0" smtClean="0">
              <a:effectLst/>
            </a:rPr>
            <a:t> </a:t>
          </a:r>
          <a:r>
            <a:rPr lang="en-US" sz="4500" kern="1200" dirty="0" err="1" smtClean="0">
              <a:effectLst/>
            </a:rPr>
            <a:t>motori</a:t>
          </a:r>
          <a:r>
            <a:rPr lang="en-US" sz="4500" kern="1200" dirty="0" smtClean="0">
              <a:effectLst/>
            </a:rPr>
            <a:t> </a:t>
          </a:r>
          <a:r>
            <a:rPr lang="en-US" sz="4500" kern="1200" dirty="0" err="1" smtClean="0">
              <a:solidFill>
                <a:srgbClr val="FF0000"/>
              </a:solidFill>
              <a:effectLst/>
            </a:rPr>
            <a:t>zo‘rg‘a</a:t>
          </a:r>
          <a:r>
            <a:rPr lang="en-US" sz="4500" kern="1200" dirty="0" smtClean="0">
              <a:effectLst/>
            </a:rPr>
            <a:t> </a:t>
          </a:r>
          <a:r>
            <a:rPr lang="en-US" sz="4500" kern="1200" dirty="0" err="1" smtClean="0">
              <a:effectLst/>
            </a:rPr>
            <a:t>oʻt</a:t>
          </a:r>
          <a:r>
            <a:rPr lang="en-US" sz="4500" kern="1200" dirty="0" smtClean="0">
              <a:effectLst/>
            </a:rPr>
            <a:t> </a:t>
          </a:r>
          <a:r>
            <a:rPr lang="en-US" sz="4500" kern="1200" dirty="0" err="1" smtClean="0">
              <a:effectLst/>
            </a:rPr>
            <a:t>oldi</a:t>
          </a:r>
          <a:r>
            <a:rPr lang="en-US" sz="4500" kern="1200" dirty="0" smtClean="0">
              <a:effectLst/>
            </a:rPr>
            <a:t>. </a:t>
          </a:r>
          <a:endParaRPr lang="ru-RU" sz="4500" b="1" kern="1200" dirty="0"/>
        </a:p>
      </dsp:txBody>
      <dsp:txXfrm rot="-5400000">
        <a:off x="6299947" y="1709656"/>
        <a:ext cx="4214840" cy="2554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9F6A-BFB0-40C6-A67F-7E6FAF31C624}">
      <dsp:nvSpPr>
        <dsp:cNvPr id="0" name=""/>
        <dsp:cNvSpPr/>
      </dsp:nvSpPr>
      <dsp:spPr>
        <a:xfrm rot="16200000">
          <a:off x="813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effectLst/>
            </a:rPr>
            <a:t>  Bola       </a:t>
          </a:r>
          <a:r>
            <a:rPr lang="en-US" sz="4900" kern="1200" dirty="0" err="1" smtClean="0">
              <a:effectLst/>
            </a:rPr>
            <a:t>yugurib</a:t>
          </a:r>
          <a:r>
            <a:rPr lang="en-US" sz="4900" kern="1200" dirty="0" smtClean="0">
              <a:effectLst/>
            </a:rPr>
            <a:t> </a:t>
          </a:r>
          <a:r>
            <a:rPr lang="en-US" sz="4900" kern="1200" dirty="0" err="1" smtClean="0">
              <a:effectLst/>
            </a:rPr>
            <a:t>keldi</a:t>
          </a:r>
          <a:r>
            <a:rPr lang="en-US" sz="4900" kern="1200" dirty="0" smtClean="0">
              <a:effectLst/>
            </a:rPr>
            <a:t>.</a:t>
          </a:r>
          <a:endParaRPr lang="ru-RU" sz="4900" b="1" kern="1200" dirty="0"/>
        </a:p>
      </dsp:txBody>
      <dsp:txXfrm rot="5400000">
        <a:off x="814" y="1709655"/>
        <a:ext cx="4214840" cy="2554449"/>
      </dsp:txXfrm>
    </dsp:sp>
    <dsp:sp modelId="{1BB23229-2A66-45FF-A18E-F5F3ACA3A91C}">
      <dsp:nvSpPr>
        <dsp:cNvPr id="0" name=""/>
        <dsp:cNvSpPr/>
      </dsp:nvSpPr>
      <dsp:spPr>
        <a:xfrm rot="5400000">
          <a:off x="5405889" y="432432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effectLst/>
            </a:rPr>
            <a:t>Bola </a:t>
          </a:r>
          <a:r>
            <a:rPr lang="en-US" sz="4900" kern="1200" dirty="0" err="1" smtClean="0">
              <a:solidFill>
                <a:srgbClr val="FF0000"/>
              </a:solidFill>
            </a:rPr>
            <a:t>halloslab</a:t>
          </a:r>
          <a:r>
            <a:rPr lang="en-US" sz="4900" kern="1200" dirty="0" smtClean="0">
              <a:effectLst/>
            </a:rPr>
            <a:t> </a:t>
          </a:r>
          <a:r>
            <a:rPr lang="en-US" sz="4900" kern="1200" dirty="0" err="1" smtClean="0">
              <a:effectLst/>
            </a:rPr>
            <a:t>yugurib</a:t>
          </a:r>
          <a:r>
            <a:rPr lang="en-US" sz="4900" kern="1200" dirty="0" smtClean="0">
              <a:effectLst/>
            </a:rPr>
            <a:t> </a:t>
          </a:r>
          <a:r>
            <a:rPr lang="en-US" sz="4900" kern="1200" dirty="0" err="1" smtClean="0">
              <a:effectLst/>
            </a:rPr>
            <a:t>keldi</a:t>
          </a:r>
          <a:r>
            <a:rPr lang="en-US" sz="4900" kern="1200" dirty="0" smtClean="0">
              <a:effectLst/>
            </a:rPr>
            <a:t>.</a:t>
          </a:r>
          <a:endParaRPr lang="ru-RU" sz="4900" b="1" kern="1200" dirty="0"/>
        </a:p>
      </dsp:txBody>
      <dsp:txXfrm rot="-5400000">
        <a:off x="6299947" y="1709656"/>
        <a:ext cx="4214840" cy="255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9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2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4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8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6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3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6142-3596-4E22-AF73-DEB970E89C4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E601-4890-4C5F-8CD8-21D28531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099" y="1655533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293" y="3212758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141345" y="3001010"/>
            <a:ext cx="1986915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yalpayib yotmoq</a:t>
            </a:r>
            <a:endParaRPr lang="ru-RU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20640" y="2995295"/>
            <a:ext cx="1986915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gavjum</a:t>
            </a:r>
            <a:endParaRPr lang="ru-RU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78040" y="2994660"/>
            <a:ext cx="1986915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yoʼl yoqalab</a:t>
            </a:r>
            <a:endParaRPr lang="ru-RU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33975" y="3474720"/>
            <a:ext cx="1977390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koʼzi</a:t>
            </a:r>
            <a:r>
              <a:rPr lang="en-U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tushmoq</a:t>
            </a:r>
            <a:endParaRPr lang="ru-RU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79945" y="3477895"/>
            <a:ext cx="1986915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bir zum</a:t>
            </a:r>
            <a:endParaRPr lang="ru-RU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7535" y="3502025"/>
            <a:ext cx="1986915" cy="419735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halloslash</a:t>
            </a:r>
            <a:endParaRPr lang="ru-RU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44515" y="3986530"/>
            <a:ext cx="3004185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31235" y="3985895"/>
            <a:ext cx="1986915" cy="41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zoʻrgʼa</a:t>
            </a:r>
            <a:endParaRPr lang="ru-RU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9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19157" r="20943" b="25771"/>
          <a:stretch>
            <a:fillRect/>
          </a:stretch>
        </p:blipFill>
        <p:spPr bwMode="auto">
          <a:xfrm>
            <a:off x="593725" y="676275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" name="Rectangle 57"/>
          <p:cNvSpPr>
            <a:spLocks noChangeArrowheads="1"/>
          </p:cNvSpPr>
          <p:nvPr/>
        </p:nvSpPr>
        <p:spPr bwMode="auto">
          <a:xfrm>
            <a:off x="1333500" y="314237"/>
            <a:ext cx="83407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1" i="0" u="none" strike="noStrike" cap="none" normalizeH="0" baseline="0" dirty="0" smtClean="0">
              <a:ln>
                <a:noFill/>
              </a:ln>
              <a:solidFill>
                <a:srgbClr val="4472C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</a:t>
            </a:r>
            <a:r>
              <a:rPr kumimoji="0" lang="en-US" altLang="ru-RU" sz="3600" b="1" i="0" u="none" strike="noStrike" cap="none" normalizeH="0" baseline="0" dirty="0" err="1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Berilgan</a:t>
            </a: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600" b="1" i="0" u="none" strike="noStrike" cap="none" normalizeH="0" baseline="0" dirty="0" err="1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gaplarni</a:t>
            </a: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600" b="1" i="0" u="none" strike="noStrike" cap="none" normalizeH="0" baseline="0" dirty="0" err="1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oʻzgartirib</a:t>
            </a: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600" b="1" i="0" u="none" strike="noStrike" cap="none" normalizeH="0" baseline="0" dirty="0" err="1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62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6034977"/>
              </p:ext>
            </p:extLst>
          </p:nvPr>
        </p:nvGraphicFramePr>
        <p:xfrm>
          <a:off x="304800" y="228600"/>
          <a:ext cx="116205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63128" y="3662740"/>
            <a:ext cx="33906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cho‘chib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tushdi</a:t>
            </a:r>
            <a:endParaRPr lang="ru-RU" sz="3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6754" y="3662740"/>
            <a:ext cx="28897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 err="1">
                <a:solidFill>
                  <a:srgbClr val="00B050"/>
                </a:solidFill>
              </a:rPr>
              <a:t>q</a:t>
            </a:r>
            <a:r>
              <a:rPr lang="en-US" sz="3800" b="1" dirty="0" err="1" smtClean="0">
                <a:solidFill>
                  <a:srgbClr val="00B050"/>
                </a:solidFill>
              </a:rPr>
              <a:t>oʻrqib</a:t>
            </a:r>
            <a:r>
              <a:rPr lang="en-US" sz="3800" b="1" dirty="0" smtClean="0">
                <a:solidFill>
                  <a:srgbClr val="00B050"/>
                </a:solidFill>
              </a:rPr>
              <a:t> </a:t>
            </a:r>
            <a:r>
              <a:rPr lang="en-US" sz="3800" b="1" dirty="0" err="1" smtClean="0">
                <a:solidFill>
                  <a:srgbClr val="00B050"/>
                </a:solidFill>
              </a:rPr>
              <a:t>ketdi</a:t>
            </a:r>
            <a:r>
              <a:rPr lang="en-US" sz="3800" b="1" dirty="0" smtClean="0">
                <a:solidFill>
                  <a:srgbClr val="00B050"/>
                </a:solidFill>
              </a:rPr>
              <a:t>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498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2388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4201" y="3028434"/>
            <a:ext cx="32628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1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3100" b="1" dirty="0" err="1" smtClean="0">
                <a:solidFill>
                  <a:srgbClr val="FF0000"/>
                </a:solidFill>
              </a:rPr>
              <a:t>yoʻl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3100" b="1" dirty="0" err="1" smtClean="0">
                <a:solidFill>
                  <a:srgbClr val="FF0000"/>
                </a:solidFill>
              </a:rPr>
              <a:t>boʻyidan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6800" y="3028434"/>
            <a:ext cx="252465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1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3100" b="1" dirty="0" err="1" smtClean="0">
                <a:solidFill>
                  <a:srgbClr val="FF0000"/>
                </a:solidFill>
              </a:rPr>
              <a:t>yoʻl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</a:rPr>
              <a:t>yoqalab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1448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24385"/>
              </p:ext>
            </p:extLst>
          </p:nvPr>
        </p:nvGraphicFramePr>
        <p:xfrm>
          <a:off x="1003300" y="596900"/>
          <a:ext cx="10515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3447" y="3193534"/>
            <a:ext cx="89313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100" b="1" dirty="0" err="1">
                <a:solidFill>
                  <a:srgbClr val="FF0000"/>
                </a:solidFill>
              </a:rPr>
              <a:t>koʻp</a:t>
            </a: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97932" y="3193534"/>
            <a:ext cx="14938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b="1" dirty="0" err="1" smtClean="0">
                <a:solidFill>
                  <a:srgbClr val="FF0000"/>
                </a:solidFill>
              </a:rPr>
              <a:t>gavjum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5524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749005"/>
              </p:ext>
            </p:extLst>
          </p:nvPr>
        </p:nvGraphicFramePr>
        <p:xfrm>
          <a:off x="1003300" y="596900"/>
          <a:ext cx="10515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64263" y="3993634"/>
            <a:ext cx="3713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choʻzilib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yotardi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0860" y="3993634"/>
            <a:ext cx="3736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yalpayib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yotardi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268742"/>
              </p:ext>
            </p:extLst>
          </p:nvPr>
        </p:nvGraphicFramePr>
        <p:xfrm>
          <a:off x="1003300" y="596900"/>
          <a:ext cx="10515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45397" y="3726934"/>
            <a:ext cx="2164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koʻrib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qoldi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3194" y="3937912"/>
            <a:ext cx="2229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</a:rPr>
              <a:t>oʻzi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tushdi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654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490330"/>
              </p:ext>
            </p:extLst>
          </p:nvPr>
        </p:nvGraphicFramePr>
        <p:xfrm>
          <a:off x="1003300" y="596900"/>
          <a:ext cx="10515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26594" y="2774434"/>
            <a:ext cx="1415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srgbClr val="FF0000"/>
                </a:solidFill>
              </a:rPr>
              <a:t>biroz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77933" y="2774434"/>
            <a:ext cx="2199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srgbClr val="FF0000"/>
                </a:solidFill>
              </a:rPr>
              <a:t>bir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zum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832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6 L -3.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02651"/>
              </p:ext>
            </p:extLst>
          </p:nvPr>
        </p:nvGraphicFramePr>
        <p:xfrm>
          <a:off x="1003300" y="596900"/>
          <a:ext cx="10515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06874" y="3168134"/>
            <a:ext cx="20297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500" dirty="0" err="1">
                <a:solidFill>
                  <a:srgbClr val="FF0000"/>
                </a:solidFill>
              </a:rPr>
              <a:t>qiynalib</a:t>
            </a:r>
            <a:endParaRPr lang="ru-RU" sz="4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04066" y="3168134"/>
            <a:ext cx="172297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500" dirty="0" err="1">
                <a:solidFill>
                  <a:srgbClr val="FF0000"/>
                </a:solidFill>
              </a:rPr>
              <a:t>zo‘rg‘a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3410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218581"/>
              </p:ext>
            </p:extLst>
          </p:nvPr>
        </p:nvGraphicFramePr>
        <p:xfrm>
          <a:off x="1003300" y="596900"/>
          <a:ext cx="10515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56481" y="2774434"/>
            <a:ext cx="237430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900" dirty="0" err="1">
                <a:solidFill>
                  <a:srgbClr val="FF0000"/>
                </a:solidFill>
              </a:rPr>
              <a:t>hansirab</a:t>
            </a:r>
            <a:endParaRPr lang="ru-RU" sz="4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11884" y="2784361"/>
            <a:ext cx="245772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900" dirty="0" err="1">
                <a:solidFill>
                  <a:srgbClr val="FF0000"/>
                </a:solidFill>
              </a:rPr>
              <a:t>halloslab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3954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94"/>
            <a:ext cx="12192000" cy="6814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0" y="2227250"/>
            <a:ext cx="4584700" cy="2913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6186" y="5532732"/>
            <a:ext cx="37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y</a:t>
            </a:r>
            <a:r>
              <a:rPr lang="en-US" sz="4000" b="1" dirty="0" err="1" smtClean="0">
                <a:solidFill>
                  <a:srgbClr val="FF0000"/>
                </a:solidFill>
              </a:rPr>
              <a:t>onyapti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turibdi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359578"/>
            <a:ext cx="10515600" cy="4890294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8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z-Cyrl-UZ" sz="8800" b="1" dirty="0" smtClean="0">
                <a:solidFill>
                  <a:srgbClr val="FF0000"/>
                </a:solidFill>
              </a:rPr>
              <a:t>11</a:t>
            </a:r>
            <a:r>
              <a:rPr lang="en-US" sz="8800" b="1" dirty="0" smtClean="0">
                <a:solidFill>
                  <a:srgbClr val="FF0000"/>
                </a:solidFill>
              </a:rPr>
              <a:t>-BO‘LIM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  <a:r>
              <a:rPr lang="en-US" sz="8500" b="1" dirty="0" smtClean="0">
                <a:solidFill>
                  <a:srgbClr val="00B050"/>
                </a:solidFill>
              </a:rPr>
              <a:t>YO‘L QOIDASI-UMR FOYDASI</a:t>
            </a:r>
          </a:p>
          <a:p>
            <a:pPr marL="0" indent="0" algn="ctr">
              <a:buNone/>
            </a:pPr>
            <a:endParaRPr lang="en-US" sz="8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00B050"/>
                </a:solidFill>
              </a:rPr>
              <a:t/>
            </a:r>
            <a:br>
              <a:rPr lang="en-US" sz="8800" dirty="0">
                <a:solidFill>
                  <a:srgbClr val="00B050"/>
                </a:solidFill>
              </a:rPr>
            </a:b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0375" y="6421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Фоны для презентаций (80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2014457"/>
            <a:ext cx="4318000" cy="3276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2286" y="5507332"/>
            <a:ext cx="568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suhbatlashyapti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kutyapti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2073420"/>
            <a:ext cx="4038600" cy="2668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4786" y="5424252"/>
            <a:ext cx="7226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</a:rPr>
              <a:t>uribdi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harakatlanyapti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o‘tyapti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50" y="1943146"/>
            <a:ext cx="3832050" cy="29759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4517" y="5353009"/>
            <a:ext cx="1671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o‘tyapti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26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етофор - Шаблон для презентаций PowerPoint № 68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529" y="820281"/>
            <a:ext cx="5910941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Mustaqil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topshiriq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3641" y="214584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1 </a:t>
            </a:r>
            <a:r>
              <a:rPr lang="en-US" sz="3200" b="1" dirty="0" smtClean="0">
                <a:solidFill>
                  <a:srgbClr val="002060"/>
                </a:solidFill>
              </a:rPr>
              <a:t>. 2. 3. 4. 5 . 6.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8250" y="2365157"/>
            <a:ext cx="697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Mustaqil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topshiriqni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tekshirish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29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3100" y="323850"/>
            <a:ext cx="930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Yo‘l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belgisi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nima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sababdan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ketib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qoldi</a:t>
            </a:r>
            <a:r>
              <a:rPr lang="en-US" sz="4400" b="1" dirty="0" smtClean="0">
                <a:solidFill>
                  <a:srgbClr val="002060"/>
                </a:solidFill>
              </a:rPr>
              <a:t>?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8900" y="29457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U </a:t>
            </a:r>
            <a:r>
              <a:rPr lang="en-US" sz="5400" b="1" dirty="0" err="1" smtClean="0">
                <a:solidFill>
                  <a:srgbClr val="FF0000"/>
                </a:solidFill>
              </a:rPr>
              <a:t>zerikib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qoldi</a:t>
            </a:r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256" y="1463787"/>
            <a:ext cx="9309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</a:rPr>
              <a:t>Zerika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boshladi</a:t>
            </a:r>
            <a:r>
              <a:rPr lang="en-US" sz="4000" b="1" dirty="0" smtClean="0">
                <a:solidFill>
                  <a:srgbClr val="002060"/>
                </a:solidFill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</a:rPr>
              <a:t>hamda</a:t>
            </a:r>
            <a:r>
              <a:rPr lang="en-US" sz="4000" b="1" dirty="0" smtClean="0">
                <a:solidFill>
                  <a:srgbClr val="002060"/>
                </a:solidFill>
              </a:rPr>
              <a:t> “</a:t>
            </a:r>
            <a:r>
              <a:rPr lang="en-US" sz="4000" b="1" dirty="0" err="1" smtClean="0">
                <a:solidFill>
                  <a:srgbClr val="002060"/>
                </a:solidFill>
              </a:rPr>
              <a:t>zerikib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qoldim”birikmalarida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qanday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ma’no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farqi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bor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r>
              <a:rPr lang="en-US" sz="4800" b="1" dirty="0" smtClean="0">
                <a:solidFill>
                  <a:srgbClr val="002060"/>
                </a:solidFill>
              </a:rPr>
              <a:t/>
            </a:r>
            <a:br>
              <a:rPr lang="en-US" sz="4800" b="1" dirty="0" smtClean="0">
                <a:solidFill>
                  <a:srgbClr val="002060"/>
                </a:solidFill>
              </a:rPr>
            </a:br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906" y="4141443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Yo‘l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belgisi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zerika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boshladi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Men </a:t>
            </a:r>
            <a:r>
              <a:rPr lang="en-US" sz="4400" b="1" dirty="0" err="1">
                <a:solidFill>
                  <a:srgbClr val="FF0000"/>
                </a:solidFill>
              </a:rPr>
              <a:t>yolg‘iz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zerikib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qoldim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600" y="0"/>
            <a:ext cx="1026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100" y="242658"/>
            <a:ext cx="1109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Yo‘l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belgisi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bo‘lgan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ishdan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qanday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xulosa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chiqardi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6100" y="2828836"/>
            <a:ext cx="8597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– </a:t>
            </a:r>
            <a:r>
              <a:rPr lang="en-US" sz="4000" b="1" dirty="0" err="1">
                <a:solidFill>
                  <a:srgbClr val="FF0000"/>
                </a:solidFill>
              </a:rPr>
              <a:t>Bo‘ldi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endi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hech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qachon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o‘rnimni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tashlab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ketmayman</a:t>
            </a:r>
            <a:r>
              <a:rPr lang="en-US" sz="4000" b="1" dirty="0">
                <a:solidFill>
                  <a:srgbClr val="FF0000"/>
                </a:solidFill>
              </a:rPr>
              <a:t>. </a:t>
            </a:r>
            <a:r>
              <a:rPr lang="en-US" sz="4000" b="1" dirty="0" err="1">
                <a:solidFill>
                  <a:srgbClr val="FF0000"/>
                </a:solidFill>
              </a:rPr>
              <a:t>Doim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haydovchilarga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joydan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bolalar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kesib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o‘tishi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haqida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bildirib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turaman</a:t>
            </a:r>
            <a:r>
              <a:rPr lang="en-US" sz="4000" b="1" dirty="0">
                <a:solidFill>
                  <a:srgbClr val="FF0000"/>
                </a:solidFill>
              </a:rPr>
              <a:t>, – </a:t>
            </a:r>
            <a:r>
              <a:rPr lang="en-US" sz="4000" b="1" dirty="0" err="1">
                <a:solidFill>
                  <a:srgbClr val="FF0000"/>
                </a:solidFill>
              </a:rPr>
              <a:t>dedi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Bolalar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yo‘lni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yo‘l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belgisiga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qaramasdan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kesib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+mn-lt"/>
              </a:rPr>
            </a:b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o‘tishlari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to‘g‘rimi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?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Nega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?</a:t>
            </a:r>
            <a:br>
              <a:rPr lang="en-US" b="1" dirty="0" smtClean="0">
                <a:solidFill>
                  <a:srgbClr val="002060"/>
                </a:solidFill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7971" y="24635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Bolalar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yo‘lni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yo‘l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belgisiga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qarab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kesib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o‘tishlari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lozim</a:t>
            </a:r>
            <a:r>
              <a:rPr lang="en-US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Aks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holda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baxtsiz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hodisalar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ro‘y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berishi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mumkin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9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2400" y="365125"/>
            <a:ext cx="8763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Hikoyaga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boshqa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sarlavha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tanlang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38" r="37195" b="61693"/>
          <a:stretch/>
        </p:blipFill>
        <p:spPr>
          <a:xfrm>
            <a:off x="1244600" y="240705"/>
            <a:ext cx="7168848" cy="58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283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Презентация PowerPoint</vt:lpstr>
      <vt:lpstr>Презентация PowerPoint</vt:lpstr>
      <vt:lpstr>Презентация PowerPoint</vt:lpstr>
      <vt:lpstr>Презентация PowerPoint</vt:lpstr>
      <vt:lpstr>Bolalar yo‘lni yo‘l belgisiga qaramasdan kesib o‘tishlari to‘g‘rimi? Nega?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topshiriq: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2022-02-02T16:45:37Z</dcterms:created>
  <dcterms:modified xsi:type="dcterms:W3CDTF">2022-02-07T09:07:46Z</dcterms:modified>
</cp:coreProperties>
</file>