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6" r:id="rId3"/>
    <p:sldId id="269" r:id="rId4"/>
    <p:sldId id="267" r:id="rId5"/>
    <p:sldId id="285" r:id="rId6"/>
    <p:sldId id="268" r:id="rId7"/>
    <p:sldId id="257" r:id="rId8"/>
    <p:sldId id="274" r:id="rId9"/>
    <p:sldId id="258" r:id="rId10"/>
    <p:sldId id="275" r:id="rId11"/>
    <p:sldId id="264" r:id="rId12"/>
    <p:sldId id="280" r:id="rId13"/>
    <p:sldId id="281" r:id="rId14"/>
    <p:sldId id="282" r:id="rId15"/>
    <p:sldId id="283" r:id="rId16"/>
    <p:sldId id="259" r:id="rId17"/>
    <p:sldId id="284" r:id="rId18"/>
    <p:sldId id="286" r:id="rId19"/>
    <p:sldId id="260" r:id="rId20"/>
    <p:sldId id="261" r:id="rId21"/>
    <p:sldId id="262" r:id="rId22"/>
    <p:sldId id="273" r:id="rId23"/>
    <p:sldId id="270" r:id="rId24"/>
    <p:sldId id="263" r:id="rId25"/>
    <p:sldId id="27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660"/>
  </p:normalViewPr>
  <p:slideViewPr>
    <p:cSldViewPr snapToGrid="0">
      <p:cViewPr>
        <p:scale>
          <a:sx n="75" d="100"/>
          <a:sy n="75" d="100"/>
        </p:scale>
        <p:origin x="-168" y="-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75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98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4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01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4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03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8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36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211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D450E-D77A-4D46-97CC-878F1DB72708}" type="datetimeFigureOut">
              <a:rPr lang="ru-RU" smtClean="0"/>
              <a:t>20.02.2022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8273B-31D6-442F-992F-A194B1C47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9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Бесплатные векторы Светофор, более 3 000 изображений AI, 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871" y="1688190"/>
            <a:ext cx="619425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savodxonligi</a:t>
            </a:r>
            <a:endParaRPr lang="ru-RU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5722" y="3411536"/>
            <a:ext cx="5585947" cy="17231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8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Spring Acupuncture Backgrounds for Powerpoint Templates - PPT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ooks PPT Backgrounds - Download free Books Powerpoint Templa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Wallpapers Powerpoint Template Free Presentation Ppt - Template For  Powerpoint - 921x721 Wallpaper - teahub.i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Words Bible Ppt Backgrounds - Powerpoint Presentation Background Ppt - HD Wallpaper 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67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2614" y="315686"/>
            <a:ext cx="9391185" cy="5861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2060"/>
                </a:solidFill>
              </a:rPr>
              <a:t>Bir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soniya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o‘tkazsa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daqiqa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zumgina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yutqazsa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Bir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umrni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yutadi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8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ветофор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 b="783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0374" y="22780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F0"/>
                </a:solidFill>
              </a:rPr>
              <a:t>She’r</a:t>
            </a:r>
            <a:r>
              <a:rPr lang="en-US" sz="4400" b="1" dirty="0" smtClean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matnida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qo‘llangan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harakat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endParaRPr lang="en-US" sz="44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F0"/>
                </a:solidFill>
              </a:rPr>
              <a:t>va</a:t>
            </a:r>
            <a:r>
              <a:rPr lang="en-US" sz="4400" b="1" dirty="0" smtClean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holatni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ifodalovchi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so‘zlarni</a:t>
            </a:r>
            <a:r>
              <a:rPr lang="en-US" sz="4400" b="1" dirty="0">
                <a:solidFill>
                  <a:srgbClr val="00B0F0"/>
                </a:solidFill>
              </a:rPr>
              <a:t> </a:t>
            </a:r>
            <a:endParaRPr lang="en-US" sz="4400" b="1" dirty="0" smtClean="0">
              <a:solidFill>
                <a:srgbClr val="00B0F0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F0"/>
                </a:solidFill>
              </a:rPr>
              <a:t>aniqlab</a:t>
            </a:r>
            <a:r>
              <a:rPr lang="en-US" sz="4400" b="1" dirty="0" smtClean="0">
                <a:solidFill>
                  <a:srgbClr val="00B0F0"/>
                </a:solidFill>
              </a:rPr>
              <a:t> </a:t>
            </a:r>
            <a:r>
              <a:rPr lang="en-US" sz="4400" b="1" dirty="0" err="1">
                <a:solidFill>
                  <a:srgbClr val="00B0F0"/>
                </a:solidFill>
              </a:rPr>
              <a:t>yozing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br>
              <a:rPr lang="en-US" sz="4400" b="1" dirty="0">
                <a:solidFill>
                  <a:srgbClr val="00B0F0"/>
                </a:solidFill>
              </a:rPr>
            </a:br>
            <a:endParaRPr lang="ru-RU" sz="4400" b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1" b="64889" l="30375" r="34250"/>
                    </a14:imgEffect>
                  </a14:imgLayer>
                </a14:imgProps>
              </a:ext>
            </a:extLst>
          </a:blip>
          <a:srcRect l="30294" t="59300" r="65789" b="35271"/>
          <a:stretch/>
        </p:blipFill>
        <p:spPr>
          <a:xfrm>
            <a:off x="2322641" y="2411530"/>
            <a:ext cx="2074126" cy="16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864" y="816428"/>
            <a:ext cx="9725722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Mashinani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-da,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Unda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yana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kimlar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Yo‘lovchilar</a:t>
            </a:r>
            <a:r>
              <a:rPr lang="en-US" sz="4400" b="1" dirty="0">
                <a:solidFill>
                  <a:srgbClr val="002060"/>
                </a:solidFill>
              </a:rPr>
              <a:t>, </a:t>
            </a:r>
            <a:r>
              <a:rPr lang="en-US" sz="4400" b="1" dirty="0" err="1">
                <a:solidFill>
                  <a:srgbClr val="002060"/>
                </a:solidFill>
              </a:rPr>
              <a:t>yo‘lovchi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62" t="44685" r="27143" b="19420"/>
          <a:stretch/>
        </p:blipFill>
        <p:spPr>
          <a:xfrm>
            <a:off x="7556544" y="3308849"/>
            <a:ext cx="4635456" cy="354915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08339" y="1480848"/>
            <a:ext cx="20612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haydar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endParaRPr lang="ru-RU" sz="4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797749" y="22502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97749" y="21359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342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064" y="816428"/>
            <a:ext cx="9725722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err="1" smtClean="0">
                <a:solidFill>
                  <a:srgbClr val="002060"/>
                </a:solidFill>
              </a:rPr>
              <a:t>Yo‘lni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kesish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joyida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Shunday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bo‘lar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qoida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Doim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bunga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faqat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foyda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62" t="44685" r="27143" b="19420"/>
          <a:stretch/>
        </p:blipFill>
        <p:spPr>
          <a:xfrm>
            <a:off x="5917474" y="2508760"/>
            <a:ext cx="5641296" cy="285471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10827" y="1964174"/>
            <a:ext cx="21739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</a:rPr>
              <a:t>amal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qil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9064" y="2562574"/>
            <a:ext cx="22070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Ko‘rasan</a:t>
            </a:r>
            <a:endParaRPr lang="ru-RU" sz="4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2104852" y="1498600"/>
            <a:ext cx="1565448" cy="23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104852" y="1386689"/>
            <a:ext cx="1565448" cy="10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055570" y="2169764"/>
            <a:ext cx="1428571" cy="23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055570" y="2057853"/>
            <a:ext cx="1428571" cy="10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308549" y="2742763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308549" y="2628463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013149" y="33170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013149" y="32027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2614" y="315686"/>
            <a:ext cx="9391185" cy="58612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sira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gapga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chapga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           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so‘ngga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So‘ng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o‘ngga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           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shoshqaloq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      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shataloq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               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yashil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chiroq</a:t>
            </a: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Tezda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yo‘ldan</a:t>
            </a:r>
            <a:r>
              <a:rPr lang="en-US" sz="4400" b="1" dirty="0" smtClean="0">
                <a:solidFill>
                  <a:srgbClr val="002060"/>
                </a:solidFill>
              </a:rPr>
              <a:t>  </a:t>
            </a:r>
            <a:br>
              <a:rPr lang="en-US" sz="4400" b="1" dirty="0" smtClean="0">
                <a:solidFill>
                  <a:srgbClr val="002060"/>
                </a:solidFill>
              </a:rPr>
            </a:br>
            <a:endParaRPr lang="en-US" sz="4400" b="1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80432" y="251754"/>
            <a:ext cx="27538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Chalg‘imay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4497" y="846663"/>
            <a:ext cx="3914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Qaramoq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kerak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79294" y="1455628"/>
            <a:ext cx="437100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Angraymay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oldga</a:t>
            </a:r>
            <a:r>
              <a:rPr lang="en-US" sz="4400" b="1" dirty="0" smtClean="0">
                <a:solidFill>
                  <a:srgbClr val="002060"/>
                </a:solidFill>
              </a:rPr>
              <a:t>,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78990" y="2064593"/>
            <a:ext cx="31661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qarash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kerak</a:t>
            </a:r>
            <a:endParaRPr lang="ru-RU" sz="4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187005" y="3385004"/>
            <a:ext cx="41927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Shoshmay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endParaRPr lang="ru-RU" sz="4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14640" y="3987039"/>
            <a:ext cx="32421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Otmay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11506" y="4596004"/>
            <a:ext cx="24603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Yonganda</a:t>
            </a:r>
            <a:endParaRPr lang="ru-RU" sz="4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98118" y="5363320"/>
            <a:ext cx="1693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o‘tadi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endParaRPr lang="ru-RU" sz="4400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226249" y="1014152"/>
            <a:ext cx="2466651" cy="70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226249" y="846663"/>
            <a:ext cx="2466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71900" y="1616104"/>
            <a:ext cx="215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59200" y="1455628"/>
            <a:ext cx="22036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3634497" y="2225070"/>
            <a:ext cx="2474203" cy="2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34497" y="2064593"/>
            <a:ext cx="24996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118100" y="2933700"/>
            <a:ext cx="27321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5105400" y="2730500"/>
            <a:ext cx="274489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3314700" y="4154445"/>
            <a:ext cx="384211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3340100" y="3987039"/>
            <a:ext cx="381671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>
            <a:off x="4080432" y="4756480"/>
            <a:ext cx="29299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V="1">
            <a:off x="4080432" y="4596004"/>
            <a:ext cx="2955368" cy="104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>
            <a:off x="7198118" y="6132761"/>
            <a:ext cx="15775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V="1">
            <a:off x="7198118" y="6007100"/>
            <a:ext cx="1539482" cy="113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4048449" y="5365445"/>
            <a:ext cx="2199951" cy="129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 flipV="1">
            <a:off x="4048449" y="5257800"/>
            <a:ext cx="2199951" cy="6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56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2614" y="315686"/>
            <a:ext cx="9391185" cy="58612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Bir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soniya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Bir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daqiqa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Bir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zumgina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smtClean="0">
                <a:solidFill>
                  <a:srgbClr val="002060"/>
                </a:solidFill>
              </a:rPr>
              <a:t>                  </a:t>
            </a:r>
            <a:r>
              <a:rPr lang="en-US" sz="4400" b="1" dirty="0" err="1" smtClean="0">
                <a:solidFill>
                  <a:srgbClr val="002060"/>
                </a:solidFill>
              </a:rPr>
              <a:t>Bir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umrni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49646" y="2463820"/>
            <a:ext cx="22407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o‘tkazsa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endParaRPr lang="ru-RU" sz="4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29413" y="3044279"/>
            <a:ext cx="23272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ketkazsa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endParaRPr lang="ru-RU" sz="4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07609" y="3644536"/>
            <a:ext cx="239514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yutqazsa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endParaRPr lang="ru-RU" sz="4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41614" y="4251913"/>
            <a:ext cx="1815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yutadi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endParaRPr lang="ru-RU" sz="44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880549" y="3160968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6880549" y="3046668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880549" y="3812025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880549" y="3697725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286949" y="4366213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286949" y="4251913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474981" y="49934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474981" y="4879189"/>
            <a:ext cx="18824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8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2783" y="212607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50"/>
                </a:solidFill>
              </a:rPr>
              <a:t>Yo‘ldan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kesib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o‘tish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qoidalarini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bilasizmi</a:t>
            </a:r>
            <a:r>
              <a:rPr lang="en-US" sz="4400" b="1" dirty="0">
                <a:solidFill>
                  <a:srgbClr val="00B050"/>
                </a:solidFill>
              </a:rPr>
              <a:t>?</a:t>
            </a:r>
            <a:br>
              <a:rPr lang="en-US" sz="4400" b="1" dirty="0">
                <a:solidFill>
                  <a:srgbClr val="00B050"/>
                </a:solidFill>
              </a:rPr>
            </a:br>
            <a:r>
              <a:rPr lang="en-US" sz="4400" b="1" dirty="0" err="1">
                <a:solidFill>
                  <a:srgbClr val="00B050"/>
                </a:solidFill>
              </a:rPr>
              <a:t>Aytib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bering</a:t>
            </a:r>
            <a:r>
              <a:rPr lang="en-US" sz="4400" b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00B050"/>
                </a:solidFill>
              </a:rPr>
              <a:t/>
            </a:r>
            <a:br>
              <a:rPr lang="en-US" sz="4400" b="1" dirty="0">
                <a:solidFill>
                  <a:srgbClr val="00B050"/>
                </a:solidFill>
              </a:rPr>
            </a:br>
            <a:r>
              <a:rPr lang="en-US" sz="4400" b="1" dirty="0">
                <a:solidFill>
                  <a:srgbClr val="00B050"/>
                </a:solidFill>
              </a:rPr>
              <a:t/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514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0" y="1412519"/>
            <a:ext cx="3572690" cy="4329418"/>
          </a:xfrm>
          <a:prstGeom prst="rect">
            <a:avLst/>
          </a:prstGeom>
        </p:spPr>
      </p:pic>
      <p:pic>
        <p:nvPicPr>
          <p:cNvPr id="1034" name="Picture 10" descr="Tayyorgarlik guruhi uchun yo&amp;#39;l harakati qoidalari. Tayyorgarlik guruhidagi  bolalar bilan yo&amp;#39;l harakati qoidalari bo&amp;#39;yicha suhbat &amp;quot;Hayotingizga  g&amp;#39;amxo&amp;#39;rlik qil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26" y="2503152"/>
            <a:ext cx="2151738" cy="21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yodalar xavfsizligi&amp;quot; yo&amp;#39;l harakati qoidalari bo&amp;#39;yicha sinfdan tashqari  mashg&amp;#39;ulot. &amp;quot;Turar joy hududida piyodalar&amp;quot; mavzusida obzh (guruh) bo&amp;#39;yicha  uslubiy ishlanmalar uchun piyodalar uchun yo&amp;#39;l qoidalari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1326210"/>
            <a:ext cx="4094883" cy="432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1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yodalar xavfsizligi&amp;quot; yo&amp;#39;l harakati qoidalari bo&amp;#39;yicha sinfdan tashqari  mashg&amp;#39;ulot. &amp;quot;Turar joy hududida piyodalar&amp;quot; mavzusida obzh (guruh) bo&amp;#39;yicha  uslubiy ishlanmalar uchun piyodalar uchun yo&amp;#39;l qoidalari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5"/>
          <a:stretch/>
        </p:blipFill>
        <p:spPr bwMode="auto">
          <a:xfrm>
            <a:off x="1625599" y="1027906"/>
            <a:ext cx="4570448" cy="48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yodalar xavfsizligi&amp;quot; yo&amp;#39;l harakati qoidalari bo&amp;#39;yicha sinfdan tashqari  mashg&amp;#39;ulot. &amp;quot;Turar joy hududida piyodalar&amp;quot; mavzusida obzh (guruh) bo&amp;#39;yicha  uslubiy ishlanmalar uchun piyodalar uchun yo&amp;#39;l qoidalari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3"/>
          <a:stretch/>
        </p:blipFill>
        <p:spPr bwMode="auto">
          <a:xfrm>
            <a:off x="6983446" y="1027906"/>
            <a:ext cx="4638148" cy="488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71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2637" y="99831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Yo‘ldan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kesib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o‘tishda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nega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birinchi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navbatda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</a:rPr>
              <a:t>chapga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qarash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kerak</a:t>
            </a:r>
            <a:r>
              <a:rPr lang="en-US" sz="4400" b="1" dirty="0" smtClean="0">
                <a:solidFill>
                  <a:srgbClr val="00B05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sz="4400" b="1" dirty="0">
                <a:solidFill>
                  <a:srgbClr val="00B050"/>
                </a:solidFill>
              </a:rPr>
              <a:t/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Yo&amp;#39;lda oddiy qoidalar. Yordam berish uchun qisqartma. Dumaloq belgi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44" y="2485808"/>
            <a:ext cx="3980628" cy="32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o&amp;#39;l harakati qoidalari bo&amp;#39;yicha ish dasturi. Yo&amp;#39;l harakati qoidalari  bo&amp;#39;yicha ishchi dastur (qo&amp;#39;shimcha ta&amp;#39;lim) (mavzu) Maktabda yo&amp;#39;l harakati  qoidalari bo&amp;#39;yicha ishchi dastu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7"/>
          <a:stretch/>
        </p:blipFill>
        <p:spPr bwMode="auto">
          <a:xfrm>
            <a:off x="6435110" y="3213100"/>
            <a:ext cx="4930392" cy="313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395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5033" y="1566406"/>
            <a:ext cx="10515600" cy="4890294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8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uz-Cyrl-UZ" sz="8800" b="1" dirty="0" smtClean="0">
                <a:solidFill>
                  <a:srgbClr val="FF0000"/>
                </a:solidFill>
              </a:rPr>
              <a:t>11</a:t>
            </a:r>
            <a:r>
              <a:rPr lang="en-US" sz="8800" b="1" dirty="0">
                <a:solidFill>
                  <a:srgbClr val="FF0000"/>
                </a:solidFill>
              </a:rPr>
              <a:t> </a:t>
            </a:r>
            <a:r>
              <a:rPr lang="en-US" sz="8800" b="1" dirty="0" smtClean="0">
                <a:solidFill>
                  <a:srgbClr val="FF0000"/>
                </a:solidFill>
              </a:rPr>
              <a:t>- BO‘LIM</a:t>
            </a:r>
          </a:p>
          <a:p>
            <a:pPr marL="0" indent="0" algn="ctr">
              <a:buNone/>
            </a:pPr>
            <a:r>
              <a:rPr lang="en-US" sz="8800" dirty="0" smtClean="0"/>
              <a:t> </a:t>
            </a:r>
            <a:r>
              <a:rPr lang="en-US" sz="8500" b="1" dirty="0" smtClean="0">
                <a:solidFill>
                  <a:srgbClr val="00B050"/>
                </a:solidFill>
              </a:rPr>
              <a:t>YO‘L QOIDASI - UMR FOYDASI</a:t>
            </a:r>
          </a:p>
          <a:p>
            <a:pPr marL="0" indent="0" algn="ctr">
              <a:buNone/>
            </a:pPr>
            <a:endParaRPr lang="en-US" sz="85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13100" b="1" dirty="0" err="1" smtClean="0">
                <a:solidFill>
                  <a:srgbClr val="7030A0"/>
                </a:solidFill>
              </a:rPr>
              <a:t>Piyodalar</a:t>
            </a:r>
            <a:r>
              <a:rPr lang="en-US" sz="13100" b="1" dirty="0" smtClean="0">
                <a:solidFill>
                  <a:srgbClr val="7030A0"/>
                </a:solidFill>
              </a:rPr>
              <a:t> </a:t>
            </a:r>
            <a:r>
              <a:rPr lang="en-US" sz="13100" b="1" dirty="0" err="1" smtClean="0">
                <a:solidFill>
                  <a:srgbClr val="7030A0"/>
                </a:solidFill>
              </a:rPr>
              <a:t>qo‘shig‘i</a:t>
            </a:r>
            <a:endParaRPr lang="en-US" sz="145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8800" dirty="0">
                <a:solidFill>
                  <a:srgbClr val="00B050"/>
                </a:solidFill>
              </a:rPr>
              <a:t/>
            </a:r>
            <a:br>
              <a:rPr lang="en-US" sz="8800" dirty="0">
                <a:solidFill>
                  <a:srgbClr val="00B050"/>
                </a:solidFill>
              </a:rPr>
            </a:br>
            <a:endParaRPr lang="ru-RU" sz="8800" b="1" dirty="0">
              <a:solidFill>
                <a:srgbClr val="00B05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0375" y="64214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</a:rPr>
              <a:t>Mavzu</a:t>
            </a:r>
            <a:r>
              <a:rPr lang="en-US" sz="9600" b="1" dirty="0" smtClean="0">
                <a:solidFill>
                  <a:srgbClr val="0070C0"/>
                </a:solidFill>
              </a:rPr>
              <a:t>: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2" name="AutoShape 2" descr="Фоны для презентаций (80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91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7835" y="217832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50"/>
                </a:solidFill>
              </a:rPr>
              <a:t>Shoshqaloq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>
                <a:solidFill>
                  <a:srgbClr val="00B050"/>
                </a:solidFill>
              </a:rPr>
              <a:t>bola </a:t>
            </a:r>
            <a:r>
              <a:rPr lang="en-US" sz="4400" b="1" dirty="0" err="1">
                <a:solidFill>
                  <a:srgbClr val="00B050"/>
                </a:solidFill>
              </a:rPr>
              <a:t>qanday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bo‘ladi</a:t>
            </a:r>
            <a:r>
              <a:rPr lang="en-US" sz="4400" b="1" dirty="0">
                <a:solidFill>
                  <a:srgbClr val="00B050"/>
                </a:solidFill>
              </a:rPr>
              <a:t>?</a:t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ru-RU" sz="4400" b="1" dirty="0">
              <a:solidFill>
                <a:srgbClr val="00B050"/>
              </a:solidFill>
            </a:endParaRPr>
          </a:p>
        </p:txBody>
      </p:sp>
      <p:pic>
        <p:nvPicPr>
          <p:cNvPr id="4098" name="Picture 2" descr="Yo&amp;#39;l harakati qoidalari bo&amp;#39;yicha ish dasturi. Yo&amp;#39;l harakati qoidalari  bo&amp;#39;yicha ishchi dastur (qo&amp;#39;shimcha ta&amp;#39;lim) (mavzu) Maktabda yo&amp;#39;l harakati  qoidalari bo&amp;#39;yicha ishchi dast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724" y="3180125"/>
            <a:ext cx="5560327" cy="29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69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6657" y="216702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B050"/>
                </a:solidFill>
              </a:rPr>
              <a:t>Nega</a:t>
            </a:r>
            <a:r>
              <a:rPr lang="en-US" sz="4400" b="1" dirty="0" smtClean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biror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ishni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shoshilmay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qilish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kerak</a:t>
            </a:r>
            <a:r>
              <a:rPr lang="en-US" sz="4400" b="1" dirty="0">
                <a:solidFill>
                  <a:srgbClr val="00B050"/>
                </a:solidFill>
              </a:rPr>
              <a:t>?</a:t>
            </a:r>
            <a:br>
              <a:rPr lang="en-US" sz="4400" b="1" dirty="0">
                <a:solidFill>
                  <a:srgbClr val="00B050"/>
                </a:solidFill>
              </a:rPr>
            </a:b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38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_2022-02-20_23-31-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5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75146">
            <a:off x="991326" y="21162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: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975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236337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She’rni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yod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oling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va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</a:rPr>
              <a:t>undagi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voqeaga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mos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rasm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</a:rPr>
              <a:t>chizing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8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 rot="21247408">
            <a:off x="1668926" y="305856"/>
            <a:ext cx="9064594" cy="4281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noProof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E’</a:t>
            </a:r>
            <a:r>
              <a:rPr kumimoji="0" lang="uz-Latn-UZ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TIBORINGIZ </a:t>
            </a:r>
            <a:r>
              <a:rPr kumimoji="0" lang="uz-Latn-UZ" sz="8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UCHUN RAHMAT!</a:t>
            </a:r>
            <a:endParaRPr kumimoji="0" lang="ru-RU" sz="8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82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75146">
            <a:off x="991326" y="211627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ni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br>
              <a:rPr lang="en-US" sz="54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tekshirish</a:t>
            </a:r>
            <a:r>
              <a:rPr lang="en-US" sz="5400" b="1" dirty="0">
                <a:solidFill>
                  <a:srgbClr val="FF0000"/>
                </a:solidFill>
                <a:latin typeface="+mn-lt"/>
              </a:rPr>
              <a:t>: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131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2851" y="2346770"/>
            <a:ext cx="9287692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4400" b="1" dirty="0" smtClean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«Qoida bilmas yalmog‘iz» </a:t>
            </a: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it-IT" sz="4400" b="1" dirty="0" smtClean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ertagi</a:t>
            </a:r>
            <a:r>
              <a:rPr lang="it-IT" sz="4400" b="1" dirty="0" smtClean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da </a:t>
            </a:r>
            <a:r>
              <a:rPr lang="it-IT" sz="4400" b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ishtirok etgan </a:t>
            </a:r>
            <a:endParaRPr lang="it-IT" sz="4400" b="1" dirty="0" smtClean="0">
              <a:solidFill>
                <a:srgbClr val="00B05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ctr">
              <a:lnSpc>
                <a:spcPct val="107000"/>
              </a:lnSpc>
              <a:spcAft>
                <a:spcPts val="0"/>
              </a:spcAft>
            </a:pPr>
            <a:r>
              <a:rPr lang="it-IT" sz="4400" b="1" dirty="0" smtClean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qahramonlarni </a:t>
            </a:r>
            <a:r>
              <a:rPr lang="it-IT" sz="4400" b="1" dirty="0">
                <a:solidFill>
                  <a:srgbClr val="00B05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yozing. </a:t>
            </a:r>
            <a:endParaRPr lang="ru-RU" dirty="0" smtClean="0">
              <a:solidFill>
                <a:srgbClr val="00B05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96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2" name="Picture 2" descr="День рождение Бабы Яги / События / Садик / Детский сад №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53" y="171456"/>
            <a:ext cx="1972492" cy="28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Quyon Og&amp;#39;aning Xovli To&amp;#39;yi. Multfilm o&amp;#39;zbek tilida Full HD formatda  tomosha. G&amp;#39;ayratbek Abdulaxat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11" y="777205"/>
            <a:ext cx="2929257" cy="196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hizilgan kirpi. Bolalar va yangi boshlanuvchilar uchun kirpi bosqichma  -bosqich qalam bilan qanday chizish mumkin: ko&amp;#39;rsatmala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158" y="1152816"/>
            <a:ext cx="2176840" cy="15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Uch bahodir va ormon jodugari uzbek tilida multfilm смотреть онлайн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4" r="28051"/>
          <a:stretch/>
        </p:blipFill>
        <p:spPr bwMode="auto">
          <a:xfrm>
            <a:off x="1142096" y="3315362"/>
            <a:ext cx="2188444" cy="27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ошка, котенок, мультфильм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2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70" y="3315362"/>
            <a:ext cx="1824941" cy="24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Квест &amp;quot;Спасение Айболита&amp;quot;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1429" y1="67714" x2="12041" y2="8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05" y="3315362"/>
            <a:ext cx="2034922" cy="290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73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Светофор - Шаблон для презентаций PowerPoint № 684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13879" y="7311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smtClean="0">
                <a:ea typeface="Calibri" panose="020F0502020204030204" pitchFamily="34" charset="0"/>
              </a:rPr>
              <a:t>Matn </a:t>
            </a:r>
            <a:r>
              <a:rPr lang="it-IT" sz="2400" b="1" dirty="0">
                <a:ea typeface="Calibri" panose="020F0502020204030204" pitchFamily="34" charset="0"/>
              </a:rPr>
              <a:t>tarkibida uchragan quyidagi soʻzlar nimani anglatishini jadvalga yozing.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63786"/>
              </p:ext>
            </p:extLst>
          </p:nvPr>
        </p:nvGraphicFramePr>
        <p:xfrm>
          <a:off x="2435159" y="1724297"/>
          <a:ext cx="7793058" cy="424542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42989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7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</a:rPr>
                        <a:t>y</a:t>
                      </a:r>
                      <a:r>
                        <a:rPr lang="it-IT" sz="4400" dirty="0" smtClean="0">
                          <a:solidFill>
                            <a:srgbClr val="FF0000"/>
                          </a:solidFill>
                          <a:effectLst/>
                        </a:rPr>
                        <a:t>oʻlkesar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7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4000" dirty="0">
                          <a:solidFill>
                            <a:srgbClr val="FFFF00"/>
                          </a:solidFill>
                          <a:effectLst/>
                        </a:rPr>
                        <a:t>s</a:t>
                      </a:r>
                      <a:r>
                        <a:rPr lang="it-IT" sz="4000" dirty="0" smtClean="0">
                          <a:solidFill>
                            <a:srgbClr val="FFFF00"/>
                          </a:solidFill>
                          <a:effectLst/>
                        </a:rPr>
                        <a:t>halpangquloq</a:t>
                      </a:r>
                      <a:endParaRPr lang="ru-RU" sz="24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7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it-IT" sz="4400" dirty="0" smtClean="0">
                          <a:solidFill>
                            <a:srgbClr val="FF0000"/>
                          </a:solidFill>
                          <a:effectLst/>
                        </a:rPr>
                        <a:t>kki </a:t>
                      </a:r>
                      <a:r>
                        <a:rPr lang="it-IT" sz="4400" dirty="0">
                          <a:solidFill>
                            <a:srgbClr val="FF0000"/>
                          </a:solidFill>
                          <a:effectLst/>
                        </a:rPr>
                        <a:t>koʻzli fonus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3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4800" dirty="0">
                          <a:solidFill>
                            <a:srgbClr val="FFFF00"/>
                          </a:solidFill>
                          <a:effectLst/>
                        </a:rPr>
                        <a:t>z</a:t>
                      </a:r>
                      <a:r>
                        <a:rPr lang="it-IT" sz="4800" dirty="0" smtClean="0">
                          <a:solidFill>
                            <a:srgbClr val="FFFF00"/>
                          </a:solidFill>
                          <a:effectLst/>
                        </a:rPr>
                        <a:t>ebra</a:t>
                      </a:r>
                      <a:endParaRPr lang="ru-RU" sz="3200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601284"/>
              </p:ext>
            </p:extLst>
          </p:nvPr>
        </p:nvGraphicFramePr>
        <p:xfrm>
          <a:off x="6734081" y="1724297"/>
          <a:ext cx="3494136" cy="424542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494136">
                  <a:extLst>
                    <a:ext uri="{9D8B030D-6E8A-4147-A177-3AD203B41FA5}">
                      <a16:colId xmlns:a16="http://schemas.microsoft.com/office/drawing/2014/main" val="723542998"/>
                    </a:ext>
                  </a:extLst>
                </a:gridCol>
              </a:tblGrid>
              <a:tr h="12077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piyodalar</a:t>
                      </a:r>
                      <a:r>
                        <a:rPr lang="en-US" sz="3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o‘tish</a:t>
                      </a:r>
                      <a:r>
                        <a:rPr lang="en-US" sz="3200" b="1" dirty="0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yo‘li</a:t>
                      </a:r>
                      <a:endParaRPr lang="ru-RU" sz="32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545084"/>
                  </a:ext>
                </a:extLst>
              </a:tr>
              <a:tr h="96788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48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quyonvoy</a:t>
                      </a:r>
                      <a:endParaRPr lang="ru-RU" sz="32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7624086"/>
                  </a:ext>
                </a:extLst>
              </a:tr>
              <a:tr h="967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r>
                        <a:rPr lang="it-IT" sz="5400" b="1" dirty="0" smtClean="0">
                          <a:solidFill>
                            <a:srgbClr val="FFFF00"/>
                          </a:solidFill>
                          <a:effectLst/>
                        </a:rPr>
                        <a:t>svetafor</a:t>
                      </a:r>
                      <a:endParaRPr lang="ru-RU" sz="3600" b="1" dirty="0">
                        <a:solidFill>
                          <a:srgbClr val="FFFF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448669"/>
                  </a:ext>
                </a:extLst>
              </a:tr>
              <a:tr h="110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r>
                        <a:rPr lang="it-IT" sz="3200" b="1" dirty="0" smtClean="0">
                          <a:effectLst/>
                        </a:rPr>
                        <a:t>yo‘lga chizilgan</a:t>
                      </a:r>
                      <a:r>
                        <a:rPr lang="it-IT" sz="3200" b="1" baseline="0" dirty="0" smtClean="0">
                          <a:effectLst/>
                        </a:rPr>
                        <a:t> oq chiziqlar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626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67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064" y="816428"/>
            <a:ext cx="9725722" cy="55673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00"/>
                </a:solidFill>
              </a:rPr>
              <a:t>PIYODALAR </a:t>
            </a:r>
            <a:r>
              <a:rPr lang="en-US" sz="5400" b="1" dirty="0" smtClean="0">
                <a:solidFill>
                  <a:srgbClr val="FF0000"/>
                </a:solidFill>
              </a:rPr>
              <a:t>QO‘SHIG‘I</a:t>
            </a:r>
          </a:p>
          <a:p>
            <a:pPr marL="0" indent="0">
              <a:buNone/>
            </a:pP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Mashinani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haydar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-da, </a:t>
            </a:r>
            <a:r>
              <a:rPr lang="en-US" sz="4400" b="1" dirty="0" err="1">
                <a:solidFill>
                  <a:srgbClr val="002060"/>
                </a:solidFill>
              </a:rPr>
              <a:t>haydovchi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Unda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yana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kimlar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bor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>– </a:t>
            </a:r>
            <a:r>
              <a:rPr lang="en-US" sz="4400" b="1" dirty="0" err="1">
                <a:solidFill>
                  <a:srgbClr val="002060"/>
                </a:solidFill>
              </a:rPr>
              <a:t>Yo‘lovchilar</a:t>
            </a:r>
            <a:r>
              <a:rPr lang="en-US" sz="4400" b="1" dirty="0">
                <a:solidFill>
                  <a:srgbClr val="002060"/>
                </a:solidFill>
              </a:rPr>
              <a:t>, </a:t>
            </a:r>
            <a:r>
              <a:rPr lang="en-US" sz="4400" b="1" dirty="0" err="1">
                <a:solidFill>
                  <a:srgbClr val="002060"/>
                </a:solidFill>
              </a:rPr>
              <a:t>yo‘lovchi</a:t>
            </a:r>
            <a:r>
              <a:rPr lang="en-US" sz="4400" b="1" dirty="0">
                <a:solidFill>
                  <a:srgbClr val="002060"/>
                </a:solidFill>
              </a:rPr>
              <a:t>!</a:t>
            </a:r>
            <a:r>
              <a:rPr lang="en-US" sz="4400" b="1" dirty="0"/>
              <a:t/>
            </a:r>
            <a:br>
              <a:rPr lang="en-US" sz="4400" b="1" dirty="0"/>
            </a:br>
            <a:endParaRPr lang="en-US" sz="44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62" t="44685" r="27143" b="19420"/>
          <a:stretch/>
        </p:blipFill>
        <p:spPr>
          <a:xfrm>
            <a:off x="7380514" y="3071744"/>
            <a:ext cx="4635456" cy="354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9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9064" y="816428"/>
            <a:ext cx="9725722" cy="55673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err="1" smtClean="0">
                <a:solidFill>
                  <a:srgbClr val="002060"/>
                </a:solidFill>
              </a:rPr>
              <a:t>Yo‘lni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kesish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joyida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Shunday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bo‘lar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qoida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Doim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amal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qil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bunga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Ko‘rasan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faqat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foyda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9662" t="44685" r="27143" b="19420"/>
          <a:stretch/>
        </p:blipFill>
        <p:spPr>
          <a:xfrm>
            <a:off x="5917474" y="2508760"/>
            <a:ext cx="5641296" cy="28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2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2614" y="315686"/>
            <a:ext cx="9391185" cy="586127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err="1">
                <a:solidFill>
                  <a:srgbClr val="002060"/>
                </a:solidFill>
              </a:rPr>
              <a:t>Chalg‘imay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sira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gapga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Qaramoq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kerak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chapga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Angraymay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oldga</a:t>
            </a:r>
            <a:r>
              <a:rPr lang="en-US" sz="4400" b="1" dirty="0">
                <a:solidFill>
                  <a:srgbClr val="002060"/>
                </a:solidFill>
              </a:rPr>
              <a:t>, </a:t>
            </a:r>
            <a:r>
              <a:rPr lang="en-US" sz="4400" b="1" dirty="0" err="1">
                <a:solidFill>
                  <a:srgbClr val="002060"/>
                </a:solidFill>
              </a:rPr>
              <a:t>so‘ngga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So‘ng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qarash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kerak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o‘ngga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4400" b="1" dirty="0" err="1" smtClean="0">
                <a:solidFill>
                  <a:srgbClr val="002060"/>
                </a:solidFill>
              </a:rPr>
              <a:t>Shoshmay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shoshqaloq</a:t>
            </a:r>
            <a:r>
              <a:rPr lang="en-US" sz="4400" b="1" dirty="0">
                <a:solidFill>
                  <a:srgbClr val="002060"/>
                </a:solidFill>
              </a:rPr>
              <a:t>,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Otmay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tursin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shataloq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Yonganda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yashil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chiroq</a:t>
            </a:r>
            <a:r>
              <a:rPr lang="en-US" sz="4400" b="1" dirty="0">
                <a:solidFill>
                  <a:srgbClr val="002060"/>
                </a:solidFill>
              </a:rPr>
              <a:t/>
            </a:r>
            <a:br>
              <a:rPr lang="en-US" sz="4400" b="1" dirty="0">
                <a:solidFill>
                  <a:srgbClr val="002060"/>
                </a:solidFill>
              </a:rPr>
            </a:br>
            <a:r>
              <a:rPr lang="en-US" sz="4400" b="1" dirty="0" err="1">
                <a:solidFill>
                  <a:srgbClr val="002060"/>
                </a:solidFill>
              </a:rPr>
              <a:t>Tezda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yo‘ldan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o‘tadi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  <a:br>
              <a:rPr lang="en-US" sz="4400" b="1" dirty="0">
                <a:solidFill>
                  <a:srgbClr val="002060"/>
                </a:solidFill>
              </a:rPr>
            </a:br>
            <a:endParaRPr lang="en-US" sz="4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2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164</Words>
  <Application>Microsoft Office PowerPoint</Application>
  <PresentationFormat>Широкоэкранный</PresentationFormat>
  <Paragraphs>71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Тема Office</vt:lpstr>
      <vt:lpstr>Ona tili va o‘qish  savodxonligi</vt:lpstr>
      <vt:lpstr>Mavzu:</vt:lpstr>
      <vt:lpstr>Mustaqil topshiriqni  tekshirish: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topshiriq: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acer</cp:lastModifiedBy>
  <cp:revision>44</cp:revision>
  <dcterms:created xsi:type="dcterms:W3CDTF">2022-02-16T14:37:26Z</dcterms:created>
  <dcterms:modified xsi:type="dcterms:W3CDTF">2022-02-21T15:38:13Z</dcterms:modified>
</cp:coreProperties>
</file>