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69" r:id="rId4"/>
    <p:sldId id="275" r:id="rId5"/>
    <p:sldId id="274" r:id="rId6"/>
    <p:sldId id="276" r:id="rId7"/>
    <p:sldId id="260" r:id="rId8"/>
    <p:sldId id="261" r:id="rId9"/>
    <p:sldId id="262" r:id="rId10"/>
    <p:sldId id="263" r:id="rId11"/>
    <p:sldId id="264" r:id="rId12"/>
    <p:sldId id="280" r:id="rId13"/>
    <p:sldId id="279" r:id="rId14"/>
    <p:sldId id="270" r:id="rId15"/>
    <p:sldId id="281" r:id="rId16"/>
    <p:sldId id="271" r:id="rId17"/>
    <p:sldId id="282" r:id="rId18"/>
    <p:sldId id="273" r:id="rId19"/>
    <p:sldId id="272" r:id="rId20"/>
    <p:sldId id="283" r:id="rId21"/>
    <p:sldId id="27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99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940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741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90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546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16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090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649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35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910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CB5E9-9323-4E70-9965-D093630E6D0B}" type="datetimeFigureOut">
              <a:rPr lang="ru-RU" smtClean="0"/>
              <a:t>07.09.2022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CF410-62F0-4A6B-B0AD-CBFC574317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02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оздать комикс мем &amp;quot;фон для презентации детский сад, скачать картинки для  презентации my holidays, детская&amp;quot; - Комиксы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1212" y="1338956"/>
            <a:ext cx="7669129" cy="1325563"/>
          </a:xfrm>
        </p:spPr>
        <p:txBody>
          <a:bodyPr>
            <a:noAutofit/>
          </a:bodyPr>
          <a:lstStyle/>
          <a:p>
            <a:pPr algn="ctr"/>
            <a:r>
              <a:rPr lang="en-US" sz="7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7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7776" y="3325358"/>
            <a:ext cx="5585947" cy="1723118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en-US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8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2" descr="Фон для презентации ПДД детям - 38 фото для презентаций и картинок на  рабочий стол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Фоны на тему дорожного движения - 56 фото для презентаций и картинок на  рабочий стол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940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20240" y="934721"/>
            <a:ext cx="1027176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</a:rPr>
              <a:t>Xatingiz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oxirida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qaysi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eslatmani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tanlardingiz</a:t>
            </a:r>
            <a:r>
              <a:rPr lang="en-US" sz="4400" b="1" dirty="0">
                <a:solidFill>
                  <a:srgbClr val="7030A0"/>
                </a:solidFill>
              </a:rPr>
              <a:t>?</a:t>
            </a:r>
            <a:r>
              <a:rPr lang="en-US" sz="4400" dirty="0"/>
              <a:t> </a:t>
            </a:r>
          </a:p>
          <a:p>
            <a:r>
              <a:rPr lang="en-US" sz="4000" b="1">
                <a:solidFill>
                  <a:schemeClr val="accent2">
                    <a:lumMod val="75000"/>
                  </a:schemeClr>
                </a:solidFill>
              </a:rPr>
              <a:t>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Haydovchi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unutmang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sizni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… ! 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B)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Xatimning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oxirida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shuni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aytmoqchimanki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… ! 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D)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Hurmatli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haydovchi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o‘zingizni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bizni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asrang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! 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E)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Unutmang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yo‘l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qoidasi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–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umr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foydasi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!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25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2" name="Picture 10" descr="Рамки для текста фото поздравления: Для детского сада скачать онлайн шабл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66653" y="1213736"/>
            <a:ext cx="55909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  </a:t>
            </a:r>
            <a:r>
              <a:rPr lang="ru-RU" sz="3600" b="1" dirty="0" err="1">
                <a:solidFill>
                  <a:srgbClr val="00B050"/>
                </a:solidFill>
              </a:rPr>
              <a:t>Salom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, </a:t>
            </a:r>
            <a:r>
              <a:rPr lang="ru-RU" sz="3600" b="1" dirty="0" err="1">
                <a:solidFill>
                  <a:srgbClr val="00B050"/>
                </a:solidFill>
              </a:rPr>
              <a:t>hurmatli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qoidabuzar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haydovchi</a:t>
            </a:r>
            <a:r>
              <a:rPr lang="ru-RU" sz="3600" b="1" dirty="0">
                <a:solidFill>
                  <a:srgbClr val="00B050"/>
                </a:solidFill>
              </a:rPr>
              <a:t>. </a:t>
            </a:r>
            <a:r>
              <a:rPr lang="ru-RU" sz="3600" b="1" dirty="0" err="1">
                <a:solidFill>
                  <a:srgbClr val="00B050"/>
                </a:solidFill>
              </a:rPr>
              <a:t>Sizga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m</a:t>
            </a:r>
            <a:r>
              <a:rPr lang="ru-RU" sz="3600" b="1" dirty="0" err="1">
                <a:solidFill>
                  <a:srgbClr val="00B050"/>
                </a:solidFill>
              </a:rPr>
              <a:t>aktub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yozar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ekanman</a:t>
            </a:r>
            <a:r>
              <a:rPr lang="ru-RU" sz="3600" b="1" dirty="0">
                <a:solidFill>
                  <a:srgbClr val="00B050"/>
                </a:solidFill>
              </a:rPr>
              <a:t>, </a:t>
            </a:r>
            <a:r>
              <a:rPr lang="ru-RU" sz="3600" b="1" dirty="0" err="1">
                <a:solidFill>
                  <a:srgbClr val="00B050"/>
                </a:solidFill>
              </a:rPr>
              <a:t>siz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qatori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q</a:t>
            </a:r>
            <a:r>
              <a:rPr lang="ru-RU" sz="3600" b="1" dirty="0" err="1">
                <a:solidFill>
                  <a:srgbClr val="00B050"/>
                </a:solidFill>
              </a:rPr>
              <a:t>oidabuzarlar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boshqa</a:t>
            </a:r>
            <a:r>
              <a:rPr lang="ru-RU" sz="3600" b="1" dirty="0" err="1">
                <a:solidFill>
                  <a:srgbClr val="00B050"/>
                </a:solidFill>
              </a:rPr>
              <a:t>lar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uchun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qanchalik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xavf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tug</a:t>
            </a:r>
            <a:r>
              <a:rPr lang="en-US" sz="3600" b="1" dirty="0">
                <a:solidFill>
                  <a:srgbClr val="00B050"/>
                </a:solidFill>
              </a:rPr>
              <a:t>‘</a:t>
            </a:r>
            <a:r>
              <a:rPr lang="ru-RU" sz="3600" b="1" dirty="0" err="1">
                <a:solidFill>
                  <a:srgbClr val="00B050"/>
                </a:solidFill>
              </a:rPr>
              <a:t>dirishini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o‘</a:t>
            </a:r>
            <a:r>
              <a:rPr lang="ru-RU" sz="3600" b="1" dirty="0" err="1">
                <a:solidFill>
                  <a:srgbClr val="00B050"/>
                </a:solidFill>
              </a:rPr>
              <a:t>zlari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bilishar</a:t>
            </a:r>
            <a:r>
              <a:rPr lang="ru-RU" sz="3600" b="1" dirty="0" err="1">
                <a:solidFill>
                  <a:srgbClr val="00B050"/>
                </a:solidFill>
              </a:rPr>
              <a:t>mikan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degan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savol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tug</a:t>
            </a:r>
            <a:r>
              <a:rPr lang="en-US" sz="3600" b="1" dirty="0">
                <a:solidFill>
                  <a:srgbClr val="00B050"/>
                </a:solidFill>
              </a:rPr>
              <a:t>‘</a:t>
            </a:r>
            <a:r>
              <a:rPr lang="ru-RU" sz="3600" b="1" dirty="0" err="1">
                <a:solidFill>
                  <a:srgbClr val="00B050"/>
                </a:solidFill>
              </a:rPr>
              <a:t>iladi</a:t>
            </a:r>
            <a:r>
              <a:rPr lang="ru-RU" sz="3600" b="1" dirty="0">
                <a:solidFill>
                  <a:srgbClr val="00B05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17439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Рамки для текста фото поздравления: Для детского сада скачать онлайн шабл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8903" y="1904002"/>
            <a:ext cx="590441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</a:rPr>
              <a:t>B</a:t>
            </a:r>
            <a:r>
              <a:rPr lang="ru-RU" sz="3600" b="1" dirty="0" err="1">
                <a:solidFill>
                  <a:srgbClr val="00B050"/>
                </a:solidFill>
              </a:rPr>
              <a:t>alki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bilib</a:t>
            </a:r>
            <a:r>
              <a:rPr lang="ru-RU" sz="3600" b="1" dirty="0">
                <a:solidFill>
                  <a:srgbClr val="00B050"/>
                </a:solidFill>
              </a:rPr>
              <a:t>, </a:t>
            </a:r>
            <a:r>
              <a:rPr lang="ru-RU" sz="3600" b="1" dirty="0" err="1">
                <a:solidFill>
                  <a:srgbClr val="00B050"/>
                </a:solidFill>
              </a:rPr>
              <a:t>balki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bilmay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siz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singari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h</a:t>
            </a:r>
            <a:r>
              <a:rPr lang="ru-RU" sz="3600" b="1" dirty="0" err="1">
                <a:solidFill>
                  <a:srgbClr val="00B050"/>
                </a:solidFill>
              </a:rPr>
              <a:t>aydovchilarning</a:t>
            </a:r>
            <a:r>
              <a:rPr lang="ru-RU" sz="3600" b="1" dirty="0">
                <a:solidFill>
                  <a:srgbClr val="00B050"/>
                </a:solidFill>
              </a:rPr>
              <a:t> y</a:t>
            </a:r>
            <a:r>
              <a:rPr lang="en-US" sz="3600" b="1" dirty="0">
                <a:solidFill>
                  <a:srgbClr val="00B050"/>
                </a:solidFill>
              </a:rPr>
              <a:t>o‘</a:t>
            </a:r>
            <a:r>
              <a:rPr lang="ru-RU" sz="3600" b="1" dirty="0">
                <a:solidFill>
                  <a:srgbClr val="00B050"/>
                </a:solidFill>
              </a:rPr>
              <a:t>l </a:t>
            </a:r>
            <a:r>
              <a:rPr lang="en-US" sz="3600" b="1" dirty="0" err="1">
                <a:solidFill>
                  <a:srgbClr val="00B050"/>
                </a:solidFill>
              </a:rPr>
              <a:t>qo</a:t>
            </a:r>
            <a:r>
              <a:rPr lang="en-US" sz="3600" b="1" dirty="0">
                <a:solidFill>
                  <a:srgbClr val="00B050"/>
                </a:solidFill>
              </a:rPr>
              <a:t>‘</a:t>
            </a:r>
            <a:r>
              <a:rPr lang="ru-RU" sz="3600" b="1" dirty="0" err="1">
                <a:solidFill>
                  <a:srgbClr val="00B050"/>
                </a:solidFill>
              </a:rPr>
              <a:t>yayot</a:t>
            </a:r>
            <a:r>
              <a:rPr lang="en-US" sz="3600" b="1" dirty="0">
                <a:solidFill>
                  <a:srgbClr val="00B050"/>
                </a:solidFill>
              </a:rPr>
              <a:t>g</a:t>
            </a:r>
            <a:r>
              <a:rPr lang="ru-RU" sz="3600" b="1" dirty="0" err="1">
                <a:solidFill>
                  <a:srgbClr val="00B050"/>
                </a:solidFill>
              </a:rPr>
              <a:t>an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xatolari</a:t>
            </a:r>
            <a:r>
              <a:rPr lang="en-US" sz="3600" b="1" dirty="0" err="1">
                <a:solidFill>
                  <a:srgbClr val="00B050"/>
                </a:solidFill>
              </a:rPr>
              <a:t>ngiz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tufayli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qanchadan-qancha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insonlarga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zarar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yetmoqda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  <a:endParaRPr lang="ru-RU" sz="3600" b="1" dirty="0">
              <a:solidFill>
                <a:srgbClr val="00B050"/>
              </a:solidFill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587640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Рамки для текста фото поздравления: Для детского сада скачать онлайн шаблон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1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6396" y="1253331"/>
            <a:ext cx="5575663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</a:rPr>
              <a:t>    B</a:t>
            </a:r>
            <a:r>
              <a:rPr lang="ru-RU" sz="3600" b="1" dirty="0">
                <a:solidFill>
                  <a:srgbClr val="00B050"/>
                </a:solidFill>
              </a:rPr>
              <a:t>u </a:t>
            </a:r>
            <a:r>
              <a:rPr lang="ru-RU" sz="3600" b="1" dirty="0" err="1">
                <a:solidFill>
                  <a:srgbClr val="00B050"/>
                </a:solidFill>
              </a:rPr>
              <a:t>kabi</a:t>
            </a:r>
            <a:r>
              <a:rPr lang="ru-RU" sz="3600" b="1" dirty="0">
                <a:solidFill>
                  <a:srgbClr val="00B050"/>
                </a:solidFill>
              </a:rPr>
              <a:t> k</a:t>
            </a:r>
            <a:r>
              <a:rPr lang="en-US" sz="3600" b="1" dirty="0">
                <a:solidFill>
                  <a:srgbClr val="00B050"/>
                </a:solidFill>
              </a:rPr>
              <a:t>o‘</a:t>
            </a:r>
            <a:r>
              <a:rPr lang="ru-RU" sz="3600" b="1" dirty="0" err="1">
                <a:solidFill>
                  <a:srgbClr val="00B050"/>
                </a:solidFill>
              </a:rPr>
              <a:t>ngilsiz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hodi</a:t>
            </a:r>
            <a:r>
              <a:rPr lang="ru-RU" sz="3600" b="1" dirty="0" err="1">
                <a:solidFill>
                  <a:srgbClr val="00B050"/>
                </a:solidFill>
              </a:rPr>
              <a:t>salarni</a:t>
            </a:r>
            <a:r>
              <a:rPr lang="en-US" sz="3600" b="1" dirty="0">
                <a:solidFill>
                  <a:srgbClr val="00B050"/>
                </a:solidFill>
              </a:rPr>
              <a:t>ng </a:t>
            </a:r>
            <a:r>
              <a:rPr lang="en-US" sz="3600" b="1" dirty="0" err="1">
                <a:solidFill>
                  <a:srgbClr val="00B050"/>
                </a:solidFill>
              </a:rPr>
              <a:t>oldini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olishga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h</a:t>
            </a:r>
            <a:r>
              <a:rPr lang="ru-RU" sz="3600" b="1" dirty="0" err="1">
                <a:solidFill>
                  <a:srgbClr val="00B050"/>
                </a:solidFill>
              </a:rPr>
              <a:t>ali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h</a:t>
            </a:r>
            <a:r>
              <a:rPr lang="ru-RU" sz="3600" b="1" dirty="0" err="1">
                <a:solidFill>
                  <a:srgbClr val="00B050"/>
                </a:solidFill>
              </a:rPr>
              <a:t>am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kech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emas</a:t>
            </a:r>
            <a:r>
              <a:rPr lang="ru-RU" sz="3600" b="1" dirty="0">
                <a:solidFill>
                  <a:srgbClr val="00B050"/>
                </a:solidFill>
              </a:rPr>
              <a:t>! </a:t>
            </a:r>
            <a:r>
              <a:rPr lang="ru-RU" sz="3600" b="1" dirty="0" err="1">
                <a:solidFill>
                  <a:srgbClr val="00B050"/>
                </a:solidFill>
              </a:rPr>
              <a:t>Agar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>
                <a:solidFill>
                  <a:srgbClr val="00B050"/>
                </a:solidFill>
              </a:rPr>
              <a:t>h</a:t>
            </a:r>
            <a:r>
              <a:rPr lang="ru-RU" sz="3600" b="1" dirty="0" err="1">
                <a:solidFill>
                  <a:srgbClr val="00B050"/>
                </a:solidFill>
              </a:rPr>
              <a:t>ar</a:t>
            </a:r>
            <a:r>
              <a:rPr lang="ru-RU" sz="3600" b="1" dirty="0">
                <a:solidFill>
                  <a:srgbClr val="00B050"/>
                </a:solidFill>
              </a:rPr>
              <a:t> </a:t>
            </a:r>
            <a:r>
              <a:rPr lang="ru-RU" sz="3600" b="1" dirty="0" err="1">
                <a:solidFill>
                  <a:srgbClr val="00B050"/>
                </a:solidFill>
              </a:rPr>
              <a:t>bir</a:t>
            </a:r>
            <a:r>
              <a:rPr lang="en-US" sz="3600" b="1" dirty="0" err="1">
                <a:solidFill>
                  <a:srgbClr val="00B050"/>
                </a:solidFill>
              </a:rPr>
              <a:t>imiz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yo‘l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harakati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qoidalariga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qat‘iy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rioya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qilsak</a:t>
            </a:r>
            <a:r>
              <a:rPr lang="en-US" sz="3600" b="1" dirty="0">
                <a:solidFill>
                  <a:srgbClr val="00B050"/>
                </a:solidFill>
              </a:rPr>
              <a:t>, </a:t>
            </a:r>
            <a:r>
              <a:rPr lang="en-US" sz="3600" b="1" dirty="0" err="1">
                <a:solidFill>
                  <a:srgbClr val="00B050"/>
                </a:solidFill>
              </a:rPr>
              <a:t>baxtsiz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hodisalarning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oldini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olgan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bo‘lardik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3600" b="1" dirty="0" err="1">
                <a:solidFill>
                  <a:srgbClr val="00B050"/>
                </a:solidFill>
              </a:rPr>
              <a:t>Unutmang</a:t>
            </a:r>
            <a:r>
              <a:rPr lang="en-US" sz="3600" b="1" dirty="0">
                <a:solidFill>
                  <a:srgbClr val="00B050"/>
                </a:solidFill>
              </a:rPr>
              <a:t>, </a:t>
            </a:r>
            <a:r>
              <a:rPr lang="en-US" sz="3600" b="1" dirty="0" err="1">
                <a:solidFill>
                  <a:srgbClr val="00B050"/>
                </a:solidFill>
              </a:rPr>
              <a:t>yol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qoidasi</a:t>
            </a:r>
            <a:r>
              <a:rPr lang="en-US" sz="3600" b="1" dirty="0">
                <a:solidFill>
                  <a:srgbClr val="00B050"/>
                </a:solidFill>
              </a:rPr>
              <a:t> – </a:t>
            </a:r>
            <a:r>
              <a:rPr lang="en-US" sz="3600" b="1" dirty="0" err="1">
                <a:solidFill>
                  <a:srgbClr val="00B050"/>
                </a:solidFill>
              </a:rPr>
              <a:t>umr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foydasi</a:t>
            </a:r>
            <a:r>
              <a:rPr lang="en-US" sz="3600" b="1">
                <a:solidFill>
                  <a:srgbClr val="00B050"/>
                </a:solidFill>
              </a:rPr>
              <a:t>.</a:t>
            </a:r>
            <a:endParaRPr lang="ru-RU" sz="3600" b="1" dirty="0">
              <a:solidFill>
                <a:srgbClr val="00B050"/>
              </a:solidFill>
            </a:endParaRPr>
          </a:p>
          <a:p>
            <a:endParaRPr lang="ru-RU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239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Фоны для оформления детских сертификатов и дипломов.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6548" y="404949"/>
            <a:ext cx="10280469" cy="581297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3600" b="1" dirty="0" err="1">
                <a:solidFill>
                  <a:srgbClr val="FF0000"/>
                </a:solidFill>
              </a:rPr>
              <a:t>Unutmang</a:t>
            </a:r>
            <a:r>
              <a:rPr lang="en-US" sz="3600" b="1" dirty="0">
                <a:solidFill>
                  <a:srgbClr val="FF0000"/>
                </a:solidFill>
              </a:rPr>
              <a:t>, </a:t>
            </a:r>
            <a:r>
              <a:rPr lang="en-US" sz="3600" b="1" dirty="0" err="1">
                <a:solidFill>
                  <a:srgbClr val="FF0000"/>
                </a:solidFill>
              </a:rPr>
              <a:t>yo‘l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qoidasi</a:t>
            </a:r>
            <a:r>
              <a:rPr lang="en-US" sz="3600" b="1" dirty="0">
                <a:solidFill>
                  <a:srgbClr val="FF0000"/>
                </a:solidFill>
              </a:rPr>
              <a:t> – </a:t>
            </a:r>
            <a:r>
              <a:rPr lang="en-US" sz="3600" b="1" dirty="0" err="1">
                <a:solidFill>
                  <a:srgbClr val="FF0000"/>
                </a:solidFill>
              </a:rPr>
              <a:t>umr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foydasi</a:t>
            </a:r>
            <a:r>
              <a:rPr lang="en-US" sz="3600" b="1" dirty="0">
                <a:solidFill>
                  <a:srgbClr val="FF0000"/>
                </a:solidFill>
              </a:rPr>
              <a:t>! </a:t>
            </a:r>
          </a:p>
          <a:p>
            <a:pPr marL="0" indent="0">
              <a:buNone/>
            </a:pPr>
            <a:r>
              <a:rPr lang="en-US" sz="3600" b="1" dirty="0" err="1">
                <a:solidFill>
                  <a:srgbClr val="00B050"/>
                </a:solidFill>
              </a:rPr>
              <a:t>Assalomu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alykum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hurmatli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haydovchi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  <a:r>
              <a:rPr lang="en-US" sz="3600" b="1" dirty="0" err="1">
                <a:solidFill>
                  <a:srgbClr val="00B050"/>
                </a:solidFill>
              </a:rPr>
              <a:t>Bilasizmi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sizga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nima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uchun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xat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yozyapman</a:t>
            </a:r>
            <a:r>
              <a:rPr lang="en-US" sz="3600" b="1" dirty="0">
                <a:solidFill>
                  <a:srgbClr val="00B050"/>
                </a:solidFill>
              </a:rPr>
              <a:t>? </a:t>
            </a:r>
            <a:r>
              <a:rPr lang="en-US" sz="3600" b="1" dirty="0" err="1">
                <a:solidFill>
                  <a:srgbClr val="00B050"/>
                </a:solidFill>
              </a:rPr>
              <a:t>Har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safar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sizning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yo‘l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harakati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qoidalariga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amal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qilmaganingizni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ko‘rib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hayratga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tushaman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  <a:r>
              <a:rPr lang="en-US" sz="3600" b="1" dirty="0" err="1">
                <a:solidFill>
                  <a:srgbClr val="00B050"/>
                </a:solidFill>
              </a:rPr>
              <a:t>Qizil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chiroq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yongan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bo‘lsada</a:t>
            </a:r>
            <a:r>
              <a:rPr lang="en-US" sz="3600" b="1" dirty="0">
                <a:solidFill>
                  <a:srgbClr val="00B050"/>
                </a:solidFill>
              </a:rPr>
              <a:t> , </a:t>
            </a:r>
            <a:r>
              <a:rPr lang="en-US" sz="3600" b="1" dirty="0" err="1">
                <a:solidFill>
                  <a:srgbClr val="00B050"/>
                </a:solidFill>
              </a:rPr>
              <a:t>siz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harakatlanishda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davom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etasiz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  <a:r>
              <a:rPr lang="en-US" sz="3600" b="1" dirty="0" err="1">
                <a:solidFill>
                  <a:srgbClr val="00B050"/>
                </a:solidFill>
              </a:rPr>
              <a:t>Sizning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tezligingizdan</a:t>
            </a:r>
            <a:r>
              <a:rPr lang="en-US" sz="3600" b="1" dirty="0">
                <a:solidFill>
                  <a:srgbClr val="00B050"/>
                </a:solidFill>
              </a:rPr>
              <a:t> biz </a:t>
            </a:r>
            <a:r>
              <a:rPr lang="en-US" sz="3600" b="1" dirty="0" err="1">
                <a:solidFill>
                  <a:srgbClr val="00B050"/>
                </a:solidFill>
              </a:rPr>
              <a:t>bolalar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juda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qo‘rqamiz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3655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ы для оформления детских сертификатов и дипломов. . Обсуждение на 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8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0372" y="896711"/>
            <a:ext cx="10178143" cy="4351338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     </a:t>
            </a:r>
            <a:r>
              <a:rPr lang="en-US" sz="3600" b="1" dirty="0" err="1">
                <a:solidFill>
                  <a:srgbClr val="00B050"/>
                </a:solidFill>
              </a:rPr>
              <a:t>Iltimos</a:t>
            </a:r>
            <a:r>
              <a:rPr lang="en-US" sz="3600" b="1" dirty="0">
                <a:solidFill>
                  <a:srgbClr val="00B050"/>
                </a:solidFill>
              </a:rPr>
              <a:t>, </a:t>
            </a:r>
            <a:r>
              <a:rPr lang="en-US" sz="3600" b="1" dirty="0" err="1">
                <a:solidFill>
                  <a:srgbClr val="00B050"/>
                </a:solidFill>
              </a:rPr>
              <a:t>piyodalar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hayotini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xavf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ostiga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qoldirmang</a:t>
            </a:r>
            <a:r>
              <a:rPr lang="en-US" sz="3600" b="1" dirty="0">
                <a:solidFill>
                  <a:srgbClr val="00B050"/>
                </a:solidFill>
              </a:rPr>
              <a:t>. </a:t>
            </a:r>
            <a:r>
              <a:rPr lang="en-US" sz="3600" b="1" dirty="0" err="1">
                <a:solidFill>
                  <a:srgbClr val="00B050"/>
                </a:solidFill>
              </a:rPr>
              <a:t>Axir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ularning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orasida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sizning</a:t>
            </a:r>
            <a:r>
              <a:rPr lang="en-US" sz="3600" b="1" dirty="0">
                <a:solidFill>
                  <a:srgbClr val="00B050"/>
                </a:solidFill>
              </a:rPr>
              <a:t> ham </a:t>
            </a:r>
            <a:r>
              <a:rPr lang="en-US" sz="3600" b="1" dirty="0" err="1">
                <a:solidFill>
                  <a:srgbClr val="00B050"/>
                </a:solidFill>
              </a:rPr>
              <a:t>farzandingiz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bo‘lishi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mumkin-ku</a:t>
            </a:r>
            <a:r>
              <a:rPr lang="en-US" sz="3600" b="1" dirty="0">
                <a:solidFill>
                  <a:srgbClr val="00B050"/>
                </a:solidFill>
              </a:rPr>
              <a:t>.  </a:t>
            </a:r>
          </a:p>
          <a:p>
            <a:pPr marL="0" indent="0">
              <a:buNone/>
            </a:pPr>
            <a:r>
              <a:rPr lang="en-US" sz="3600" b="1" dirty="0">
                <a:solidFill>
                  <a:srgbClr val="00B050"/>
                </a:solidFill>
              </a:rPr>
              <a:t>  </a:t>
            </a:r>
            <a:r>
              <a:rPr lang="en-US" sz="3600" b="1" dirty="0" err="1">
                <a:solidFill>
                  <a:srgbClr val="00B050"/>
                </a:solidFill>
              </a:rPr>
              <a:t>Hurmatli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haydovchi</a:t>
            </a:r>
            <a:r>
              <a:rPr lang="en-US" sz="3600" b="1" dirty="0">
                <a:solidFill>
                  <a:srgbClr val="00B050"/>
                </a:solidFill>
              </a:rPr>
              <a:t>, </a:t>
            </a:r>
            <a:r>
              <a:rPr lang="en-US" sz="3600" b="1" dirty="0" err="1">
                <a:solidFill>
                  <a:srgbClr val="00B050"/>
                </a:solidFill>
              </a:rPr>
              <a:t>o‘zingizni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va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bizni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asrang</a:t>
            </a:r>
            <a:r>
              <a:rPr lang="en-US" sz="3600" b="1" dirty="0">
                <a:solidFill>
                  <a:srgbClr val="00B050"/>
                </a:solidFill>
              </a:rPr>
              <a:t>! </a:t>
            </a:r>
            <a:r>
              <a:rPr lang="en-US" sz="3600" b="1" dirty="0" err="1">
                <a:solidFill>
                  <a:srgbClr val="00B050"/>
                </a:solidFill>
              </a:rPr>
              <a:t>Hayotimizda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ko‘ngilsiz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hodisalar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ro‘y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bermasligi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uchun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nafaqat</a:t>
            </a:r>
            <a:r>
              <a:rPr lang="en-US" sz="3600" b="1" dirty="0">
                <a:solidFill>
                  <a:srgbClr val="00B050"/>
                </a:solidFill>
              </a:rPr>
              <a:t> biz </a:t>
            </a:r>
            <a:r>
              <a:rPr lang="en-US" sz="3600" b="1" dirty="0" err="1">
                <a:solidFill>
                  <a:srgbClr val="00B050"/>
                </a:solidFill>
              </a:rPr>
              <a:t>piyodalar</a:t>
            </a:r>
            <a:r>
              <a:rPr lang="en-US" sz="3600" b="1" dirty="0">
                <a:solidFill>
                  <a:srgbClr val="00B050"/>
                </a:solidFill>
              </a:rPr>
              <a:t>, </a:t>
            </a:r>
            <a:r>
              <a:rPr lang="en-US" sz="3600" b="1" dirty="0" err="1">
                <a:solidFill>
                  <a:srgbClr val="00B050"/>
                </a:solidFill>
              </a:rPr>
              <a:t>balki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haydovchilar</a:t>
            </a:r>
            <a:r>
              <a:rPr lang="en-US" sz="3600" b="1" dirty="0">
                <a:solidFill>
                  <a:srgbClr val="00B050"/>
                </a:solidFill>
              </a:rPr>
              <a:t> ham </a:t>
            </a:r>
            <a:r>
              <a:rPr lang="en-US" sz="3600" b="1" dirty="0" err="1">
                <a:solidFill>
                  <a:srgbClr val="00B050"/>
                </a:solidFill>
              </a:rPr>
              <a:t>qoidalarga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qat`iy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amal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qilishlari</a:t>
            </a:r>
            <a:r>
              <a:rPr lang="en-US" sz="3600" b="1" dirty="0">
                <a:solidFill>
                  <a:srgbClr val="00B050"/>
                </a:solidFill>
              </a:rPr>
              <a:t> </a:t>
            </a:r>
            <a:r>
              <a:rPr lang="en-US" sz="3600" b="1" dirty="0" err="1">
                <a:solidFill>
                  <a:srgbClr val="00B050"/>
                </a:solidFill>
              </a:rPr>
              <a:t>lozim</a:t>
            </a:r>
            <a:r>
              <a:rPr lang="en-US" sz="3600" b="1" dirty="0">
                <a:solidFill>
                  <a:srgbClr val="00B050"/>
                </a:solidFill>
              </a:rPr>
              <a:t>.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242582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Фон по ПДД с фурой и светофором — Все для детского са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714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6108" y="0"/>
            <a:ext cx="10771778" cy="62210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0000"/>
                </a:solidFill>
              </a:rPr>
              <a:t>  </a:t>
            </a:r>
            <a:r>
              <a:rPr lang="en-US" sz="4800" b="1" dirty="0" err="1">
                <a:solidFill>
                  <a:srgbClr val="FF0000"/>
                </a:solidFill>
              </a:rPr>
              <a:t>Tezlikni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oshirmang</a:t>
            </a:r>
            <a:r>
              <a:rPr lang="en-US" sz="4800" dirty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r>
              <a:rPr lang="en-US" sz="3600" dirty="0">
                <a:solidFill>
                  <a:srgbClr val="FF0000"/>
                </a:solidFill>
              </a:rPr>
              <a:t>    </a:t>
            </a:r>
            <a:r>
              <a:rPr lang="en-US" sz="4000" b="1" dirty="0" err="1">
                <a:solidFill>
                  <a:srgbClr val="7030A0"/>
                </a:solidFill>
              </a:rPr>
              <a:t>Assalomu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alaykum</a:t>
            </a:r>
            <a:r>
              <a:rPr lang="en-US" sz="4000" b="1" dirty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mashinani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tez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boshqarishni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yaxshi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ko'radigan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haydovchi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amaki</a:t>
            </a:r>
            <a:r>
              <a:rPr lang="en-US" sz="4000" b="1" dirty="0">
                <a:solidFill>
                  <a:srgbClr val="7030A0"/>
                </a:solidFill>
              </a:rPr>
              <a:t>. </a:t>
            </a:r>
            <a:r>
              <a:rPr lang="en-US" sz="4000" b="1" dirty="0" err="1">
                <a:solidFill>
                  <a:srgbClr val="7030A0"/>
                </a:solidFill>
              </a:rPr>
              <a:t>Bilasizmi</a:t>
            </a:r>
            <a:r>
              <a:rPr lang="en-US" sz="4000" b="1" dirty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siz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kabi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qoidabuzar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haydovchilarning</a:t>
            </a:r>
            <a:r>
              <a:rPr lang="en-US" sz="4000" b="1" dirty="0">
                <a:solidFill>
                  <a:srgbClr val="7030A0"/>
                </a:solidFill>
              </a:rPr>
              <a:t>  </a:t>
            </a:r>
            <a:r>
              <a:rPr lang="en-US" sz="4000" b="1" dirty="0" err="1">
                <a:solidFill>
                  <a:srgbClr val="7030A0"/>
                </a:solidFill>
              </a:rPr>
              <a:t>qoidabuzarligi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ortida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inson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hayoti</a:t>
            </a:r>
            <a:r>
              <a:rPr lang="en-US" sz="4000" b="1" dirty="0">
                <a:solidFill>
                  <a:srgbClr val="7030A0"/>
                </a:solidFill>
              </a:rPr>
              <a:t>, </a:t>
            </a:r>
            <a:r>
              <a:rPr lang="en-US" sz="4000" b="1" dirty="0" err="1">
                <a:solidFill>
                  <a:srgbClr val="7030A0"/>
                </a:solidFill>
              </a:rPr>
              <a:t>sog‘ligi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va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xavfsizigi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yotadi</a:t>
            </a:r>
            <a:r>
              <a:rPr lang="en-US" sz="4000" b="1" dirty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7030A0"/>
                </a:solidFill>
              </a:rPr>
              <a:t>  Men </a:t>
            </a:r>
            <a:r>
              <a:rPr lang="en-US" sz="4000" b="1" dirty="0" err="1">
                <a:solidFill>
                  <a:srgbClr val="7030A0"/>
                </a:solidFill>
              </a:rPr>
              <a:t>har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kuni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darsdan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so'ng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qo‘shnimiz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Asilbek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bilan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o'ynar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edim</a:t>
            </a:r>
            <a:r>
              <a:rPr lang="en-US" sz="4000" b="1" dirty="0">
                <a:solidFill>
                  <a:srgbClr val="7030A0"/>
                </a:solidFill>
              </a:rPr>
              <a:t>. </a:t>
            </a:r>
            <a:r>
              <a:rPr lang="en-US" sz="4000" b="1" dirty="0" err="1">
                <a:solidFill>
                  <a:srgbClr val="7030A0"/>
                </a:solidFill>
              </a:rPr>
              <a:t>Bugun</a:t>
            </a:r>
            <a:r>
              <a:rPr lang="en-US" sz="4000" b="1" dirty="0">
                <a:solidFill>
                  <a:srgbClr val="7030A0"/>
                </a:solidFill>
              </a:rPr>
              <a:t> u </a:t>
            </a:r>
            <a:r>
              <a:rPr lang="en-US" sz="4000" b="1" dirty="0" err="1">
                <a:solidFill>
                  <a:srgbClr val="7030A0"/>
                </a:solidFill>
              </a:rPr>
              <a:t>hovliga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o'ynagani</a:t>
            </a:r>
            <a:r>
              <a:rPr lang="en-US" sz="4000" b="1" dirty="0">
                <a:solidFill>
                  <a:srgbClr val="7030A0"/>
                </a:solidFill>
              </a:rPr>
              <a:t> </a:t>
            </a:r>
            <a:r>
              <a:rPr lang="en-US" sz="4000" b="1" dirty="0" err="1">
                <a:solidFill>
                  <a:srgbClr val="7030A0"/>
                </a:solidFill>
              </a:rPr>
              <a:t>chiqmadi</a:t>
            </a:r>
            <a:r>
              <a:rPr lang="en-US" sz="4000" b="1" dirty="0">
                <a:solidFill>
                  <a:srgbClr val="7030A0"/>
                </a:solidFill>
              </a:rPr>
              <a:t>. 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9612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Фон по ПДД с фурой и светофором — Все для детского сада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771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78971" y="0"/>
            <a:ext cx="111469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Asilbekni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chaqirish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uchun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ularnikiga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bordim</a:t>
            </a:r>
            <a:r>
              <a:rPr lang="en-US" sz="3600" b="1" dirty="0">
                <a:solidFill>
                  <a:srgbClr val="7030A0"/>
                </a:solidFill>
              </a:rPr>
              <a:t>. Ammo </a:t>
            </a:r>
            <a:r>
              <a:rPr lang="en-US" sz="3600" b="1" dirty="0" err="1">
                <a:solidFill>
                  <a:srgbClr val="7030A0"/>
                </a:solidFill>
              </a:rPr>
              <a:t>hech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kim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eshikni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ochmadi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Keyin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bilsam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Asilbekning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oyisi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kasalxonaga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tushib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qolibdi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Uylarida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katttalar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bo'lmagani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uchun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uni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buvisi</a:t>
            </a:r>
            <a:r>
              <a:rPr lang="en-US" sz="3600" b="1" dirty="0">
                <a:solidFill>
                  <a:srgbClr val="7030A0"/>
                </a:solidFill>
              </a:rPr>
              <a:t>  </a:t>
            </a:r>
            <a:r>
              <a:rPr lang="en-US" sz="3600" b="1" dirty="0" err="1">
                <a:solidFill>
                  <a:srgbClr val="7030A0"/>
                </a:solidFill>
              </a:rPr>
              <a:t>olib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ketibdi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Endi</a:t>
            </a:r>
            <a:r>
              <a:rPr lang="en-US" sz="3600" b="1" dirty="0">
                <a:solidFill>
                  <a:srgbClr val="7030A0"/>
                </a:solidFill>
              </a:rPr>
              <a:t> men </a:t>
            </a:r>
            <a:r>
              <a:rPr lang="en-US" sz="3600" b="1" dirty="0" err="1">
                <a:solidFill>
                  <a:srgbClr val="7030A0"/>
                </a:solidFill>
              </a:rPr>
              <a:t>Asilbek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bilan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o'ynay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olmayapman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Uni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sog'inyapman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  <a:r>
              <a:rPr lang="en-US" sz="3600" b="1" dirty="0" err="1">
                <a:solidFill>
                  <a:srgbClr val="7030A0"/>
                </a:solidFill>
              </a:rPr>
              <a:t>Bilaman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Aslbek</a:t>
            </a:r>
            <a:r>
              <a:rPr lang="en-US" sz="3600" b="1" dirty="0">
                <a:solidFill>
                  <a:srgbClr val="7030A0"/>
                </a:solidFill>
              </a:rPr>
              <a:t> ham </a:t>
            </a:r>
            <a:r>
              <a:rPr lang="en-US" sz="3600" b="1" dirty="0" err="1">
                <a:solidFill>
                  <a:srgbClr val="7030A0"/>
                </a:solidFill>
              </a:rPr>
              <a:t>onasini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sog'ingan</a:t>
            </a:r>
            <a:r>
              <a:rPr lang="en-US" sz="3600" b="1" dirty="0">
                <a:solidFill>
                  <a:srgbClr val="7030A0"/>
                </a:solidFill>
              </a:rPr>
              <a:t>.</a:t>
            </a:r>
          </a:p>
          <a:p>
            <a:r>
              <a:rPr lang="en-US" sz="3600" b="1" dirty="0">
                <a:solidFill>
                  <a:srgbClr val="7030A0"/>
                </a:solidFill>
              </a:rPr>
              <a:t>   </a:t>
            </a:r>
            <a:r>
              <a:rPr lang="en-US" sz="3600" b="1" dirty="0" err="1">
                <a:solidFill>
                  <a:srgbClr val="7030A0"/>
                </a:solidFill>
              </a:rPr>
              <a:t>Bunga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esa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siz</a:t>
            </a:r>
            <a:r>
              <a:rPr lang="en-US" sz="3600" b="1" dirty="0">
                <a:solidFill>
                  <a:srgbClr val="7030A0"/>
                </a:solidFill>
              </a:rPr>
              <a:t> -  </a:t>
            </a:r>
            <a:r>
              <a:rPr lang="en-US" sz="3600" b="1" dirty="0" err="1">
                <a:solidFill>
                  <a:srgbClr val="7030A0"/>
                </a:solidFill>
              </a:rPr>
              <a:t>qoidabuzar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haydovchilar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aybdorsiz</a:t>
            </a:r>
            <a:r>
              <a:rPr lang="en-US" sz="3600" b="1" dirty="0">
                <a:solidFill>
                  <a:srgbClr val="7030A0"/>
                </a:solidFill>
              </a:rPr>
              <a:t>. </a:t>
            </a:r>
          </a:p>
          <a:p>
            <a:r>
              <a:rPr lang="en-US" sz="3600" b="1" dirty="0">
                <a:solidFill>
                  <a:srgbClr val="7030A0"/>
                </a:solidFill>
              </a:rPr>
              <a:t>     </a:t>
            </a:r>
            <a:r>
              <a:rPr lang="en-US" sz="3600" b="1" dirty="0" err="1">
                <a:solidFill>
                  <a:srgbClr val="7030A0"/>
                </a:solidFill>
              </a:rPr>
              <a:t>Iltimos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en-US" sz="3600" b="1" dirty="0" err="1">
                <a:solidFill>
                  <a:srgbClr val="7030A0"/>
                </a:solidFill>
              </a:rPr>
              <a:t>tezlikni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oshirib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boshqalar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hayotini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xavf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</a:p>
          <a:p>
            <a:r>
              <a:rPr lang="en-US" sz="3600" b="1" dirty="0" err="1">
                <a:solidFill>
                  <a:srgbClr val="7030A0"/>
                </a:solidFill>
              </a:rPr>
              <a:t>ostida</a:t>
            </a:r>
            <a:r>
              <a:rPr lang="en-US" sz="3600" b="1" dirty="0">
                <a:solidFill>
                  <a:srgbClr val="7030A0"/>
                </a:solidFill>
              </a:rPr>
              <a:t> </a:t>
            </a:r>
            <a:r>
              <a:rPr lang="en-US" sz="3600" b="1" dirty="0" err="1">
                <a:solidFill>
                  <a:srgbClr val="7030A0"/>
                </a:solidFill>
              </a:rPr>
              <a:t>qoldirmang</a:t>
            </a:r>
            <a:r>
              <a:rPr lang="en-US" sz="3600" b="1" dirty="0">
                <a:solidFill>
                  <a:srgbClr val="7030A0"/>
                </a:solidFill>
              </a:rPr>
              <a:t>!  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9718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75146">
            <a:off x="991326" y="21162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4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авила дорожного движения&amp;quot; - Детские рамки для фото. PSD (PNG) архив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5841"/>
          <a:stretch/>
        </p:blipFill>
        <p:spPr bwMode="auto">
          <a:xfrm>
            <a:off x="0" y="-49276"/>
            <a:ext cx="12254124" cy="69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262" y="725714"/>
            <a:ext cx="9697138" cy="3472077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Belgini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bildirgan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so‘zlarni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5400" b="1" dirty="0">
                <a:solidFill>
                  <a:srgbClr val="FF0000"/>
                </a:solidFill>
                <a:latin typeface="+mn-lt"/>
              </a:rPr>
            </a:b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qatnashtirib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mavzuga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oid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3 ta </a:t>
            </a:r>
            <a:br>
              <a:rPr lang="en-US" sz="5400" b="1" dirty="0">
                <a:solidFill>
                  <a:srgbClr val="FF0000"/>
                </a:solidFill>
                <a:latin typeface="+mn-lt"/>
              </a:rPr>
            </a:br>
            <a:r>
              <a:rPr lang="en-US" sz="5400" b="1" dirty="0">
                <a:solidFill>
                  <a:srgbClr val="FF0000"/>
                </a:solidFill>
                <a:latin typeface="+mn-lt"/>
              </a:rPr>
              <a:t>gap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tuzing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.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68517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Создать комикс мем &amp;quot;фон для презентации детский сад, скачать картинки для  презентации my holidays, детская&amp;quot; - Комиксы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rot="21303221">
            <a:off x="171585" y="1220852"/>
            <a:ext cx="10515600" cy="5346360"/>
          </a:xfrm>
          <a:noFill/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en-US" sz="88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7800" b="1" dirty="0" err="1">
                <a:solidFill>
                  <a:srgbClr val="C00000"/>
                </a:solidFill>
              </a:rPr>
              <a:t>Qoidabuzar</a:t>
            </a:r>
            <a:endParaRPr lang="en-US" sz="78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sz="7800" b="1" dirty="0">
                <a:solidFill>
                  <a:srgbClr val="C00000"/>
                </a:solidFill>
              </a:rPr>
              <a:t> </a:t>
            </a:r>
            <a:r>
              <a:rPr lang="en-US" sz="7800" b="1" dirty="0" err="1">
                <a:solidFill>
                  <a:srgbClr val="C00000"/>
                </a:solidFill>
              </a:rPr>
              <a:t>haydovchiga</a:t>
            </a:r>
            <a:r>
              <a:rPr lang="en-US" sz="7800" b="1" dirty="0">
                <a:solidFill>
                  <a:srgbClr val="C00000"/>
                </a:solidFill>
              </a:rPr>
              <a:t> </a:t>
            </a:r>
            <a:r>
              <a:rPr lang="en-US" sz="7800" b="1" dirty="0" err="1">
                <a:solidFill>
                  <a:srgbClr val="C00000"/>
                </a:solidFill>
              </a:rPr>
              <a:t>xat</a:t>
            </a:r>
            <a:endParaRPr lang="en-US" sz="8600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br>
              <a:rPr lang="en-US" sz="8800" dirty="0">
                <a:solidFill>
                  <a:srgbClr val="00B050"/>
                </a:solidFill>
              </a:rPr>
            </a:br>
            <a:endParaRPr lang="ru-RU" sz="88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 rot="21308839">
            <a:off x="497596" y="99802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>
                <a:solidFill>
                  <a:srgbClr val="0070C0"/>
                </a:solidFill>
              </a:rPr>
              <a:t>Mavzu</a:t>
            </a:r>
            <a:r>
              <a:rPr lang="en-US" sz="9600" b="1" dirty="0">
                <a:solidFill>
                  <a:srgbClr val="0070C0"/>
                </a:solidFill>
              </a:rPr>
              <a:t>:</a:t>
            </a:r>
            <a:endParaRPr lang="ru-RU" sz="9600" b="1" dirty="0">
              <a:solidFill>
                <a:srgbClr val="0070C0"/>
              </a:solidFill>
            </a:endParaRPr>
          </a:p>
        </p:txBody>
      </p:sp>
      <p:sp>
        <p:nvSpPr>
          <p:cNvPr id="2" name="AutoShape 2" descr="Фоны для презентаций (80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78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22-02-22_07-24-1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9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ДД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7" b="5397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 rot="21247408">
            <a:off x="2165315" y="789182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71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Создать комикс мем &amp;quot;фон для презентации детский сад, скачать картинки для  презентации my holidays, детская&amp;quot; - Комиксы - Meme-arsenal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75146">
            <a:off x="838198" y="16102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6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n-lt"/>
              </a:rPr>
              <a:t>topshiriqni</a:t>
            </a:r>
            <a:r>
              <a:rPr lang="en-US" sz="60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+mn-lt"/>
              </a:rPr>
              <a:t>tekshirish</a:t>
            </a:r>
            <a:r>
              <a:rPr lang="en-US" sz="6000" b="1" dirty="0">
                <a:solidFill>
                  <a:srgbClr val="FF0000"/>
                </a:solidFill>
                <a:latin typeface="+mn-lt"/>
              </a:rPr>
              <a:t>:</a:t>
            </a:r>
            <a:endParaRPr lang="ru-RU" sz="60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19686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равила дорожного движения&amp;quot; - Детские рамки для фото. PSD (PNG) архив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5841"/>
          <a:stretch/>
        </p:blipFill>
        <p:spPr bwMode="auto">
          <a:xfrm>
            <a:off x="0" y="-49276"/>
            <a:ext cx="12254124" cy="69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262" y="2329518"/>
            <a:ext cx="10515600" cy="186827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  <a:latin typeface="+mn-lt"/>
              </a:rPr>
              <a:t>“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Yo‘l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va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bolalar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”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multfilmidan</a:t>
            </a:r>
            <a:br>
              <a:rPr lang="en-US" sz="5400" b="1" dirty="0">
                <a:solidFill>
                  <a:srgbClr val="FF0000"/>
                </a:solidFill>
                <a:latin typeface="+mn-lt"/>
              </a:rPr>
            </a:b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belgini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bildirgan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so‘zlarni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aniqlab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+mn-lt"/>
              </a:rPr>
              <a:t>yozing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.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175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равила дорожного движения&amp;quot; - Детские рамки для фото. PSD (PNG) архив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5841"/>
          <a:stretch/>
        </p:blipFill>
        <p:spPr bwMode="auto">
          <a:xfrm>
            <a:off x="0" y="-49276"/>
            <a:ext cx="12254124" cy="69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4750" y="192768"/>
            <a:ext cx="8684623" cy="427472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/>
              <a:t>Qoidabuzar</a:t>
            </a:r>
            <a:r>
              <a:rPr lang="en-US" sz="4400" b="1" dirty="0"/>
              <a:t>, </a:t>
            </a:r>
            <a:r>
              <a:rPr lang="en-US" sz="4400" b="1" dirty="0" err="1"/>
              <a:t>maqtanchoq</a:t>
            </a:r>
            <a:r>
              <a:rPr lang="en-US" sz="4400" b="1" dirty="0"/>
              <a:t>, </a:t>
            </a:r>
            <a:r>
              <a:rPr lang="en-US" sz="4400" b="1" dirty="0" err="1"/>
              <a:t>odobsiz</a:t>
            </a:r>
            <a:r>
              <a:rPr lang="en-US" sz="4400" b="1" dirty="0"/>
              <a:t>, </a:t>
            </a:r>
            <a:r>
              <a:rPr lang="en-US" sz="4400" b="1" dirty="0" err="1"/>
              <a:t>shoshqaloq</a:t>
            </a:r>
            <a:r>
              <a:rPr lang="en-US" sz="4400" b="1" dirty="0"/>
              <a:t>, </a:t>
            </a:r>
            <a:r>
              <a:rPr lang="en-US" sz="4400" b="1" dirty="0" err="1"/>
              <a:t>bilimsiz</a:t>
            </a:r>
            <a:r>
              <a:rPr lang="en-US" sz="4400" b="1" dirty="0"/>
              <a:t>, </a:t>
            </a:r>
            <a:r>
              <a:rPr lang="en-US" sz="4400" b="1" dirty="0" err="1"/>
              <a:t>odobli</a:t>
            </a:r>
            <a:r>
              <a:rPr lang="en-US" sz="4400" b="1" dirty="0"/>
              <a:t>, </a:t>
            </a:r>
            <a:r>
              <a:rPr lang="en-US" sz="4400" b="1" dirty="0" err="1"/>
              <a:t>mehribon</a:t>
            </a:r>
            <a:r>
              <a:rPr lang="en-US" sz="4400" b="1" dirty="0"/>
              <a:t>, </a:t>
            </a:r>
            <a:r>
              <a:rPr lang="en-US" sz="4400" b="1" dirty="0" err="1"/>
              <a:t>tartibli</a:t>
            </a:r>
            <a:r>
              <a:rPr lang="en-US" sz="4400" b="1" dirty="0"/>
              <a:t>, </a:t>
            </a:r>
            <a:r>
              <a:rPr lang="en-US" sz="4400" b="1" dirty="0" err="1"/>
              <a:t>qayg‘uli</a:t>
            </a:r>
            <a:r>
              <a:rPr lang="en-US" sz="4400" b="1" dirty="0"/>
              <a:t>, </a:t>
            </a:r>
            <a:r>
              <a:rPr lang="en-US" sz="4400" b="1" dirty="0" err="1"/>
              <a:t>ko‘ngilsiz</a:t>
            </a:r>
            <a:r>
              <a:rPr lang="en-US" sz="4400" b="1" dirty="0"/>
              <a:t>, </a:t>
            </a:r>
            <a:r>
              <a:rPr lang="en-US" sz="4400" b="1" dirty="0" err="1"/>
              <a:t>xavfli</a:t>
            </a:r>
            <a:r>
              <a:rPr lang="en-US" sz="4400" b="1" dirty="0"/>
              <a:t>, </a:t>
            </a:r>
            <a:r>
              <a:rPr lang="en-US" sz="4400" b="1" dirty="0" err="1"/>
              <a:t>xavfsiz</a:t>
            </a:r>
            <a:r>
              <a:rPr lang="en-US" sz="4400" b="1" dirty="0"/>
              <a:t>.</a:t>
            </a:r>
          </a:p>
          <a:p>
            <a:pPr marL="0" indent="0" algn="ctr">
              <a:buNone/>
            </a:pPr>
            <a:r>
              <a:rPr lang="en-US" sz="4400" b="1" dirty="0"/>
              <a:t> </a:t>
            </a:r>
            <a:endParaRPr lang="ru-RU" sz="4400" b="1" dirty="0"/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2769326" y="2769326"/>
            <a:ext cx="7067005" cy="2207623"/>
          </a:xfrm>
          <a:prstGeom prst="snip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solidFill>
                  <a:srgbClr val="00B050"/>
                </a:solidFill>
              </a:rPr>
              <a:t>Belgini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bildirgan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so‘zlar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qanday</a:t>
            </a:r>
            <a:r>
              <a:rPr lang="en-US" sz="4000" b="1" dirty="0">
                <a:solidFill>
                  <a:srgbClr val="00B050"/>
                </a:solidFill>
              </a:rPr>
              <a:t>?, </a:t>
            </a:r>
            <a:r>
              <a:rPr lang="en-US" sz="4000" b="1" dirty="0" err="1">
                <a:solidFill>
                  <a:srgbClr val="00B050"/>
                </a:solidFill>
              </a:rPr>
              <a:t>qanaqa</a:t>
            </a:r>
            <a:r>
              <a:rPr lang="en-US" sz="4000" b="1" dirty="0">
                <a:solidFill>
                  <a:srgbClr val="00B050"/>
                </a:solidFill>
              </a:rPr>
              <a:t>? </a:t>
            </a:r>
            <a:r>
              <a:rPr lang="en-US" sz="4000" b="1" dirty="0" err="1">
                <a:solidFill>
                  <a:srgbClr val="00B050"/>
                </a:solidFill>
              </a:rPr>
              <a:t>kabi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so‘roqlarga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javob</a:t>
            </a:r>
            <a:r>
              <a:rPr lang="en-US" sz="4000" b="1" dirty="0">
                <a:solidFill>
                  <a:srgbClr val="00B050"/>
                </a:solidFill>
              </a:rPr>
              <a:t> </a:t>
            </a:r>
            <a:r>
              <a:rPr lang="en-US" sz="4000" b="1" dirty="0" err="1">
                <a:solidFill>
                  <a:srgbClr val="00B050"/>
                </a:solidFill>
              </a:rPr>
              <a:t>bo‘ladi</a:t>
            </a:r>
            <a:r>
              <a:rPr lang="en-US" sz="4000" b="1" dirty="0">
                <a:solidFill>
                  <a:srgbClr val="00B050"/>
                </a:solidFill>
              </a:rPr>
              <a:t>.</a:t>
            </a:r>
            <a:endParaRPr lang="ru-RU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9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равила дорожного движения&amp;quot; - Детские рамки для фото. PSD (PNG) архив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33" b="25841"/>
          <a:stretch/>
        </p:blipFill>
        <p:spPr bwMode="auto">
          <a:xfrm>
            <a:off x="0" y="-49276"/>
            <a:ext cx="12254124" cy="6907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3003496"/>
              </p:ext>
            </p:extLst>
          </p:nvPr>
        </p:nvGraphicFramePr>
        <p:xfrm>
          <a:off x="1955871" y="1"/>
          <a:ext cx="8680852" cy="63093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340426">
                  <a:extLst>
                    <a:ext uri="{9D8B030D-6E8A-4147-A177-3AD203B41FA5}">
                      <a16:colId xmlns:a16="http://schemas.microsoft.com/office/drawing/2014/main" val="1738538294"/>
                    </a:ext>
                  </a:extLst>
                </a:gridCol>
                <a:gridCol w="4340426">
                  <a:extLst>
                    <a:ext uri="{9D8B030D-6E8A-4147-A177-3AD203B41FA5}">
                      <a16:colId xmlns:a16="http://schemas.microsoft.com/office/drawing/2014/main" val="4059533118"/>
                    </a:ext>
                  </a:extLst>
                </a:gridCol>
              </a:tblGrid>
              <a:tr h="795130">
                <a:tc>
                  <a:txBody>
                    <a:bodyPr/>
                    <a:lstStyle/>
                    <a:p>
                      <a:r>
                        <a:rPr lang="en-US" sz="5400" dirty="0" err="1">
                          <a:solidFill>
                            <a:srgbClr val="FF0000"/>
                          </a:solidFill>
                        </a:rPr>
                        <a:t>Maqtanchoq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dirty="0" err="1">
                          <a:solidFill>
                            <a:srgbClr val="FF0000"/>
                          </a:solidFill>
                        </a:rPr>
                        <a:t>hodisa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776237"/>
                  </a:ext>
                </a:extLst>
              </a:tr>
              <a:tr h="795130"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00B050"/>
                          </a:solidFill>
                        </a:rPr>
                        <a:t>gapga</a:t>
                      </a:r>
                      <a:r>
                        <a:rPr lang="en-US" sz="5400" b="1" dirty="0">
                          <a:solidFill>
                            <a:srgbClr val="00B050"/>
                          </a:solidFill>
                        </a:rPr>
                        <a:t> </a:t>
                      </a:r>
                      <a:r>
                        <a:rPr lang="en-US" sz="5400" b="1" dirty="0" err="1">
                          <a:solidFill>
                            <a:srgbClr val="00B050"/>
                          </a:solidFill>
                        </a:rPr>
                        <a:t>kirmas</a:t>
                      </a:r>
                      <a:endParaRPr lang="ru-RU" sz="5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1" dirty="0" err="1">
                          <a:solidFill>
                            <a:srgbClr val="00B050"/>
                          </a:solidFill>
                        </a:rPr>
                        <a:t>bo‘ri</a:t>
                      </a:r>
                      <a:endParaRPr lang="ru-RU" sz="5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0526699"/>
                  </a:ext>
                </a:extLst>
              </a:tr>
              <a:tr h="795130"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FFFF00"/>
                          </a:solidFill>
                        </a:rPr>
                        <a:t>talabchan</a:t>
                      </a:r>
                      <a:endParaRPr lang="ru-RU" sz="5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FFFF00"/>
                          </a:solidFill>
                        </a:rPr>
                        <a:t>quyon</a:t>
                      </a:r>
                      <a:endParaRPr lang="ru-RU" sz="5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4476185"/>
                  </a:ext>
                </a:extLst>
              </a:tr>
              <a:tr h="795130"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FF0000"/>
                          </a:solidFill>
                        </a:rPr>
                        <a:t>ko‘ngilsiz</a:t>
                      </a:r>
                      <a:r>
                        <a:rPr lang="en-US" sz="5400" b="1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FF0000"/>
                          </a:solidFill>
                        </a:rPr>
                        <a:t>maslahat</a:t>
                      </a:r>
                      <a:endParaRPr lang="ru-RU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21342"/>
                  </a:ext>
                </a:extLst>
              </a:tr>
              <a:tr h="795130"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00B050"/>
                          </a:solidFill>
                        </a:rPr>
                        <a:t>qiziqarli</a:t>
                      </a:r>
                      <a:endParaRPr lang="ru-RU" sz="5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00B050"/>
                          </a:solidFill>
                        </a:rPr>
                        <a:t>ustoz</a:t>
                      </a:r>
                      <a:endParaRPr lang="ru-RU" sz="54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9623666"/>
                  </a:ext>
                </a:extLst>
              </a:tr>
              <a:tr h="1510747">
                <a:tc>
                  <a:txBody>
                    <a:bodyPr/>
                    <a:lstStyle/>
                    <a:p>
                      <a:r>
                        <a:rPr lang="en-US" sz="5400" b="1" dirty="0" err="1">
                          <a:solidFill>
                            <a:srgbClr val="FFFF00"/>
                          </a:solidFill>
                        </a:rPr>
                        <a:t>foydali</a:t>
                      </a:r>
                      <a:r>
                        <a:rPr lang="en-US" sz="5400" b="1" dirty="0">
                          <a:solidFill>
                            <a:srgbClr val="FFFF00"/>
                          </a:solidFill>
                        </a:rPr>
                        <a:t> </a:t>
                      </a:r>
                      <a:endParaRPr lang="ru-RU" sz="5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5400" b="1" dirty="0" err="1">
                          <a:solidFill>
                            <a:srgbClr val="FFFF00"/>
                          </a:solidFill>
                        </a:rPr>
                        <a:t>kitob</a:t>
                      </a:r>
                      <a:endParaRPr lang="ru-RU" sz="5400" b="1" dirty="0">
                        <a:solidFill>
                          <a:srgbClr val="FFFF00"/>
                        </a:solidFill>
                      </a:endParaRPr>
                    </a:p>
                    <a:p>
                      <a:endParaRPr lang="ru-RU" sz="5400" b="1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924111"/>
                  </a:ext>
                </a:extLst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flipV="1">
            <a:off x="4036423" y="3291840"/>
            <a:ext cx="2063931" cy="1907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4654730" y="834104"/>
            <a:ext cx="1911531" cy="2462349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317274" y="4130556"/>
            <a:ext cx="2076991" cy="10511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610494" y="1567552"/>
            <a:ext cx="783771" cy="963386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96492" y="717551"/>
            <a:ext cx="707570" cy="888348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816925" y="2506950"/>
            <a:ext cx="1587137" cy="1913849"/>
          </a:xfrm>
          <a:prstGeom prst="straightConnector1">
            <a:avLst/>
          </a:prstGeom>
          <a:ln w="57150">
            <a:solidFill>
              <a:srgbClr val="00B0F0"/>
            </a:solidFill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857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19943" y="2400440"/>
            <a:ext cx="1047205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Qoidalarni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buzuvchi</a:t>
            </a:r>
            <a:r>
              <a:rPr lang="en-US" sz="4400" b="1" dirty="0">
                <a:solidFill>
                  <a:srgbClr val="7030A0"/>
                </a:solidFill>
              </a:rPr>
              <a:t>, </a:t>
            </a:r>
            <a:r>
              <a:rPr lang="en-US" sz="4400" b="1" dirty="0" err="1">
                <a:solidFill>
                  <a:srgbClr val="7030A0"/>
                </a:solidFill>
              </a:rPr>
              <a:t>boshqalarning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</a:p>
          <a:p>
            <a:pPr algn="ctr"/>
            <a:r>
              <a:rPr lang="en-US" sz="4400" b="1" dirty="0" err="1">
                <a:solidFill>
                  <a:srgbClr val="7030A0"/>
                </a:solidFill>
              </a:rPr>
              <a:t>hayotiga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xavf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soluvchi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haydovchilarga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xat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yozing</a:t>
            </a:r>
            <a:r>
              <a:rPr lang="en-US" sz="4400" b="1" dirty="0">
                <a:solidFill>
                  <a:srgbClr val="7030A0"/>
                </a:solidFill>
              </a:rPr>
              <a:t>.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21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5109" y="1308352"/>
            <a:ext cx="1065929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</a:rPr>
              <a:t>Qoidabuzar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haydovchiga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xat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yozayotganingizda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quyidagi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murojaat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so‘zlaridan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qay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birini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tanlagan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bo‘lardingiz</a:t>
            </a:r>
            <a:r>
              <a:rPr lang="en-US" sz="4400" b="1" dirty="0">
                <a:solidFill>
                  <a:srgbClr val="7030A0"/>
                </a:solidFill>
              </a:rPr>
              <a:t>? </a:t>
            </a:r>
          </a:p>
          <a:p>
            <a:pPr algn="ctr"/>
            <a:endParaRPr lang="en-US" sz="4400" b="1" dirty="0">
              <a:solidFill>
                <a:srgbClr val="7030A0"/>
              </a:solidFill>
            </a:endParaRPr>
          </a:p>
          <a:p>
            <a:pPr algn="ctr"/>
            <a:r>
              <a:rPr lang="en-US" sz="4400" dirty="0" err="1">
                <a:solidFill>
                  <a:srgbClr val="FF0000"/>
                </a:solidFill>
              </a:rPr>
              <a:t>Qadrli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haydovchi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en-US" sz="4400" dirty="0" err="1">
                <a:solidFill>
                  <a:srgbClr val="00B050"/>
                </a:solidFill>
              </a:rPr>
              <a:t>hurmatli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  <a:r>
              <a:rPr lang="en-US" sz="4400" dirty="0" err="1">
                <a:solidFill>
                  <a:srgbClr val="00B050"/>
                </a:solidFill>
              </a:rPr>
              <a:t>haydovchi</a:t>
            </a:r>
            <a:r>
              <a:rPr lang="en-US" sz="4400" dirty="0">
                <a:solidFill>
                  <a:srgbClr val="00B050"/>
                </a:solidFill>
              </a:rPr>
              <a:t> </a:t>
            </a:r>
          </a:p>
          <a:p>
            <a:pPr algn="ctr"/>
            <a:r>
              <a:rPr lang="en-US" sz="4400" dirty="0" err="1">
                <a:solidFill>
                  <a:srgbClr val="FFFF00"/>
                </a:solidFill>
              </a:rPr>
              <a:t>haydovchi</a:t>
            </a:r>
            <a:endParaRPr lang="ru-RU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091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Светофор - Шаблон для презентаций PowerPoint № 684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28798" y="952976"/>
            <a:ext cx="103632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7030A0"/>
                </a:solidFill>
              </a:rPr>
              <a:t>Maqsadingizni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bildirishda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quyidagilardan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qaysi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birini</a:t>
            </a:r>
            <a:r>
              <a:rPr lang="en-US" sz="4400" b="1" dirty="0">
                <a:solidFill>
                  <a:srgbClr val="7030A0"/>
                </a:solidFill>
              </a:rPr>
              <a:t> </a:t>
            </a:r>
            <a:r>
              <a:rPr lang="en-US" sz="4400" b="1" dirty="0" err="1">
                <a:solidFill>
                  <a:srgbClr val="7030A0"/>
                </a:solidFill>
              </a:rPr>
              <a:t>tanlardingiz</a:t>
            </a:r>
            <a:r>
              <a:rPr lang="en-US" sz="4000" b="1" dirty="0">
                <a:solidFill>
                  <a:srgbClr val="7030A0"/>
                </a:solidFill>
              </a:rPr>
              <a:t>? </a:t>
            </a: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A)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Bilasizmi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nima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sizga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xat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yozyapman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? 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B)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Sizga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xat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yozishdan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maqsadim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shuki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… 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D) Men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sizga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xat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yozishga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qaror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qildim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chunki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… 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E)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Meni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sizga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xat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yozishga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majbur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qilgan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narsa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…</a:t>
            </a:r>
          </a:p>
          <a:p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F)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Har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safar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yo‘ldan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o‘tayotganimda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….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634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615</Words>
  <Application>Microsoft Office PowerPoint</Application>
  <PresentationFormat>Широкоэкранный</PresentationFormat>
  <Paragraphs>62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Mustaqil topshiriqni tekshirish:</vt:lpstr>
      <vt:lpstr>“Yo‘l va bolalar” multfilmidan belgini bildirgan so‘zlarni aniqlab yozing.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</vt:lpstr>
      <vt:lpstr>Belgini bildirgan so‘zlarni  qatnashtirib mavzuga oid 3 ta  gap tuzing.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 va o‘qish  savodxonligi</dc:title>
  <dc:creator>acer</dc:creator>
  <cp:lastModifiedBy>Аскарова Комила</cp:lastModifiedBy>
  <cp:revision>22</cp:revision>
  <dcterms:created xsi:type="dcterms:W3CDTF">2022-02-21T16:10:28Z</dcterms:created>
  <dcterms:modified xsi:type="dcterms:W3CDTF">2022-09-07T11:05:17Z</dcterms:modified>
</cp:coreProperties>
</file>