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8" r:id="rId5"/>
    <p:sldId id="269" r:id="rId6"/>
    <p:sldId id="270" r:id="rId7"/>
    <p:sldId id="271" r:id="rId8"/>
    <p:sldId id="272" r:id="rId9"/>
    <p:sldId id="258" r:id="rId10"/>
    <p:sldId id="260" r:id="rId11"/>
    <p:sldId id="261" r:id="rId12"/>
    <p:sldId id="273" r:id="rId13"/>
    <p:sldId id="275" r:id="rId14"/>
    <p:sldId id="278" r:id="rId15"/>
    <p:sldId id="276" r:id="rId16"/>
    <p:sldId id="262" r:id="rId17"/>
    <p:sldId id="274" r:id="rId18"/>
    <p:sldId id="266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9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4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9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7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4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2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1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6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0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19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14DF2-7162-4EC7-833E-7CFF06CF846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738C-25C5-445F-8AD1-8863DE9DC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Бесплатные векторы Светофор, более 3 000 изображений AI, 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871" y="1688190"/>
            <a:ext cx="619425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savodxonligi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5722" y="3411536"/>
            <a:ext cx="5585947" cy="17231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8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Spring Acupuncture Backgrounds for Powerpoint Templates - PPT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ooks PPT Backgrounds - Download free Books Powerpoint Templa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Wallpapers Powerpoint Template Free Presentation Ppt - Template For  Powerpoint - 921x721 Wallpaper - teahub.i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Words Bible Ppt Backgrounds - Powerpoint Presentation Background Ppt - HD Wallpaper 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7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0321" y="871753"/>
            <a:ext cx="5831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Rasmni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diqqat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bilan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kuzating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6657" y="1723349"/>
            <a:ext cx="8975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</a:rPr>
              <a:t>Nimalar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haqida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gapirmoqchisiz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aniqlab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oling</a:t>
            </a:r>
            <a:r>
              <a:rPr lang="en-US" sz="3600" b="1" dirty="0" smtClean="0">
                <a:solidFill>
                  <a:srgbClr val="00B050"/>
                </a:solidFill>
              </a:rPr>
              <a:t>.</a:t>
            </a:r>
            <a:br>
              <a:rPr lang="en-US" sz="3600" b="1" dirty="0" smtClean="0">
                <a:solidFill>
                  <a:srgbClr val="00B050"/>
                </a:solidFill>
              </a:rPr>
            </a:b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7503" y="2602077"/>
            <a:ext cx="6104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Fikringizni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tartibli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bayon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qiling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1913" y="3526971"/>
            <a:ext cx="7674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So‘zlarni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aniq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to‘g‘ri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talaffuz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qiling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5927" y="46109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</a:rPr>
              <a:t>Matningizni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xulosalang</a:t>
            </a:r>
            <a:r>
              <a:rPr lang="en-US" sz="3600" b="1" dirty="0" smtClean="0">
                <a:solidFill>
                  <a:srgbClr val="7030A0"/>
                </a:solidFill>
              </a:rPr>
              <a:t>.</a:t>
            </a:r>
            <a:br>
              <a:rPr lang="en-US" sz="3600" b="1" dirty="0" smtClean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4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5" y="384626"/>
            <a:ext cx="11147611" cy="64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88" y="24337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                </a:t>
            </a:r>
            <a:r>
              <a:rPr lang="en-US" sz="4800" b="1" dirty="0" err="1" smtClean="0">
                <a:latin typeface="+mn-lt"/>
              </a:rPr>
              <a:t>Yo‘l</a:t>
            </a:r>
            <a:r>
              <a:rPr lang="en-US" sz="4800" b="1" dirty="0" smtClean="0">
                <a:latin typeface="+mn-lt"/>
              </a:rPr>
              <a:t> </a:t>
            </a:r>
            <a:r>
              <a:rPr lang="en-US" sz="4800" b="1" dirty="0" err="1" smtClean="0">
                <a:latin typeface="+mn-lt"/>
              </a:rPr>
              <a:t>qoidasi</a:t>
            </a:r>
            <a:r>
              <a:rPr lang="en-US" sz="4800" b="1" dirty="0" smtClean="0">
                <a:latin typeface="+mn-lt"/>
              </a:rPr>
              <a:t>- </a:t>
            </a:r>
            <a:r>
              <a:rPr lang="en-US" sz="4800" b="1" dirty="0" err="1" smtClean="0">
                <a:latin typeface="+mn-lt"/>
              </a:rPr>
              <a:t>umr</a:t>
            </a:r>
            <a:r>
              <a:rPr lang="en-US" sz="4800" b="1" dirty="0" smtClean="0">
                <a:latin typeface="+mn-lt"/>
              </a:rPr>
              <a:t> </a:t>
            </a:r>
            <a:r>
              <a:rPr lang="en-US" sz="4800" b="1" dirty="0" err="1" smtClean="0">
                <a:latin typeface="+mn-lt"/>
              </a:rPr>
              <a:t>foydasi</a:t>
            </a:r>
            <a:r>
              <a:rPr lang="en-US" sz="4800" b="1" dirty="0" smtClean="0">
                <a:latin typeface="+mn-lt"/>
              </a:rPr>
              <a:t>.</a:t>
            </a:r>
            <a:endParaRPr lang="ru-RU" sz="4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952" y="1149531"/>
            <a:ext cx="11492048" cy="4558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</a:rPr>
              <a:t>Har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kuni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tongda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maktabga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otlanganimda</a:t>
            </a:r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oyijonim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maktabdan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uyga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qaytayotganimda</a:t>
            </a:r>
            <a:r>
              <a:rPr lang="en-US" sz="4400" b="1" dirty="0" smtClean="0">
                <a:solidFill>
                  <a:srgbClr val="00B050"/>
                </a:solidFill>
              </a:rPr>
              <a:t>    </a:t>
            </a:r>
            <a:r>
              <a:rPr lang="en-US" sz="4400" b="1" dirty="0" err="1" smtClean="0">
                <a:solidFill>
                  <a:srgbClr val="00B050"/>
                </a:solidFill>
              </a:rPr>
              <a:t>esa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ustozim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yo‘lni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kesib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o‘tish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qoidasini</a:t>
            </a:r>
            <a:r>
              <a:rPr lang="en-US" sz="4400" b="1" dirty="0" smtClean="0">
                <a:solidFill>
                  <a:srgbClr val="00B050"/>
                </a:solidFill>
              </a:rPr>
              <a:t>       </a:t>
            </a:r>
            <a:r>
              <a:rPr lang="en-US" sz="4400" b="1" dirty="0" err="1" smtClean="0">
                <a:solidFill>
                  <a:srgbClr val="00B050"/>
                </a:solidFill>
              </a:rPr>
              <a:t>albatta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eslatadilar</a:t>
            </a:r>
            <a:r>
              <a:rPr lang="en-US" sz="4400" b="1" dirty="0" smtClean="0">
                <a:solidFill>
                  <a:srgbClr val="00B050"/>
                </a:solidFill>
              </a:rPr>
              <a:t>. </a:t>
            </a:r>
            <a:r>
              <a:rPr lang="en-US" sz="4400" b="1" dirty="0">
                <a:solidFill>
                  <a:srgbClr val="00B050"/>
                </a:solidFill>
              </a:rPr>
              <a:t>Ammo men </a:t>
            </a:r>
            <a:r>
              <a:rPr lang="en-US" sz="4400" b="1" dirty="0" err="1">
                <a:solidFill>
                  <a:srgbClr val="00B050"/>
                </a:solidFill>
              </a:rPr>
              <a:t>bu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qoidalarni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allaqachon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yod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olib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bo‘lganman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endParaRPr lang="en-US" sz="5100" b="1" dirty="0" smtClean="0">
              <a:solidFill>
                <a:srgbClr val="00B050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8321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132" y="287384"/>
            <a:ext cx="11661868" cy="453281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Shuning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uchun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yonimda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kattalar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lmasada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qoidalarga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amal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qilib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yo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lni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kesib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o‘ta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olaman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Maktabimiz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ko‘chaning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narigi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betida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joylashgan</a:t>
            </a:r>
            <a:r>
              <a:rPr lang="en-US" sz="4400" b="1" dirty="0" smtClean="0">
                <a:solidFill>
                  <a:srgbClr val="00B050"/>
                </a:solidFill>
              </a:rPr>
              <a:t>.  </a:t>
            </a:r>
            <a:r>
              <a:rPr lang="en-US" sz="4400" b="1" dirty="0" err="1" smtClean="0">
                <a:solidFill>
                  <a:srgbClr val="00B050"/>
                </a:solidFill>
              </a:rPr>
              <a:t>Har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kuni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katta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yo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lni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kesib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400" b="1" dirty="0" err="1" smtClean="0">
                <a:solidFill>
                  <a:srgbClr val="00B050"/>
                </a:solidFill>
              </a:rPr>
              <a:t>o‘tishimga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to‘g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ri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keladi</a:t>
            </a:r>
            <a:r>
              <a:rPr lang="en-US" sz="4400" b="1" dirty="0" smtClean="0">
                <a:solidFill>
                  <a:srgbClr val="00B050"/>
                </a:solidFill>
              </a:rPr>
              <a:t>. </a:t>
            </a:r>
          </a:p>
          <a:p>
            <a:pPr marL="0" indent="0">
              <a:buNone/>
            </a:pP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25119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1784" y="862152"/>
            <a:ext cx="10437223" cy="415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00B050"/>
                </a:solidFill>
              </a:rPr>
              <a:t>Piyodalar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tish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yo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uzoqroqda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joylashgan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lsada</a:t>
            </a:r>
            <a:r>
              <a:rPr lang="en-US" sz="4400" b="1" dirty="0">
                <a:solidFill>
                  <a:srgbClr val="00B050"/>
                </a:solidFill>
              </a:rPr>
              <a:t>, men </a:t>
            </a:r>
            <a:r>
              <a:rPr lang="en-US" sz="4400" b="1" dirty="0" err="1">
                <a:solidFill>
                  <a:srgbClr val="00B050"/>
                </a:solidFill>
              </a:rPr>
              <a:t>albatta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o‘sha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yerdan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yo‘lni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kesib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o‘taman</a:t>
            </a:r>
            <a:r>
              <a:rPr lang="en-US" sz="4400" b="1" dirty="0">
                <a:solidFill>
                  <a:srgbClr val="00B050"/>
                </a:solidFill>
              </a:rPr>
              <a:t>. </a:t>
            </a:r>
            <a:r>
              <a:rPr lang="en-US" sz="4400" b="1" dirty="0" err="1">
                <a:solidFill>
                  <a:srgbClr val="00B050"/>
                </a:solidFill>
              </a:rPr>
              <a:t>O‘tayotganimda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dastlab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chapga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so‘ngra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esa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o‘ngga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qarayman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3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0709" y="516711"/>
            <a:ext cx="10835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</a:rPr>
              <a:t>Har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doim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yo‘l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harakati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qoidalariga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amal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qilganim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uchun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ota</a:t>
            </a:r>
            <a:r>
              <a:rPr lang="en-US" sz="4400" b="1" dirty="0" smtClean="0">
                <a:solidFill>
                  <a:srgbClr val="00B050"/>
                </a:solidFill>
              </a:rPr>
              <a:t> - </a:t>
            </a:r>
            <a:r>
              <a:rPr lang="en-US" sz="4400" b="1" dirty="0" err="1">
                <a:solidFill>
                  <a:srgbClr val="00B050"/>
                </a:solidFill>
              </a:rPr>
              <a:t>onam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ustozlarimning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mendan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ko‘ngli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to‘q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4400" b="1" dirty="0">
                <a:solidFill>
                  <a:srgbClr val="00B050"/>
                </a:solidFill>
              </a:rPr>
              <a:t>    Aziz </a:t>
            </a:r>
            <a:r>
              <a:rPr lang="en-US" sz="4400" b="1" dirty="0" err="1">
                <a:solidFill>
                  <a:srgbClr val="00B050"/>
                </a:solidFill>
              </a:rPr>
              <a:t>tengdoshlarim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sizlar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ham </a:t>
            </a:r>
            <a:r>
              <a:rPr lang="en-US" sz="4400" b="1" dirty="0" err="1">
                <a:solidFill>
                  <a:srgbClr val="00B050"/>
                </a:solidFill>
              </a:rPr>
              <a:t>har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doim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qoidalarga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amal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qilsangiz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baxtsiz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hodisalarning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oldini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olgan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bo</a:t>
            </a:r>
            <a:r>
              <a:rPr lang="en-US" sz="4400" b="1" dirty="0" err="1">
                <a:solidFill>
                  <a:srgbClr val="00B050"/>
                </a:solidFill>
              </a:rPr>
              <a:t>‘</a:t>
            </a:r>
            <a:r>
              <a:rPr lang="en-US" sz="4400" b="1" dirty="0" err="1" smtClean="0">
                <a:solidFill>
                  <a:srgbClr val="00B050"/>
                </a:solidFill>
              </a:rPr>
              <a:t>lasiz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34" y="96979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0070C0"/>
                </a:solidFill>
              </a:rPr>
              <a:t>Sinfdoshlaringiz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tuzgan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hikoyalarni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0070C0"/>
                </a:solidFill>
              </a:rPr>
              <a:t>diqqat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bilan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tinglang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Xatoga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yo‘l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qo‘yilgan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0070C0"/>
                </a:solidFill>
              </a:rPr>
              <a:t>so‘zlarni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yozib</a:t>
            </a:r>
            <a:r>
              <a:rPr lang="en-US" sz="4000" b="1" dirty="0">
                <a:solidFill>
                  <a:srgbClr val="0070C0"/>
                </a:solidFill>
              </a:rPr>
              <a:t> boring.</a:t>
            </a:r>
            <a:br>
              <a:rPr lang="en-US" sz="4000" b="1" dirty="0">
                <a:solidFill>
                  <a:srgbClr val="0070C0"/>
                </a:solidFill>
              </a:rPr>
            </a:b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93" y="2402569"/>
            <a:ext cx="1283835" cy="14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2-02-21_18-00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75146">
            <a:off x="-262901" y="1353078"/>
            <a:ext cx="10515600" cy="381345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:</a:t>
            </a:r>
            <a:br>
              <a:rPr lang="en-US" sz="54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Yo‘lni</a:t>
            </a:r>
            <a:r>
              <a:rPr lang="en-US" sz="5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kesib</a:t>
            </a:r>
            <a:r>
              <a:rPr lang="en-US" sz="5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o</a:t>
            </a:r>
            <a:r>
              <a:rPr lang="en-US" sz="5400" b="1" dirty="0" err="1">
                <a:solidFill>
                  <a:srgbClr val="00B050"/>
                </a:solidFill>
              </a:rPr>
              <a:t>‘</a:t>
            </a: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tish</a:t>
            </a:r>
            <a:r>
              <a:rPr lang="en-US" sz="5400" b="1" dirty="0" smtClean="0">
                <a:solidFill>
                  <a:srgbClr val="00B050"/>
                </a:solidFill>
                <a:latin typeface="+mn-lt"/>
              </a:rPr>
              <a:t> </a:t>
            </a:r>
            <a:br>
              <a:rPr lang="en-US" sz="5400" b="1" dirty="0" smtClean="0">
                <a:solidFill>
                  <a:srgbClr val="00B050"/>
                </a:solidFill>
                <a:latin typeface="+mn-lt"/>
              </a:rPr>
            </a:b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qoidalarini</a:t>
            </a:r>
            <a:r>
              <a:rPr lang="en-US" sz="5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+mn-lt"/>
              </a:rPr>
              <a:t>yozing</a:t>
            </a:r>
            <a:r>
              <a:rPr lang="en-US" sz="5400" b="1" dirty="0" smtClean="0">
                <a:solidFill>
                  <a:srgbClr val="00B050"/>
                </a:solidFill>
                <a:latin typeface="+mn-lt"/>
              </a:rPr>
              <a:t>.</a:t>
            </a:r>
            <a:br>
              <a:rPr lang="en-US" sz="5400" b="1" dirty="0" smtClean="0">
                <a:solidFill>
                  <a:srgbClr val="00B050"/>
                </a:solidFill>
                <a:latin typeface="+mn-lt"/>
              </a:rPr>
            </a:br>
            <a:endParaRPr lang="ru-RU" sz="54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88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 rot="21247408">
            <a:off x="1668926" y="305856"/>
            <a:ext cx="9064594" cy="4281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noProof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E’</a:t>
            </a:r>
            <a:r>
              <a:rPr kumimoji="0" lang="uz-Latn-UZ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TIBORINGIZ </a:t>
            </a:r>
            <a:r>
              <a:rPr kumimoji="0" lang="uz-Latn-UZ" sz="8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UCHUN RAHMAT!</a:t>
            </a:r>
            <a:endParaRPr kumimoji="0" lang="ru-RU" sz="8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Архивы ОБЖ - Презентации, доклады, статьи, ручной рерай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680310"/>
            <a:ext cx="10515600" cy="4890294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8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8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8800" dirty="0" smtClean="0"/>
              <a:t> </a:t>
            </a:r>
            <a:r>
              <a:rPr lang="en-US" sz="8500" b="1" dirty="0" smtClean="0">
                <a:solidFill>
                  <a:schemeClr val="accent2">
                    <a:lumMod val="75000"/>
                  </a:schemeClr>
                </a:solidFill>
              </a:rPr>
              <a:t>YO‘L QOIDASI - UMR FOYDASI</a:t>
            </a:r>
          </a:p>
          <a:p>
            <a:pPr marL="0" indent="0" algn="ctr">
              <a:buNone/>
            </a:pPr>
            <a:endParaRPr lang="en-US" sz="85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0" b="1" dirty="0" smtClean="0">
                <a:solidFill>
                  <a:srgbClr val="FF0000"/>
                </a:solidFill>
              </a:rPr>
              <a:t>   </a:t>
            </a:r>
            <a:r>
              <a:rPr lang="en-US" sz="12000" b="1" dirty="0" err="1" smtClean="0">
                <a:solidFill>
                  <a:srgbClr val="FF0000"/>
                </a:solidFill>
              </a:rPr>
              <a:t>Rasm</a:t>
            </a:r>
            <a:r>
              <a:rPr lang="en-US" sz="12000" b="1" dirty="0" smtClean="0">
                <a:solidFill>
                  <a:srgbClr val="FF0000"/>
                </a:solidFill>
              </a:rPr>
              <a:t> </a:t>
            </a:r>
            <a:r>
              <a:rPr lang="en-US" sz="12000" b="1" dirty="0" err="1" smtClean="0">
                <a:solidFill>
                  <a:srgbClr val="FF0000"/>
                </a:solidFill>
              </a:rPr>
              <a:t>asosida</a:t>
            </a:r>
            <a:r>
              <a:rPr lang="en-US" sz="12000" b="1" dirty="0" smtClean="0">
                <a:solidFill>
                  <a:srgbClr val="FF0000"/>
                </a:solidFill>
              </a:rPr>
              <a:t> </a:t>
            </a:r>
            <a:r>
              <a:rPr lang="en-US" sz="12000" b="1" dirty="0" err="1" smtClean="0">
                <a:solidFill>
                  <a:srgbClr val="FF0000"/>
                </a:solidFill>
              </a:rPr>
              <a:t>matn</a:t>
            </a:r>
            <a:r>
              <a:rPr lang="en-US" sz="12000" b="1" dirty="0" smtClean="0">
                <a:solidFill>
                  <a:srgbClr val="FF0000"/>
                </a:solidFill>
              </a:rPr>
              <a:t> </a:t>
            </a:r>
            <a:r>
              <a:rPr lang="en-US" sz="12000" b="1" dirty="0" err="1" smtClean="0">
                <a:solidFill>
                  <a:srgbClr val="FF0000"/>
                </a:solidFill>
              </a:rPr>
              <a:t>tuzish</a:t>
            </a:r>
            <a:r>
              <a:rPr lang="en-US" sz="12000" b="1" dirty="0" smtClean="0">
                <a:solidFill>
                  <a:srgbClr val="FF0000"/>
                </a:solidFill>
              </a:rPr>
              <a:t>.</a:t>
            </a:r>
            <a:endParaRPr lang="en-US" sz="1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0900" dirty="0">
                <a:solidFill>
                  <a:srgbClr val="00B050"/>
                </a:solidFill>
              </a:rPr>
              <a:t/>
            </a:r>
            <a:br>
              <a:rPr lang="en-US" sz="10900" dirty="0">
                <a:solidFill>
                  <a:srgbClr val="00B050"/>
                </a:solidFill>
              </a:rPr>
            </a:br>
            <a:endParaRPr lang="ru-RU" sz="10900" b="1" dirty="0">
              <a:solidFill>
                <a:srgbClr val="00B05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0375" y="30480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 smtClean="0">
                <a:solidFill>
                  <a:srgbClr val="002060"/>
                </a:solidFill>
              </a:rPr>
              <a:t>Mavzu</a:t>
            </a:r>
            <a:r>
              <a:rPr lang="en-US" sz="9600" b="1" dirty="0" smtClean="0">
                <a:solidFill>
                  <a:srgbClr val="002060"/>
                </a:solidFill>
              </a:rPr>
              <a:t>: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Фоны для презентаций (80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4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75146">
            <a:off x="991326" y="21162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ni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54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tekshirish</a:t>
            </a:r>
            <a:r>
              <a:rPr lang="en-US" sz="5400" b="1" dirty="0">
                <a:solidFill>
                  <a:srgbClr val="FF0000"/>
                </a:solidFill>
                <a:latin typeface="+mn-lt"/>
              </a:rPr>
              <a:t>: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957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8788" y="285511"/>
            <a:ext cx="2327366" cy="1325563"/>
          </a:xfrm>
        </p:spPr>
        <p:txBody>
          <a:bodyPr/>
          <a:lstStyle/>
          <a:p>
            <a:pPr algn="r"/>
            <a:r>
              <a:rPr lang="en-US" b="1" dirty="0" err="1" smtClean="0">
                <a:latin typeface="+mn-lt"/>
              </a:rPr>
              <a:t>Poyezdni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8332" y="2704010"/>
            <a:ext cx="7001691" cy="2467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</a:rPr>
              <a:t>– 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</a:t>
            </a:r>
            <a:r>
              <a:rPr lang="en-US" sz="4400" b="1" dirty="0" err="1">
                <a:solidFill>
                  <a:srgbClr val="002060"/>
                </a:solidFill>
              </a:rPr>
              <a:t>kim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haydar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-da,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Unda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yana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kimlar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Yo‘lovchilar</a:t>
            </a:r>
            <a:r>
              <a:rPr lang="en-US" sz="4400" b="1" dirty="0">
                <a:solidFill>
                  <a:srgbClr val="002060"/>
                </a:solidFill>
              </a:rPr>
              <a:t>, </a:t>
            </a:r>
            <a:r>
              <a:rPr lang="en-US" sz="4400" b="1" dirty="0" err="1">
                <a:solidFill>
                  <a:srgbClr val="002060"/>
                </a:solidFill>
              </a:rPr>
              <a:t>yo‘lovchi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/>
          </a:p>
          <a:p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70366" y="2704010"/>
            <a:ext cx="2495005" cy="57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34084" y="643185"/>
            <a:ext cx="2645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C000"/>
                </a:solidFill>
              </a:rPr>
              <a:t>Mashinani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5128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07448 1.48148E-6 C 0.10769 1.48148E-6 0.14896 0.08055 0.14896 0.14583 L 0.14896 0.29213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915" y="365123"/>
            <a:ext cx="28194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a</a:t>
            </a:r>
            <a:r>
              <a:rPr lang="en-US" b="1" dirty="0" err="1" smtClean="0">
                <a:latin typeface="+mn-lt"/>
              </a:rPr>
              <a:t>mal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qilma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0845" y="3161211"/>
            <a:ext cx="5852160" cy="2741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002060"/>
                </a:solidFill>
              </a:rPr>
              <a:t>Yo‘lni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kesish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joyida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Shunday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bo‘lar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qoida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Doim</a:t>
            </a:r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bunga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Ko‘rasan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faqat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foyda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50823" y="4441371"/>
            <a:ext cx="1933303" cy="57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35310" y="643185"/>
            <a:ext cx="2045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amal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qil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6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3138 1.48148E-6 C -0.19023 1.48148E-6 -0.2625 0.14722 -0.2625 0.26782 L -0.2625 0.53588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26" y="430087"/>
            <a:ext cx="3590109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           </a:t>
            </a:r>
            <a:r>
              <a:rPr lang="en-US" b="1" dirty="0" err="1">
                <a:latin typeface="+mn-lt"/>
              </a:rPr>
              <a:t>o</a:t>
            </a:r>
            <a:r>
              <a:rPr lang="en-US" b="1" dirty="0" err="1" smtClean="0">
                <a:latin typeface="+mn-lt"/>
              </a:rPr>
              <a:t>‘ngga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3571" y="21311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2060"/>
                </a:solidFill>
              </a:rPr>
              <a:t>Chalg‘imay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sira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gapga</a:t>
            </a:r>
            <a:r>
              <a:rPr lang="en-US" sz="4800" b="1" dirty="0">
                <a:solidFill>
                  <a:srgbClr val="002060"/>
                </a:solidFill>
              </a:rPr>
              <a:t/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 err="1">
                <a:solidFill>
                  <a:srgbClr val="002060"/>
                </a:solidFill>
              </a:rPr>
              <a:t>Qaramoq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kerak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 err="1">
                <a:solidFill>
                  <a:srgbClr val="002060"/>
                </a:solidFill>
              </a:rPr>
              <a:t>Angraymay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oldga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so‘ngga</a:t>
            </a:r>
            <a:r>
              <a:rPr lang="en-US" sz="4800" b="1" dirty="0">
                <a:solidFill>
                  <a:srgbClr val="002060"/>
                </a:solidFill>
              </a:rPr>
              <a:t>,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 err="1">
                <a:solidFill>
                  <a:srgbClr val="002060"/>
                </a:solidFill>
              </a:rPr>
              <a:t>So‘ng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qarash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kerak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o‘ngga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  <a:br>
              <a:rPr lang="en-US" sz="4800" b="1" dirty="0">
                <a:solidFill>
                  <a:srgbClr val="002060"/>
                </a:solidFill>
              </a:rPr>
            </a:br>
            <a:endParaRPr lang="en-US" sz="48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106193" y="2743203"/>
            <a:ext cx="1985555" cy="7707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47871" y="643185"/>
            <a:ext cx="18421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B0F0"/>
                </a:solidFill>
              </a:rPr>
              <a:t>chapga</a:t>
            </a:r>
            <a:endParaRPr lang="ru-RU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4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4948 1.48148E-6 C -0.07149 1.48148E-6 -0.09857 0.08449 -0.09857 0.15324 L -0.09857 0.3071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035" y="524350"/>
            <a:ext cx="2711824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o</a:t>
            </a:r>
            <a:r>
              <a:rPr lang="en-US" b="1" dirty="0" err="1" smtClean="0">
                <a:latin typeface="+mn-lt"/>
              </a:rPr>
              <a:t>‘chganda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8806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002060"/>
                </a:solidFill>
              </a:rPr>
              <a:t>Shoshmay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shoshqaloq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Otmay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shataloq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yashil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chiroq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Tezda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yo‘ldan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o‘tadi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299062" y="3696788"/>
            <a:ext cx="2521132" cy="7968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90546" y="802412"/>
            <a:ext cx="2460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7030A0"/>
                </a:solidFill>
              </a:rPr>
              <a:t>Yonganda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22787 3.33333E-6 C -0.33034 3.33333E-6 -0.45573 0.11504 -0.45573 0.20949 L -0.45573 0.41921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Информация - отчет о проведении месячника знаний правил дорожного движения  &amp;quot;Внимание, дети!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034" y="365123"/>
            <a:ext cx="1272988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i</a:t>
            </a:r>
            <a:r>
              <a:rPr lang="en-US" b="1" dirty="0" err="1" smtClean="0">
                <a:latin typeface="+mn-lt"/>
              </a:rPr>
              <a:t>kki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228" y="2416628"/>
            <a:ext cx="6139543" cy="2767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soniya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o‘tkazsa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daqiqa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zumgina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yutqazsa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</a:t>
            </a:r>
            <a:r>
              <a:rPr lang="en-US" sz="4400" b="1" dirty="0" err="1" smtClean="0">
                <a:solidFill>
                  <a:srgbClr val="002060"/>
                </a:solidFill>
              </a:rPr>
              <a:t>umrni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yutadi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  <a:p>
            <a:endParaRPr lang="ru-RU" sz="4400" dirty="0"/>
          </a:p>
        </p:txBody>
      </p:sp>
      <p:sp>
        <p:nvSpPr>
          <p:cNvPr id="4" name="Овал 3"/>
          <p:cNvSpPr/>
          <p:nvPr/>
        </p:nvSpPr>
        <p:spPr>
          <a:xfrm>
            <a:off x="2730136" y="4206239"/>
            <a:ext cx="1162595" cy="7184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165771" y="643185"/>
            <a:ext cx="838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B</a:t>
            </a:r>
            <a:r>
              <a:rPr lang="en-US" sz="4400" b="1" dirty="0" err="1" smtClean="0">
                <a:solidFill>
                  <a:srgbClr val="002060"/>
                </a:solidFill>
              </a:rPr>
              <a:t>ir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9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5196 1.48148E-6 C -0.36511 1.48148E-6 -0.50391 0.14051 -0.50391 0.25509 L -0.50391 0.51111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885" y="20542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Quyidagi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rasm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asosida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og‘zaki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matn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tuzing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Unda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quyidagi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qoidalarga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amal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qiling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46" y="2054225"/>
            <a:ext cx="1168478" cy="12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240</Words>
  <Application>Microsoft Office PowerPoint</Application>
  <PresentationFormat>Широкоэкранный</PresentationFormat>
  <Paragraphs>46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Ona tili va o‘qish  savodxonligi</vt:lpstr>
      <vt:lpstr>Mavzu:</vt:lpstr>
      <vt:lpstr>Mustaqil topshiriqni  tekshirish:</vt:lpstr>
      <vt:lpstr>Poyezdni</vt:lpstr>
      <vt:lpstr>amal qilma</vt:lpstr>
      <vt:lpstr>           o‘ngga</vt:lpstr>
      <vt:lpstr>o‘chganda</vt:lpstr>
      <vt:lpstr>ikki</vt:lpstr>
      <vt:lpstr>Презентация PowerPoint</vt:lpstr>
      <vt:lpstr>Презентация PowerPoint</vt:lpstr>
      <vt:lpstr>Презентация PowerPoint</vt:lpstr>
      <vt:lpstr>                Yo‘l qoidasi- umr foydasi.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topshiriq: Yo‘lni kesib o‘tish  qoidalarini yozing.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46</cp:revision>
  <dcterms:created xsi:type="dcterms:W3CDTF">2022-02-16T15:39:53Z</dcterms:created>
  <dcterms:modified xsi:type="dcterms:W3CDTF">2022-02-21T15:48:52Z</dcterms:modified>
</cp:coreProperties>
</file>