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8" r:id="rId5"/>
    <p:sldId id="269" r:id="rId6"/>
    <p:sldId id="270" r:id="rId7"/>
    <p:sldId id="271" r:id="rId8"/>
    <p:sldId id="272" r:id="rId9"/>
    <p:sldId id="258" r:id="rId10"/>
    <p:sldId id="260" r:id="rId11"/>
    <p:sldId id="261" r:id="rId12"/>
    <p:sldId id="273" r:id="rId13"/>
    <p:sldId id="275" r:id="rId14"/>
    <p:sldId id="278" r:id="rId15"/>
    <p:sldId id="276" r:id="rId16"/>
    <p:sldId id="262" r:id="rId17"/>
    <p:sldId id="274" r:id="rId18"/>
    <p:sldId id="266" r:id="rId19"/>
    <p:sldId id="267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89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940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78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390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670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94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27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018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66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505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194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14DF2-7162-4EC7-833E-7CFF06CF846D}" type="datetimeFigureOut">
              <a:rPr lang="ru-RU" smtClean="0"/>
              <a:t>20.02.2022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9738C-25C5-445F-8AD1-8863DE9DCA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49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Бесплатные векторы Светофор, более 3 000 изображений AI, E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98871" y="1688190"/>
            <a:ext cx="6194258" cy="1325563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savodxonligi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15722" y="3411536"/>
            <a:ext cx="5585947" cy="17231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b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8800" b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Spring Acupuncture Backgrounds for Powerpoint Templates - PPT Backgrou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Books PPT Backgrounds - Download free Books Powerpoint Templa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Wallpapers Powerpoint Template Free Presentation Ppt - Template For  Powerpoint - 921x721 Wallpaper - teahub.io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Words Bible Ppt Backgrounds - Powerpoint Presentation Background Ppt - HD Wallpaper 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478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0321" y="871753"/>
            <a:ext cx="58312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Rasmni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diqqat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bilan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kuzating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56657" y="1723349"/>
            <a:ext cx="8975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00B050"/>
                </a:solidFill>
              </a:rPr>
              <a:t>Nimalar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haqida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gapirmoqchisiz</a:t>
            </a:r>
            <a:r>
              <a:rPr lang="en-US" sz="3600" b="1" dirty="0" smtClean="0">
                <a:solidFill>
                  <a:srgbClr val="00B050"/>
                </a:solidFill>
              </a:rPr>
              <a:t>, </a:t>
            </a:r>
            <a:r>
              <a:rPr lang="en-US" sz="3600" b="1" dirty="0" err="1" smtClean="0">
                <a:solidFill>
                  <a:srgbClr val="00B050"/>
                </a:solidFill>
              </a:rPr>
              <a:t>aniqlab</a:t>
            </a:r>
            <a:r>
              <a:rPr lang="en-US" sz="3600" b="1" dirty="0" smtClean="0">
                <a:solidFill>
                  <a:srgbClr val="00B050"/>
                </a:solidFill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</a:rPr>
              <a:t>oling</a:t>
            </a:r>
            <a:r>
              <a:rPr lang="en-US" sz="3600" b="1" dirty="0" smtClean="0">
                <a:solidFill>
                  <a:srgbClr val="00B050"/>
                </a:solidFill>
              </a:rPr>
              <a:t>.</a:t>
            </a:r>
            <a:br>
              <a:rPr lang="en-US" sz="3600" b="1" dirty="0" smtClean="0">
                <a:solidFill>
                  <a:srgbClr val="00B050"/>
                </a:solidFill>
              </a:rPr>
            </a:br>
            <a:endParaRPr lang="ru-RU" sz="3600" b="1" dirty="0">
              <a:solidFill>
                <a:srgbClr val="00B05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37503" y="2602077"/>
            <a:ext cx="61044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Fikringizni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tartibli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bayon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qiling</a:t>
            </a:r>
            <a:r>
              <a:rPr lang="en-US" sz="3600" b="1" dirty="0" smtClean="0">
                <a:solidFill>
                  <a:srgbClr val="002060"/>
                </a:solidFill>
              </a:rPr>
              <a:t>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41913" y="3526971"/>
            <a:ext cx="76744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</a:rPr>
              <a:t>So‘zlarni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aniq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va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to‘g‘ri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talaffuz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qiling</a:t>
            </a:r>
            <a:r>
              <a:rPr lang="en-US" sz="3600" b="1" dirty="0" smtClean="0">
                <a:solidFill>
                  <a:srgbClr val="FF0000"/>
                </a:solidFill>
              </a:rPr>
              <a:t>.</a:t>
            </a:r>
            <a:br>
              <a:rPr lang="en-US" sz="3600" b="1" dirty="0" smtClean="0">
                <a:solidFill>
                  <a:srgbClr val="FF0000"/>
                </a:solidFill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35927" y="461096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</a:rPr>
              <a:t>Matningizni</a:t>
            </a:r>
            <a:r>
              <a:rPr lang="en-US" sz="3600" b="1" dirty="0" smtClean="0">
                <a:solidFill>
                  <a:srgbClr val="7030A0"/>
                </a:solidFill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</a:rPr>
              <a:t>xulosalang</a:t>
            </a:r>
            <a:r>
              <a:rPr lang="en-US" sz="3600" b="1" dirty="0" smtClean="0">
                <a:solidFill>
                  <a:srgbClr val="7030A0"/>
                </a:solidFill>
              </a:rPr>
              <a:t>.</a:t>
            </a:r>
            <a:br>
              <a:rPr lang="en-US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54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35" y="384626"/>
            <a:ext cx="11147611" cy="647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6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88" y="243375"/>
            <a:ext cx="10515600" cy="1325563"/>
          </a:xfrm>
        </p:spPr>
        <p:txBody>
          <a:bodyPr/>
          <a:lstStyle/>
          <a:p>
            <a:pPr algn="ctr"/>
            <a:r>
              <a:rPr lang="en-US" b="1" dirty="0" smtClean="0"/>
              <a:t>                </a:t>
            </a:r>
            <a:r>
              <a:rPr lang="en-US" sz="4800" b="1" dirty="0" err="1" smtClean="0">
                <a:latin typeface="+mn-lt"/>
              </a:rPr>
              <a:t>Yo‘l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qoidasi</a:t>
            </a:r>
            <a:r>
              <a:rPr lang="en-US" sz="4800" b="1" dirty="0" smtClean="0">
                <a:latin typeface="+mn-lt"/>
              </a:rPr>
              <a:t>- </a:t>
            </a:r>
            <a:r>
              <a:rPr lang="en-US" sz="4800" b="1" dirty="0" err="1" smtClean="0">
                <a:latin typeface="+mn-lt"/>
              </a:rPr>
              <a:t>umr</a:t>
            </a:r>
            <a:r>
              <a:rPr lang="en-US" sz="4800" b="1" dirty="0" smtClean="0">
                <a:latin typeface="+mn-lt"/>
              </a:rPr>
              <a:t> </a:t>
            </a:r>
            <a:r>
              <a:rPr lang="en-US" sz="4800" b="1" dirty="0" err="1" smtClean="0">
                <a:latin typeface="+mn-lt"/>
              </a:rPr>
              <a:t>foydasi</a:t>
            </a:r>
            <a:r>
              <a:rPr lang="en-US" sz="4800" b="1" dirty="0" smtClean="0">
                <a:latin typeface="+mn-lt"/>
              </a:rPr>
              <a:t>.</a:t>
            </a:r>
            <a:endParaRPr lang="ru-RU" sz="4800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9952" y="1149531"/>
            <a:ext cx="11492048" cy="45589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100" b="1" dirty="0" smtClean="0">
                <a:solidFill>
                  <a:srgbClr val="00B050"/>
                </a:solidFill>
              </a:rPr>
              <a:t>      </a:t>
            </a:r>
            <a:r>
              <a:rPr lang="en-US" sz="4400" b="1" dirty="0" err="1" smtClean="0">
                <a:solidFill>
                  <a:srgbClr val="00B050"/>
                </a:solidFill>
              </a:rPr>
              <a:t>Har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kuni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tongda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maktabga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otlanganimda</a:t>
            </a:r>
            <a:r>
              <a:rPr lang="en-US" sz="4400" b="1" dirty="0" smtClean="0">
                <a:solidFill>
                  <a:srgbClr val="00B050"/>
                </a:solidFill>
              </a:rPr>
              <a:t>  </a:t>
            </a:r>
            <a:r>
              <a:rPr lang="en-US" sz="4400" b="1" dirty="0" err="1" smtClean="0">
                <a:solidFill>
                  <a:srgbClr val="00B050"/>
                </a:solidFill>
              </a:rPr>
              <a:t>oyijonim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maktabdan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uyga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qaytayotganimda</a:t>
            </a:r>
            <a:r>
              <a:rPr lang="en-US" sz="4400" b="1" dirty="0" smtClean="0">
                <a:solidFill>
                  <a:srgbClr val="00B050"/>
                </a:solidFill>
              </a:rPr>
              <a:t>    </a:t>
            </a:r>
            <a:r>
              <a:rPr lang="en-US" sz="4400" b="1" dirty="0" err="1" smtClean="0">
                <a:solidFill>
                  <a:srgbClr val="00B050"/>
                </a:solidFill>
              </a:rPr>
              <a:t>esa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ustozim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yo‘lni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kesib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o‘tish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qoidasini</a:t>
            </a:r>
            <a:r>
              <a:rPr lang="en-US" sz="4400" b="1" dirty="0" smtClean="0">
                <a:solidFill>
                  <a:srgbClr val="00B050"/>
                </a:solidFill>
              </a:rPr>
              <a:t>       </a:t>
            </a:r>
            <a:r>
              <a:rPr lang="en-US" sz="4400" b="1" dirty="0" err="1" smtClean="0">
                <a:solidFill>
                  <a:srgbClr val="00B050"/>
                </a:solidFill>
              </a:rPr>
              <a:t>albatta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eslatadilar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  <a:r>
              <a:rPr lang="en-US" sz="4400" b="1" dirty="0">
                <a:solidFill>
                  <a:srgbClr val="00B050"/>
                </a:solidFill>
              </a:rPr>
              <a:t>Ammo men </a:t>
            </a:r>
            <a:r>
              <a:rPr lang="en-US" sz="4400" b="1" dirty="0" err="1">
                <a:solidFill>
                  <a:srgbClr val="00B050"/>
                </a:solidFill>
              </a:rPr>
              <a:t>bu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qoidalarni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allaqachon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yod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olib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bo‘lganman</a:t>
            </a:r>
            <a:r>
              <a:rPr lang="en-US" sz="4400" b="1" dirty="0">
                <a:solidFill>
                  <a:srgbClr val="00B050"/>
                </a:solidFill>
              </a:rPr>
              <a:t>.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endParaRPr lang="en-US" sz="5100" b="1" dirty="0" smtClean="0">
              <a:solidFill>
                <a:srgbClr val="00B050"/>
              </a:solidFill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8321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132" y="287384"/>
            <a:ext cx="11661868" cy="4532810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4400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smtClean="0">
                <a:solidFill>
                  <a:srgbClr val="00B050"/>
                </a:solidFill>
              </a:rPr>
              <a:t>  </a:t>
            </a:r>
            <a:r>
              <a:rPr lang="en-US" sz="4400" b="1" dirty="0" err="1" smtClean="0">
                <a:solidFill>
                  <a:srgbClr val="00B050"/>
                </a:solidFill>
              </a:rPr>
              <a:t>Shuning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uchun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yonimda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kattalar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lmasada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qoidalarga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amal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qilib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yo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kesib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smtClean="0">
                <a:solidFill>
                  <a:srgbClr val="00B050"/>
                </a:solidFill>
              </a:rPr>
              <a:t>  </a:t>
            </a:r>
            <a:r>
              <a:rPr lang="en-US" sz="4400" b="1" dirty="0" err="1" smtClean="0">
                <a:solidFill>
                  <a:srgbClr val="00B050"/>
                </a:solidFill>
              </a:rPr>
              <a:t>o‘ta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olaman</a:t>
            </a:r>
            <a:r>
              <a:rPr lang="en-US" sz="4400" b="1" dirty="0" smtClean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4400" b="1" dirty="0" smtClean="0">
                <a:solidFill>
                  <a:srgbClr val="00B050"/>
                </a:solidFill>
              </a:rPr>
              <a:t>   </a:t>
            </a:r>
            <a:r>
              <a:rPr lang="en-US" sz="4400" b="1" dirty="0" err="1" smtClean="0">
                <a:solidFill>
                  <a:srgbClr val="00B050"/>
                </a:solidFill>
              </a:rPr>
              <a:t>Maktabimiz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ko‘chaning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narigi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betida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joylashgan</a:t>
            </a:r>
            <a:r>
              <a:rPr lang="en-US" sz="4400" b="1" dirty="0" smtClean="0">
                <a:solidFill>
                  <a:srgbClr val="00B050"/>
                </a:solidFill>
              </a:rPr>
              <a:t>.  </a:t>
            </a:r>
            <a:r>
              <a:rPr lang="en-US" sz="4400" b="1" dirty="0" err="1" smtClean="0">
                <a:solidFill>
                  <a:srgbClr val="00B050"/>
                </a:solidFill>
              </a:rPr>
              <a:t>Har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kuni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katta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lni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kesib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</a:p>
          <a:p>
            <a:pPr marL="0" indent="0">
              <a:buNone/>
            </a:pPr>
            <a:r>
              <a:rPr lang="en-US" sz="4400" b="1" dirty="0" err="1" smtClean="0">
                <a:solidFill>
                  <a:srgbClr val="00B050"/>
                </a:solidFill>
              </a:rPr>
              <a:t>o‘tishimga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to‘g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ri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keladi</a:t>
            </a:r>
            <a:r>
              <a:rPr lang="en-US" sz="4400" b="1" dirty="0" smtClean="0">
                <a:solidFill>
                  <a:srgbClr val="00B050"/>
                </a:solidFill>
              </a:rPr>
              <a:t>. </a:t>
            </a:r>
          </a:p>
          <a:p>
            <a:pPr marL="0" indent="0">
              <a:buNone/>
            </a:pP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25119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01784" y="862152"/>
            <a:ext cx="10437223" cy="4153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00B050"/>
                </a:solidFill>
              </a:rPr>
              <a:t>Piyodalar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tish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li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uzoqroqda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joylashgan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lsada</a:t>
            </a:r>
            <a:r>
              <a:rPr lang="en-US" sz="4400" b="1" dirty="0">
                <a:solidFill>
                  <a:srgbClr val="00B050"/>
                </a:solidFill>
              </a:rPr>
              <a:t>, men </a:t>
            </a:r>
            <a:r>
              <a:rPr lang="en-US" sz="4400" b="1" dirty="0" err="1">
                <a:solidFill>
                  <a:srgbClr val="00B050"/>
                </a:solidFill>
              </a:rPr>
              <a:t>albatta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o‘sha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yerdan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yo‘lni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kesib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o‘taman</a:t>
            </a:r>
            <a:r>
              <a:rPr lang="en-US" sz="4400" b="1" dirty="0">
                <a:solidFill>
                  <a:srgbClr val="00B050"/>
                </a:solidFill>
              </a:rPr>
              <a:t>. </a:t>
            </a:r>
            <a:r>
              <a:rPr lang="en-US" sz="4400" b="1" dirty="0" err="1">
                <a:solidFill>
                  <a:srgbClr val="00B050"/>
                </a:solidFill>
              </a:rPr>
              <a:t>O‘tayotganimda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dastlab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chapga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so‘ngra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esa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o‘ngga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qarayman</a:t>
            </a:r>
            <a:r>
              <a:rPr lang="en-US" sz="4400" b="1" dirty="0">
                <a:solidFill>
                  <a:srgbClr val="00B050"/>
                </a:solidFill>
              </a:rPr>
              <a:t>.</a:t>
            </a:r>
            <a:endParaRPr lang="ru-RU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138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0709" y="516711"/>
            <a:ext cx="1083563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>
                <a:solidFill>
                  <a:srgbClr val="00B050"/>
                </a:solidFill>
              </a:rPr>
              <a:t>Har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doim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yo‘l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harakati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qoidalariga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amal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qilganim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uchun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ota</a:t>
            </a:r>
            <a:r>
              <a:rPr lang="en-US" sz="4400" b="1" dirty="0" smtClean="0">
                <a:solidFill>
                  <a:srgbClr val="00B050"/>
                </a:solidFill>
              </a:rPr>
              <a:t> - </a:t>
            </a:r>
            <a:r>
              <a:rPr lang="en-US" sz="4400" b="1" dirty="0" err="1">
                <a:solidFill>
                  <a:srgbClr val="00B050"/>
                </a:solidFill>
              </a:rPr>
              <a:t>onam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va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ustozlarimning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mendan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ko‘ngli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to‘q</a:t>
            </a:r>
            <a:r>
              <a:rPr lang="en-US" sz="4400" b="1" dirty="0">
                <a:solidFill>
                  <a:srgbClr val="00B050"/>
                </a:solidFill>
              </a:rPr>
              <a:t>.</a:t>
            </a:r>
          </a:p>
          <a:p>
            <a:r>
              <a:rPr lang="en-US" sz="4400" b="1" dirty="0">
                <a:solidFill>
                  <a:srgbClr val="00B050"/>
                </a:solidFill>
              </a:rPr>
              <a:t>    Aziz </a:t>
            </a:r>
            <a:r>
              <a:rPr lang="en-US" sz="4400" b="1" dirty="0" err="1">
                <a:solidFill>
                  <a:srgbClr val="00B050"/>
                </a:solidFill>
              </a:rPr>
              <a:t>tengdoshlarim</a:t>
            </a:r>
            <a:r>
              <a:rPr lang="en-US" sz="4400" b="1" dirty="0" smtClean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sizlar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>
                <a:solidFill>
                  <a:srgbClr val="00B050"/>
                </a:solidFill>
              </a:rPr>
              <a:t>ham </a:t>
            </a:r>
            <a:r>
              <a:rPr lang="en-US" sz="4400" b="1" dirty="0" err="1">
                <a:solidFill>
                  <a:srgbClr val="00B050"/>
                </a:solidFill>
              </a:rPr>
              <a:t>har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doim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bu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qoidalarga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amal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qilsangiz</a:t>
            </a:r>
            <a:r>
              <a:rPr lang="en-US" sz="4400" b="1" dirty="0">
                <a:solidFill>
                  <a:srgbClr val="00B050"/>
                </a:solidFill>
              </a:rPr>
              <a:t>, </a:t>
            </a:r>
            <a:r>
              <a:rPr lang="en-US" sz="4400" b="1" dirty="0" err="1" smtClean="0">
                <a:solidFill>
                  <a:srgbClr val="00B050"/>
                </a:solidFill>
              </a:rPr>
              <a:t>baxtsiz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hodisalarning</a:t>
            </a:r>
            <a:r>
              <a:rPr lang="en-US" sz="4400" b="1" dirty="0" smtClean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oldini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>
                <a:solidFill>
                  <a:srgbClr val="00B050"/>
                </a:solidFill>
              </a:rPr>
              <a:t>olgan</a:t>
            </a:r>
            <a:r>
              <a:rPr lang="en-US" sz="4400" b="1" dirty="0">
                <a:solidFill>
                  <a:srgbClr val="00B050"/>
                </a:solidFill>
              </a:rPr>
              <a:t> </a:t>
            </a:r>
            <a:r>
              <a:rPr lang="en-US" sz="4400" b="1" dirty="0" err="1" smtClean="0">
                <a:solidFill>
                  <a:srgbClr val="00B050"/>
                </a:solidFill>
              </a:rPr>
              <a:t>bo</a:t>
            </a:r>
            <a:r>
              <a:rPr lang="en-US" sz="4400" b="1" dirty="0" err="1">
                <a:solidFill>
                  <a:srgbClr val="00B050"/>
                </a:solidFill>
              </a:rPr>
              <a:t>‘</a:t>
            </a:r>
            <a:r>
              <a:rPr lang="en-US" sz="4400" b="1" dirty="0" err="1" smtClean="0">
                <a:solidFill>
                  <a:srgbClr val="00B050"/>
                </a:solidFill>
              </a:rPr>
              <a:t>lasiz</a:t>
            </a:r>
            <a:r>
              <a:rPr lang="en-US" sz="4400" b="1" dirty="0">
                <a:solidFill>
                  <a:srgbClr val="00B050"/>
                </a:solidFill>
              </a:rPr>
              <a:t>.</a:t>
            </a:r>
            <a:endParaRPr lang="ru-RU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2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434" y="969793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err="1">
                <a:solidFill>
                  <a:srgbClr val="0070C0"/>
                </a:solidFill>
              </a:rPr>
              <a:t>Sinfdoshlaringiz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tuzgan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hikoyalarni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diqqat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bilan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tinglang</a:t>
            </a:r>
            <a:r>
              <a:rPr lang="en-US" sz="4000" b="1" dirty="0">
                <a:solidFill>
                  <a:srgbClr val="0070C0"/>
                </a:solidFill>
              </a:rPr>
              <a:t>. 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Xatoga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yo‘l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qo‘yilgan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so‘zlarni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>
                <a:solidFill>
                  <a:srgbClr val="0070C0"/>
                </a:solidFill>
              </a:rPr>
              <a:t>yozib</a:t>
            </a:r>
            <a:r>
              <a:rPr lang="en-US" sz="4000" b="1" dirty="0">
                <a:solidFill>
                  <a:srgbClr val="0070C0"/>
                </a:solidFill>
              </a:rPr>
              <a:t> boring.</a:t>
            </a:r>
            <a:br>
              <a:rPr lang="en-US" sz="4000" b="1" dirty="0">
                <a:solidFill>
                  <a:srgbClr val="0070C0"/>
                </a:solidFill>
              </a:rPr>
            </a:b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593" y="2402569"/>
            <a:ext cx="1283835" cy="148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07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_2022-02-21_18-00-0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26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-262901" y="1353078"/>
            <a:ext cx="10515600" cy="3813458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:</a:t>
            </a:r>
            <a:br>
              <a:rPr lang="en-US" sz="5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Yo‘lni</a:t>
            </a:r>
            <a:r>
              <a:rPr lang="en-US" sz="5400" b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kesib</a:t>
            </a:r>
            <a:r>
              <a:rPr lang="en-US" sz="5400" b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o</a:t>
            </a:r>
            <a:r>
              <a:rPr lang="en-US" sz="5400" b="1" dirty="0" err="1">
                <a:solidFill>
                  <a:srgbClr val="00B050"/>
                </a:solidFill>
              </a:rPr>
              <a:t>‘</a:t>
            </a: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tish</a:t>
            </a:r>
            <a:r>
              <a:rPr lang="en-US" sz="5400" b="1" dirty="0" smtClean="0">
                <a:solidFill>
                  <a:srgbClr val="00B050"/>
                </a:solidFill>
                <a:latin typeface="+mn-lt"/>
              </a:rPr>
              <a:t> </a:t>
            </a:r>
            <a:br>
              <a:rPr lang="en-US" sz="5400" b="1" dirty="0" smtClean="0">
                <a:solidFill>
                  <a:srgbClr val="00B050"/>
                </a:solidFill>
                <a:latin typeface="+mn-lt"/>
              </a:rPr>
            </a:b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qoidalarini</a:t>
            </a:r>
            <a:r>
              <a:rPr lang="en-US" sz="5400" b="1" dirty="0" smtClean="0">
                <a:solidFill>
                  <a:srgbClr val="00B05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00B050"/>
                </a:solidFill>
                <a:latin typeface="+mn-lt"/>
              </a:rPr>
              <a:t>yozing</a:t>
            </a:r>
            <a:r>
              <a:rPr lang="en-US" sz="5400" b="1" dirty="0" smtClean="0">
                <a:solidFill>
                  <a:srgbClr val="00B050"/>
                </a:solidFill>
                <a:latin typeface="+mn-lt"/>
              </a:rPr>
              <a:t>.</a:t>
            </a:r>
            <a:br>
              <a:rPr lang="en-US" sz="5400" b="1" dirty="0" smtClean="0">
                <a:solidFill>
                  <a:srgbClr val="00B050"/>
                </a:solidFill>
                <a:latin typeface="+mn-lt"/>
              </a:rPr>
            </a:br>
            <a:endParaRPr lang="ru-RU" sz="5400" b="1" dirty="0">
              <a:solidFill>
                <a:srgbClr val="00B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97885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 rot="21247408">
            <a:off x="1668926" y="305856"/>
            <a:ext cx="9064594" cy="428105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0" b="1" i="1" noProof="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E’</a:t>
            </a:r>
            <a:r>
              <a:rPr kumimoji="0" lang="uz-Latn-UZ" sz="80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TIBORINGIZ </a:t>
            </a:r>
            <a:r>
              <a:rPr kumimoji="0" lang="uz-Latn-UZ" sz="80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cs typeface="Times New Roman" panose="02020603050405020304" pitchFamily="18" charset="0"/>
              </a:rPr>
              <a:t>UCHUN RAHMAT!</a:t>
            </a:r>
            <a:endParaRPr kumimoji="0" lang="ru-RU" sz="8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93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Архивы ОБЖ - Презентации, доклады, статьи, ручной рер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680310"/>
            <a:ext cx="10515600" cy="4890294"/>
          </a:xfrm>
          <a:noFill/>
        </p:spPr>
        <p:txBody>
          <a:bodyPr>
            <a:normAutofit fontScale="55000" lnSpcReduction="20000"/>
          </a:bodyPr>
          <a:lstStyle/>
          <a:p>
            <a:pPr marL="0" indent="0" algn="ctr">
              <a:buNone/>
            </a:pPr>
            <a:endParaRPr lang="en-US" sz="88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88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en-US" sz="8800" dirty="0" smtClean="0"/>
              <a:t> </a:t>
            </a:r>
            <a:r>
              <a:rPr lang="en-US" sz="8500" b="1" dirty="0" smtClean="0">
                <a:solidFill>
                  <a:schemeClr val="accent2">
                    <a:lumMod val="75000"/>
                  </a:schemeClr>
                </a:solidFill>
              </a:rPr>
              <a:t>YO‘L QOIDASI - UMR FOYDASI</a:t>
            </a:r>
          </a:p>
          <a:p>
            <a:pPr marL="0" indent="0" algn="ctr">
              <a:buNone/>
            </a:pPr>
            <a:endParaRPr lang="en-US" sz="85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en-US" sz="12000" b="1" dirty="0" smtClean="0">
                <a:solidFill>
                  <a:srgbClr val="FF0000"/>
                </a:solidFill>
              </a:rPr>
              <a:t>   </a:t>
            </a:r>
            <a:r>
              <a:rPr lang="en-US" sz="12000" b="1" dirty="0" err="1" smtClean="0">
                <a:solidFill>
                  <a:srgbClr val="FF0000"/>
                </a:solidFill>
              </a:rPr>
              <a:t>Rasm</a:t>
            </a:r>
            <a:r>
              <a:rPr lang="en-US" sz="12000" b="1" dirty="0" smtClean="0">
                <a:solidFill>
                  <a:srgbClr val="FF0000"/>
                </a:solidFill>
              </a:rPr>
              <a:t> </a:t>
            </a:r>
            <a:r>
              <a:rPr lang="en-US" sz="12000" b="1" dirty="0" err="1" smtClean="0">
                <a:solidFill>
                  <a:srgbClr val="FF0000"/>
                </a:solidFill>
              </a:rPr>
              <a:t>asosida</a:t>
            </a:r>
            <a:r>
              <a:rPr lang="en-US" sz="12000" b="1" dirty="0" smtClean="0">
                <a:solidFill>
                  <a:srgbClr val="FF0000"/>
                </a:solidFill>
              </a:rPr>
              <a:t> </a:t>
            </a:r>
            <a:r>
              <a:rPr lang="en-US" sz="12000" b="1" dirty="0" err="1" smtClean="0">
                <a:solidFill>
                  <a:srgbClr val="FF0000"/>
                </a:solidFill>
              </a:rPr>
              <a:t>matn</a:t>
            </a:r>
            <a:r>
              <a:rPr lang="en-US" sz="12000" b="1" dirty="0" smtClean="0">
                <a:solidFill>
                  <a:srgbClr val="FF0000"/>
                </a:solidFill>
              </a:rPr>
              <a:t> </a:t>
            </a:r>
            <a:r>
              <a:rPr lang="en-US" sz="12000" b="1" dirty="0" err="1" smtClean="0">
                <a:solidFill>
                  <a:srgbClr val="FF0000"/>
                </a:solidFill>
              </a:rPr>
              <a:t>tuzish</a:t>
            </a:r>
            <a:r>
              <a:rPr lang="en-US" sz="12000" b="1" dirty="0" smtClean="0">
                <a:solidFill>
                  <a:srgbClr val="FF0000"/>
                </a:solidFill>
              </a:rPr>
              <a:t>.</a:t>
            </a:r>
            <a:endParaRPr lang="en-US" sz="120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10900" dirty="0">
                <a:solidFill>
                  <a:srgbClr val="00B050"/>
                </a:solidFill>
              </a:rPr>
              <a:t/>
            </a:r>
            <a:br>
              <a:rPr lang="en-US" sz="10900" dirty="0">
                <a:solidFill>
                  <a:srgbClr val="00B050"/>
                </a:solidFill>
              </a:rPr>
            </a:br>
            <a:endParaRPr lang="ru-RU" sz="10900" b="1" dirty="0">
              <a:solidFill>
                <a:srgbClr val="00B05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0375" y="304801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2060"/>
                </a:solidFill>
              </a:rPr>
              <a:t>Mavzu</a:t>
            </a:r>
            <a:r>
              <a:rPr lang="en-US" sz="9600" b="1" dirty="0" smtClean="0">
                <a:solidFill>
                  <a:srgbClr val="002060"/>
                </a:solidFill>
              </a:rPr>
              <a:t>:</a:t>
            </a:r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2" name="AutoShape 2" descr="Фоны для презентаций (80 фото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74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937"/>
            <a:ext cx="12192000" cy="685006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1275146">
            <a:off x="991326" y="211627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Mustaqil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topshiriq</a:t>
            </a: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ni</a:t>
            </a:r>
            <a:r>
              <a:rPr lang="en-US" sz="5400" b="1" dirty="0" smtClean="0">
                <a:solidFill>
                  <a:srgbClr val="FF0000"/>
                </a:solidFill>
                <a:latin typeface="+mn-lt"/>
              </a:rPr>
              <a:t> </a:t>
            </a:r>
            <a:br>
              <a:rPr lang="en-US" sz="5400" b="1" dirty="0" smtClean="0">
                <a:solidFill>
                  <a:srgbClr val="FF0000"/>
                </a:solidFill>
                <a:latin typeface="+mn-lt"/>
              </a:rPr>
            </a:br>
            <a:r>
              <a:rPr lang="en-US" sz="5400" b="1" dirty="0" err="1" smtClean="0">
                <a:solidFill>
                  <a:srgbClr val="FF0000"/>
                </a:solidFill>
                <a:latin typeface="+mn-lt"/>
              </a:rPr>
              <a:t>tekshirish</a:t>
            </a:r>
            <a:r>
              <a:rPr lang="en-US" sz="5400" b="1" dirty="0">
                <a:solidFill>
                  <a:srgbClr val="FF0000"/>
                </a:solidFill>
                <a:latin typeface="+mn-lt"/>
              </a:rPr>
              <a:t>:</a:t>
            </a:r>
            <a:endParaRPr lang="ru-RU" sz="54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957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68788" y="285511"/>
            <a:ext cx="2327366" cy="1325563"/>
          </a:xfrm>
        </p:spPr>
        <p:txBody>
          <a:bodyPr/>
          <a:lstStyle/>
          <a:p>
            <a:pPr algn="r"/>
            <a:r>
              <a:rPr lang="en-US" b="1" dirty="0" err="1" smtClean="0">
                <a:latin typeface="+mn-lt"/>
              </a:rPr>
              <a:t>Poyezdni</a:t>
            </a:r>
            <a:endParaRPr lang="ru-RU" b="1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8332" y="2704010"/>
            <a:ext cx="7001691" cy="2467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002060"/>
                </a:solidFill>
              </a:rPr>
              <a:t>– 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 </a:t>
            </a:r>
            <a:r>
              <a:rPr lang="en-US" sz="4400" b="1" dirty="0" err="1">
                <a:solidFill>
                  <a:srgbClr val="002060"/>
                </a:solidFill>
              </a:rPr>
              <a:t>kim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haydar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-da, </a:t>
            </a:r>
            <a:r>
              <a:rPr lang="en-US" sz="4400" b="1" dirty="0" err="1">
                <a:solidFill>
                  <a:srgbClr val="002060"/>
                </a:solidFill>
              </a:rPr>
              <a:t>haydovchi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Unda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yana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kimlar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bor</a:t>
            </a:r>
            <a:r>
              <a:rPr lang="en-US" sz="4400" b="1" dirty="0">
                <a:solidFill>
                  <a:srgbClr val="002060"/>
                </a:solidFill>
              </a:rPr>
              <a:t>?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– </a:t>
            </a:r>
            <a:r>
              <a:rPr lang="en-US" sz="4400" b="1" dirty="0" err="1">
                <a:solidFill>
                  <a:srgbClr val="002060"/>
                </a:solidFill>
              </a:rPr>
              <a:t>Yo‘lovchilar</a:t>
            </a:r>
            <a:r>
              <a:rPr lang="en-US" sz="4400" b="1" dirty="0">
                <a:solidFill>
                  <a:srgbClr val="002060"/>
                </a:solidFill>
              </a:rPr>
              <a:t>, </a:t>
            </a:r>
            <a:r>
              <a:rPr lang="en-US" sz="4400" b="1" dirty="0" err="1">
                <a:solidFill>
                  <a:srgbClr val="002060"/>
                </a:solidFill>
              </a:rPr>
              <a:t>yo‘lovchi</a:t>
            </a:r>
            <a:r>
              <a:rPr lang="en-US" sz="4400" b="1" dirty="0">
                <a:solidFill>
                  <a:srgbClr val="002060"/>
                </a:solidFill>
              </a:rPr>
              <a:t>!</a:t>
            </a:r>
            <a:r>
              <a:rPr lang="en-US" sz="4400" b="1" dirty="0"/>
              <a:t/>
            </a:r>
            <a:br>
              <a:rPr lang="en-US" sz="4400" b="1" dirty="0"/>
            </a:br>
            <a:endParaRPr lang="en-US" sz="4400" b="1" dirty="0"/>
          </a:p>
          <a:p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70366" y="2704010"/>
            <a:ext cx="2495005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34084" y="643185"/>
            <a:ext cx="26452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FFC000"/>
                </a:solidFill>
              </a:rPr>
              <a:t>Mashinani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951284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48148E-6 L 0.07448 1.48148E-6 C 0.10769 1.48148E-6 0.14896 0.08055 0.14896 0.14583 L 0.14896 0.29213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48" y="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7915" y="365123"/>
            <a:ext cx="2819400" cy="1325563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a</a:t>
            </a:r>
            <a:r>
              <a:rPr lang="en-US" b="1" dirty="0" err="1" smtClean="0">
                <a:latin typeface="+mn-lt"/>
              </a:rPr>
              <a:t>mal</a:t>
            </a:r>
            <a:r>
              <a:rPr lang="en-US" b="1" dirty="0" smtClean="0">
                <a:latin typeface="+mn-lt"/>
              </a:rPr>
              <a:t> </a:t>
            </a:r>
            <a:r>
              <a:rPr lang="en-US" b="1" dirty="0" err="1" smtClean="0">
                <a:latin typeface="+mn-lt"/>
              </a:rPr>
              <a:t>qilma</a:t>
            </a:r>
            <a:endParaRPr lang="ru-RU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00845" y="3161211"/>
            <a:ext cx="5852160" cy="2741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002060"/>
                </a:solidFill>
              </a:rPr>
              <a:t>Yo‘lni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kesish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joyida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Shunday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bo‘lar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qoida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Doim</a:t>
            </a:r>
            <a:r>
              <a:rPr lang="en-US" sz="4400" b="1" dirty="0">
                <a:solidFill>
                  <a:srgbClr val="002060"/>
                </a:solidFill>
              </a:rPr>
              <a:t> 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bunga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Ko‘rasan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faqat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foyda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50823" y="4441371"/>
            <a:ext cx="1933303" cy="5747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135310" y="643185"/>
            <a:ext cx="20457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FF0000"/>
                </a:solidFill>
              </a:rPr>
              <a:t>amal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qil</a:t>
            </a:r>
            <a:endParaRPr lang="ru-RU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060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1.48148E-6 L -0.13138 1.48148E-6 C -0.19023 1.48148E-6 -0.2625 0.14722 -0.2625 0.26782 L -0.2625 0.53588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25" y="267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3826" y="430087"/>
            <a:ext cx="3590109" cy="1325563"/>
          </a:xfrm>
        </p:spPr>
        <p:txBody>
          <a:bodyPr/>
          <a:lstStyle/>
          <a:p>
            <a:r>
              <a:rPr lang="en-US" b="1" dirty="0" smtClean="0">
                <a:latin typeface="+mn-lt"/>
              </a:rPr>
              <a:t>           </a:t>
            </a:r>
            <a:r>
              <a:rPr lang="en-US" b="1" dirty="0" err="1">
                <a:latin typeface="+mn-lt"/>
              </a:rPr>
              <a:t>o</a:t>
            </a:r>
            <a:r>
              <a:rPr lang="en-US" b="1" dirty="0" err="1" smtClean="0">
                <a:latin typeface="+mn-lt"/>
              </a:rPr>
              <a:t>‘ngga</a:t>
            </a:r>
            <a:endParaRPr lang="ru-RU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3571" y="2131156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b="1" dirty="0" err="1">
                <a:solidFill>
                  <a:srgbClr val="002060"/>
                </a:solidFill>
              </a:rPr>
              <a:t>Chalg‘imay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sira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gapga</a:t>
            </a:r>
            <a:r>
              <a:rPr lang="en-US" sz="4800" b="1" dirty="0">
                <a:solidFill>
                  <a:srgbClr val="002060"/>
                </a:solidFill>
              </a:rPr>
              <a:t/>
            </a:r>
            <a:br>
              <a:rPr lang="en-US" sz="4800" b="1" dirty="0">
                <a:solidFill>
                  <a:srgbClr val="002060"/>
                </a:solidFill>
              </a:rPr>
            </a:br>
            <a:r>
              <a:rPr lang="en-US" sz="4800" b="1" dirty="0" err="1">
                <a:solidFill>
                  <a:srgbClr val="002060"/>
                </a:solidFill>
              </a:rPr>
              <a:t>Qaramoq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kerak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br>
              <a:rPr lang="en-US" sz="4800" b="1" dirty="0">
                <a:solidFill>
                  <a:srgbClr val="002060"/>
                </a:solidFill>
              </a:rPr>
            </a:br>
            <a:r>
              <a:rPr lang="en-US" sz="4800" b="1" dirty="0" err="1">
                <a:solidFill>
                  <a:srgbClr val="002060"/>
                </a:solidFill>
              </a:rPr>
              <a:t>Angraymay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oldga</a:t>
            </a:r>
            <a:r>
              <a:rPr lang="en-US" sz="4800" b="1" dirty="0">
                <a:solidFill>
                  <a:srgbClr val="002060"/>
                </a:solidFill>
              </a:rPr>
              <a:t>, </a:t>
            </a:r>
            <a:r>
              <a:rPr lang="en-US" sz="4800" b="1" dirty="0" err="1">
                <a:solidFill>
                  <a:srgbClr val="002060"/>
                </a:solidFill>
              </a:rPr>
              <a:t>so‘ngga</a:t>
            </a:r>
            <a:r>
              <a:rPr lang="en-US" sz="4800" b="1" dirty="0">
                <a:solidFill>
                  <a:srgbClr val="002060"/>
                </a:solidFill>
              </a:rPr>
              <a:t>,</a:t>
            </a:r>
            <a:br>
              <a:rPr lang="en-US" sz="4800" b="1" dirty="0">
                <a:solidFill>
                  <a:srgbClr val="002060"/>
                </a:solidFill>
              </a:rPr>
            </a:br>
            <a:r>
              <a:rPr lang="en-US" sz="4800" b="1" dirty="0" err="1">
                <a:solidFill>
                  <a:srgbClr val="002060"/>
                </a:solidFill>
              </a:rPr>
              <a:t>So‘ng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qarash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kerak</a:t>
            </a:r>
            <a:r>
              <a:rPr lang="en-US" sz="4800" b="1" dirty="0">
                <a:solidFill>
                  <a:srgbClr val="002060"/>
                </a:solidFill>
              </a:rPr>
              <a:t> </a:t>
            </a:r>
            <a:r>
              <a:rPr lang="en-US" sz="4800" b="1" dirty="0" err="1">
                <a:solidFill>
                  <a:srgbClr val="002060"/>
                </a:solidFill>
              </a:rPr>
              <a:t>o‘ngga</a:t>
            </a:r>
            <a:r>
              <a:rPr lang="en-US" sz="4800" b="1" dirty="0">
                <a:solidFill>
                  <a:srgbClr val="002060"/>
                </a:solidFill>
              </a:rPr>
              <a:t>.</a:t>
            </a:r>
            <a:br>
              <a:rPr lang="en-US" sz="4800" b="1" dirty="0">
                <a:solidFill>
                  <a:srgbClr val="002060"/>
                </a:solidFill>
              </a:rPr>
            </a:br>
            <a:endParaRPr lang="en-US" sz="4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7106193" y="2743203"/>
            <a:ext cx="1985555" cy="770708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347871" y="643185"/>
            <a:ext cx="18421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B0F0"/>
                </a:solidFill>
              </a:rPr>
              <a:t>chapga</a:t>
            </a:r>
            <a:endParaRPr lang="ru-RU" sz="4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6464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L -0.04948 1.48148E-6 C -0.07149 1.48148E-6 -0.09857 0.08449 -0.09857 0.15324 L -0.09857 0.30717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35" y="1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035" y="524350"/>
            <a:ext cx="2711824" cy="1325563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o</a:t>
            </a:r>
            <a:r>
              <a:rPr lang="en-US" b="1" dirty="0" err="1" smtClean="0">
                <a:latin typeface="+mn-lt"/>
              </a:rPr>
              <a:t>‘chganda</a:t>
            </a:r>
            <a:endParaRPr lang="ru-RU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8806" y="250666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002060"/>
                </a:solidFill>
              </a:rPr>
              <a:t>Shoshmay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shoshqaloq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Otmay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tursin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shataloq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            </a:t>
            </a:r>
            <a:r>
              <a:rPr lang="en-US" sz="4400" b="1" dirty="0" err="1" smtClean="0">
                <a:solidFill>
                  <a:srgbClr val="002060"/>
                </a:solidFill>
              </a:rPr>
              <a:t>yashil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chiroq</a:t>
            </a:r>
            <a:r>
              <a:rPr lang="en-US" sz="4400" b="1" dirty="0">
                <a:solidFill>
                  <a:srgbClr val="002060"/>
                </a:solidFill>
              </a:rPr>
              <a:t/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Tezda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yo‘ldan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o‘tadi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en-US" sz="4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2299062" y="3696788"/>
            <a:ext cx="2521132" cy="79683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890546" y="802412"/>
            <a:ext cx="24603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</a:rPr>
              <a:t>Yonganda</a:t>
            </a:r>
            <a:endParaRPr lang="ru-RU" sz="4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33333E-6 L -0.22787 3.33333E-6 C -0.33034 3.33333E-6 -0.45573 0.11504 -0.45573 0.20949 L -0.45573 0.41921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86" y="20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Информация - отчет о проведении месячника знаний правил дорожного движения  &amp;quot;Внимание, дети!&amp;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5034" y="365123"/>
            <a:ext cx="1272988" cy="1325563"/>
          </a:xfrm>
        </p:spPr>
        <p:txBody>
          <a:bodyPr/>
          <a:lstStyle/>
          <a:p>
            <a:r>
              <a:rPr lang="en-US" b="1" dirty="0" err="1">
                <a:latin typeface="+mn-lt"/>
              </a:rPr>
              <a:t>i</a:t>
            </a:r>
            <a:r>
              <a:rPr lang="en-US" b="1" dirty="0" err="1" smtClean="0">
                <a:latin typeface="+mn-lt"/>
              </a:rPr>
              <a:t>kki</a:t>
            </a:r>
            <a:endParaRPr lang="ru-RU" b="1" dirty="0">
              <a:solidFill>
                <a:srgbClr val="FFC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26228" y="2416628"/>
            <a:ext cx="6139543" cy="27675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soniya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o‘tkazsa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daqiqa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ketkazsa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 err="1">
                <a:solidFill>
                  <a:srgbClr val="002060"/>
                </a:solidFill>
              </a:rPr>
              <a:t>Bir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zumgina</a:t>
            </a: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yutqazsa</a:t>
            </a:r>
            <a:r>
              <a:rPr lang="en-US" sz="4400" b="1" dirty="0">
                <a:solidFill>
                  <a:srgbClr val="002060"/>
                </a:solidFill>
              </a:rPr>
              <a:t>,</a:t>
            </a:r>
            <a:br>
              <a:rPr lang="en-US" sz="4400" b="1" dirty="0">
                <a:solidFill>
                  <a:srgbClr val="002060"/>
                </a:solidFill>
              </a:rPr>
            </a:br>
            <a:r>
              <a:rPr lang="en-US" sz="4400" b="1" dirty="0">
                <a:solidFill>
                  <a:srgbClr val="002060"/>
                </a:solidFill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</a:rPr>
              <a:t>      </a:t>
            </a:r>
            <a:r>
              <a:rPr lang="en-US" sz="4400" b="1" dirty="0" err="1" smtClean="0">
                <a:solidFill>
                  <a:srgbClr val="002060"/>
                </a:solidFill>
              </a:rPr>
              <a:t>umrni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>
                <a:solidFill>
                  <a:srgbClr val="002060"/>
                </a:solidFill>
              </a:rPr>
              <a:t>yutadi</a:t>
            </a:r>
            <a:r>
              <a:rPr lang="en-US" sz="4400" b="1" dirty="0">
                <a:solidFill>
                  <a:srgbClr val="002060"/>
                </a:solidFill>
              </a:rPr>
              <a:t>.</a:t>
            </a:r>
            <a:br>
              <a:rPr lang="en-US" sz="4400" b="1" dirty="0">
                <a:solidFill>
                  <a:srgbClr val="002060"/>
                </a:solidFill>
              </a:rPr>
            </a:br>
            <a:endParaRPr lang="ru-RU" sz="4400" b="1" dirty="0">
              <a:solidFill>
                <a:srgbClr val="002060"/>
              </a:solidFill>
            </a:endParaRPr>
          </a:p>
          <a:p>
            <a:endParaRPr lang="ru-RU" sz="4400" dirty="0"/>
          </a:p>
        </p:txBody>
      </p:sp>
      <p:sp>
        <p:nvSpPr>
          <p:cNvPr id="4" name="Овал 3"/>
          <p:cNvSpPr/>
          <p:nvPr/>
        </p:nvSpPr>
        <p:spPr>
          <a:xfrm>
            <a:off x="2730136" y="4206239"/>
            <a:ext cx="1162595" cy="71845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165771" y="643185"/>
            <a:ext cx="83869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002060"/>
                </a:solidFill>
              </a:rPr>
              <a:t>B</a:t>
            </a:r>
            <a:r>
              <a:rPr lang="en-US" sz="4400" b="1" dirty="0" err="1" smtClean="0">
                <a:solidFill>
                  <a:srgbClr val="002060"/>
                </a:solidFill>
              </a:rPr>
              <a:t>ir</a:t>
            </a:r>
            <a:endParaRPr lang="ru-RU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897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48148E-6 L -0.25196 1.48148E-6 C -0.36511 1.48148E-6 -0.50391 0.14051 -0.50391 0.25509 L -0.50391 0.51111 " pathEditMode="relative" rAng="0" ptsTypes="AA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195" y="25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34885" y="20542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Quyidagi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rasm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asosida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og‘zaki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matn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>
                <a:solidFill>
                  <a:schemeClr val="accent2">
                    <a:lumMod val="75000"/>
                  </a:schemeClr>
                </a:solidFill>
              </a:rPr>
              <a:t>tuzing</a:t>
            </a: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en-US" sz="4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</a:rPr>
              <a:t>Unda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</a:rPr>
              <a:t>quyidagi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</a:rPr>
              <a:t>qoidalarga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</a:rPr>
              <a:t>amal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2">
                    <a:lumMod val="75000"/>
                  </a:schemeClr>
                </a:solidFill>
              </a:rPr>
              <a:t>qiling</a:t>
            </a:r>
            <a: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br>
              <a:rPr lang="en-US" sz="40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4000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646" y="2054225"/>
            <a:ext cx="1168478" cy="1255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686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1476</TotalTime>
  <Words>240</Words>
  <Application>Microsoft Office PowerPoint</Application>
  <PresentationFormat>Широкоэкранный</PresentationFormat>
  <Paragraphs>46</Paragraphs>
  <Slides>19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Ona tili va o‘qish  savodxonligi</vt:lpstr>
      <vt:lpstr>Mavzu:</vt:lpstr>
      <vt:lpstr>Mustaqil topshiriqni  tekshirish:</vt:lpstr>
      <vt:lpstr>Poyezdni</vt:lpstr>
      <vt:lpstr>amal qilma</vt:lpstr>
      <vt:lpstr>           o‘ngga</vt:lpstr>
      <vt:lpstr>o‘chganda</vt:lpstr>
      <vt:lpstr>ikki</vt:lpstr>
      <vt:lpstr>Презентация PowerPoint</vt:lpstr>
      <vt:lpstr>Презентация PowerPoint</vt:lpstr>
      <vt:lpstr>Презентация PowerPoint</vt:lpstr>
      <vt:lpstr>                Yo‘l qoidasi- umr foydasi.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topshiriq: Yo‘lni kesib o‘tish  qoidalarini yozing.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46</cp:revision>
  <dcterms:created xsi:type="dcterms:W3CDTF">2022-02-16T15:39:53Z</dcterms:created>
  <dcterms:modified xsi:type="dcterms:W3CDTF">2022-02-21T15:48:52Z</dcterms:modified>
</cp:coreProperties>
</file>