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950" r:id="rId3"/>
    <p:sldId id="917" r:id="rId4"/>
    <p:sldId id="971" r:id="rId5"/>
    <p:sldId id="972" r:id="rId6"/>
    <p:sldId id="973" r:id="rId7"/>
    <p:sldId id="974" r:id="rId8"/>
    <p:sldId id="969" r:id="rId9"/>
    <p:sldId id="970" r:id="rId10"/>
    <p:sldId id="883" r:id="rId11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66"/>
    <a:srgbClr val="0807E3"/>
    <a:srgbClr val="FFCCFF"/>
    <a:srgbClr val="006600"/>
    <a:srgbClr val="CCFFFF"/>
    <a:srgbClr val="FFFF66"/>
    <a:srgbClr val="99FFCC"/>
    <a:srgbClr val="FF99F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6971"/>
          <a:stretch/>
        </p:blipFill>
        <p:spPr bwMode="auto">
          <a:xfrm>
            <a:off x="7663544" y="587233"/>
            <a:ext cx="3589532" cy="5501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0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fon\Fotoshoplar\8888.jpg">
            <a:extLst>
              <a:ext uri="{FF2B5EF4-FFF2-40B4-BE49-F238E27FC236}">
                <a16:creationId xmlns:a16="http://schemas.microsoft.com/office/drawing/2014/main" id="{2D88F506-2D6C-463C-9A0D-B794DA68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56782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0E5639C5-E219-4F0E-BD2D-420D7C1E1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3"/>
            <a:ext cx="2523784" cy="2997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350144B-44C6-45C8-96EB-B45B467E2D21}"/>
              </a:ext>
            </a:extLst>
          </p:cNvPr>
          <p:cNvSpPr/>
          <p:nvPr/>
        </p:nvSpPr>
        <p:spPr>
          <a:xfrm>
            <a:off x="9101147" y="5398219"/>
            <a:ext cx="32983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8CD409A-867F-4724-B25C-A6EF0123AF2A}"/>
              </a:ext>
            </a:extLst>
          </p:cNvPr>
          <p:cNvSpPr/>
          <p:nvPr/>
        </p:nvSpPr>
        <p:spPr>
          <a:xfrm>
            <a:off x="428296" y="895562"/>
            <a:ext cx="113354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400" b="1" dirty="0" err="1">
                <a:solidFill>
                  <a:srgbClr val="00B050"/>
                </a:solidFill>
              </a:rPr>
              <a:t>Navbatda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turishni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bilasizmi</a:t>
            </a:r>
            <a:r>
              <a:rPr lang="en-US" sz="4400" b="1" dirty="0">
                <a:solidFill>
                  <a:srgbClr val="00B050"/>
                </a:solidFill>
              </a:rPr>
              <a:t>?</a:t>
            </a: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D27FE5-6FE7-4073-AE05-7E7D47FFB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67" y="2118157"/>
            <a:ext cx="8055365" cy="402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437EC53-9D36-47AD-9149-35BB56D7133B}"/>
              </a:ext>
            </a:extLst>
          </p:cNvPr>
          <p:cNvSpPr/>
          <p:nvPr/>
        </p:nvSpPr>
        <p:spPr>
          <a:xfrm>
            <a:off x="1846555" y="2048139"/>
            <a:ext cx="2972786" cy="16768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46A868F-D248-46DE-A296-6353DFDC0AC0}"/>
              </a:ext>
            </a:extLst>
          </p:cNvPr>
          <p:cNvSpPr/>
          <p:nvPr/>
        </p:nvSpPr>
        <p:spPr>
          <a:xfrm>
            <a:off x="6782539" y="2432482"/>
            <a:ext cx="843378" cy="26633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499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0A681A-EDFC-4793-B090-B6145A87858B}"/>
              </a:ext>
            </a:extLst>
          </p:cNvPr>
          <p:cNvSpPr txBox="1"/>
          <p:nvPr/>
        </p:nvSpPr>
        <p:spPr>
          <a:xfrm>
            <a:off x="1849603" y="129885"/>
            <a:ext cx="95315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</a:rPr>
              <a:t>Rasm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asosida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xaridorlarning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navbatda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turish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odobi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haqida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fikr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bildiring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b="1" dirty="0">
              <a:solidFill>
                <a:srgbClr val="000066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E05DDA-E26D-4BE0-B0B7-C3B8588393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11" t="42270" r="22961" b="9781"/>
          <a:stretch/>
        </p:blipFill>
        <p:spPr>
          <a:xfrm>
            <a:off x="760469" y="1545063"/>
            <a:ext cx="10413499" cy="4624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FE803B4-7FBC-4B4D-A347-E07D743FDC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11" t="33398" r="76414" b="56363"/>
          <a:stretch/>
        </p:blipFill>
        <p:spPr>
          <a:xfrm>
            <a:off x="37832" y="-31532"/>
            <a:ext cx="1564424" cy="1238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71D0B5F-28A5-4CCC-85C2-B685373FDD59}"/>
              </a:ext>
            </a:extLst>
          </p:cNvPr>
          <p:cNvSpPr/>
          <p:nvPr/>
        </p:nvSpPr>
        <p:spPr>
          <a:xfrm>
            <a:off x="3562066" y="5611081"/>
            <a:ext cx="852098" cy="877720"/>
          </a:xfrm>
          <a:prstGeom prst="roundRect">
            <a:avLst/>
          </a:prstGeom>
          <a:ln w="3810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D338741A-9E99-4447-9987-FF1229B8280E}"/>
              </a:ext>
            </a:extLst>
          </p:cNvPr>
          <p:cNvSpPr/>
          <p:nvPr/>
        </p:nvSpPr>
        <p:spPr>
          <a:xfrm>
            <a:off x="5744781" y="5457291"/>
            <a:ext cx="852098" cy="877720"/>
          </a:xfrm>
          <a:prstGeom prst="roundRect">
            <a:avLst/>
          </a:prstGeom>
          <a:ln w="3810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94D32125-F271-47D9-BCF8-24FCD94CE2F2}"/>
              </a:ext>
            </a:extLst>
          </p:cNvPr>
          <p:cNvSpPr/>
          <p:nvPr/>
        </p:nvSpPr>
        <p:spPr>
          <a:xfrm>
            <a:off x="7920012" y="5182251"/>
            <a:ext cx="852098" cy="877720"/>
          </a:xfrm>
          <a:prstGeom prst="roundRect">
            <a:avLst/>
          </a:prstGeom>
          <a:ln w="3810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C11EE206-ED2A-45B6-9BE8-B4DAA47FD799}"/>
              </a:ext>
            </a:extLst>
          </p:cNvPr>
          <p:cNvSpPr/>
          <p:nvPr/>
        </p:nvSpPr>
        <p:spPr>
          <a:xfrm>
            <a:off x="9117876" y="5097300"/>
            <a:ext cx="852098" cy="877720"/>
          </a:xfrm>
          <a:prstGeom prst="roundRect">
            <a:avLst/>
          </a:prstGeom>
          <a:ln w="3810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36949819-2987-4324-9318-ED9BFAEE66BB}"/>
              </a:ext>
            </a:extLst>
          </p:cNvPr>
          <p:cNvSpPr/>
          <p:nvPr/>
        </p:nvSpPr>
        <p:spPr>
          <a:xfrm>
            <a:off x="10173968" y="5016505"/>
            <a:ext cx="852098" cy="877720"/>
          </a:xfrm>
          <a:prstGeom prst="roundRect">
            <a:avLst/>
          </a:prstGeom>
          <a:ln w="3810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11BF86B-B8C8-4149-888C-5C28B42A8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4" t="27055" b="26066"/>
          <a:stretch/>
        </p:blipFill>
        <p:spPr bwMode="auto">
          <a:xfrm>
            <a:off x="3613829" y="5706898"/>
            <a:ext cx="761606" cy="73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E4B0F8CB-EA20-4D7A-899B-854ECFF8FC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5" r="51544" b="26066"/>
          <a:stretch/>
        </p:blipFill>
        <p:spPr bwMode="auto">
          <a:xfrm>
            <a:off x="9144510" y="5174196"/>
            <a:ext cx="761606" cy="73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35011B1B-3DBE-4EDF-8B1C-DE131AD40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4" t="27055" b="26066"/>
          <a:stretch/>
        </p:blipFill>
        <p:spPr bwMode="auto">
          <a:xfrm>
            <a:off x="5789441" y="5511224"/>
            <a:ext cx="761606" cy="73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740C7808-5A45-4E5A-B00B-011A22481A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4" t="27055" b="26066"/>
          <a:stretch/>
        </p:blipFill>
        <p:spPr bwMode="auto">
          <a:xfrm>
            <a:off x="7965342" y="5241558"/>
            <a:ext cx="761606" cy="73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03E6AE33-7996-4E48-82FE-97BC28915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4" t="27055" b="26066"/>
          <a:stretch/>
        </p:blipFill>
        <p:spPr bwMode="auto">
          <a:xfrm>
            <a:off x="10219214" y="5052017"/>
            <a:ext cx="761606" cy="73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6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8695317-E338-4146-B230-46CF6C0221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41810" y="-105612"/>
            <a:ext cx="1401259" cy="1479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3D11D69-5258-49A8-AB05-97CBCFEC5734}"/>
              </a:ext>
            </a:extLst>
          </p:cNvPr>
          <p:cNvSpPr txBox="1"/>
          <p:nvPr/>
        </p:nvSpPr>
        <p:spPr>
          <a:xfrm>
            <a:off x="1177277" y="403356"/>
            <a:ext cx="10490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</a:rPr>
              <a:t>Rasmga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qarang</a:t>
            </a:r>
            <a:r>
              <a:rPr lang="en-US" sz="3600" b="1" dirty="0">
                <a:solidFill>
                  <a:srgbClr val="000066"/>
                </a:solidFill>
              </a:rPr>
              <a:t>. </a:t>
            </a:r>
            <a:r>
              <a:rPr lang="en-US" sz="3600" b="1" dirty="0" err="1">
                <a:solidFill>
                  <a:srgbClr val="000066"/>
                </a:solidFill>
              </a:rPr>
              <a:t>Ular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qayerda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navbatga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turishibdi</a:t>
            </a:r>
            <a:r>
              <a:rPr lang="en-US" sz="3600" b="1" dirty="0">
                <a:solidFill>
                  <a:srgbClr val="000066"/>
                </a:solidFill>
              </a:rPr>
              <a:t>?</a:t>
            </a:r>
            <a:endParaRPr lang="ru-RU" sz="3600" b="1" dirty="0">
              <a:solidFill>
                <a:srgbClr val="000066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6B232C3-FEBA-4459-8B72-F2D43F6969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7" b="7510"/>
          <a:stretch/>
        </p:blipFill>
        <p:spPr bwMode="auto">
          <a:xfrm>
            <a:off x="899600" y="1884822"/>
            <a:ext cx="10741195" cy="443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6589DF75-52AA-434C-9DB9-A38A35539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15" t="36622" r="15932" b="40780"/>
          <a:stretch/>
        </p:blipFill>
        <p:spPr bwMode="auto">
          <a:xfrm flipH="1">
            <a:off x="2530074" y="2439522"/>
            <a:ext cx="1278385" cy="1581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4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8695317-E338-4146-B230-46CF6C0221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41810" y="-105612"/>
            <a:ext cx="1401259" cy="1479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3D11D69-5258-49A8-AB05-97CBCFEC5734}"/>
              </a:ext>
            </a:extLst>
          </p:cNvPr>
          <p:cNvSpPr txBox="1"/>
          <p:nvPr/>
        </p:nvSpPr>
        <p:spPr>
          <a:xfrm>
            <a:off x="1177277" y="403356"/>
            <a:ext cx="10490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</a:rPr>
              <a:t>Rasmga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qarang</a:t>
            </a:r>
            <a:r>
              <a:rPr lang="en-US" sz="3600" b="1" dirty="0">
                <a:solidFill>
                  <a:srgbClr val="000066"/>
                </a:solidFill>
              </a:rPr>
              <a:t>. </a:t>
            </a:r>
            <a:r>
              <a:rPr lang="en-US" sz="3600" b="1" dirty="0" err="1">
                <a:solidFill>
                  <a:srgbClr val="000066"/>
                </a:solidFill>
              </a:rPr>
              <a:t>Ular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qayerda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navbatga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turishibdi</a:t>
            </a:r>
            <a:r>
              <a:rPr lang="en-US" sz="3600" b="1" dirty="0">
                <a:solidFill>
                  <a:srgbClr val="000066"/>
                </a:solidFill>
              </a:rPr>
              <a:t>?</a:t>
            </a:r>
            <a:endParaRPr lang="ru-RU" sz="3600" b="1" dirty="0">
              <a:solidFill>
                <a:srgbClr val="000066"/>
              </a:solidFill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75E25D1B-FB74-4FF9-AC2D-819DF6F36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2"/>
          <a:stretch/>
        </p:blipFill>
        <p:spPr bwMode="auto">
          <a:xfrm>
            <a:off x="2050941" y="1206809"/>
            <a:ext cx="7872372" cy="5200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05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8695317-E338-4146-B230-46CF6C0221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41810" y="-105612"/>
            <a:ext cx="1401259" cy="1479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3D11D69-5258-49A8-AB05-97CBCFEC5734}"/>
              </a:ext>
            </a:extLst>
          </p:cNvPr>
          <p:cNvSpPr txBox="1"/>
          <p:nvPr/>
        </p:nvSpPr>
        <p:spPr>
          <a:xfrm>
            <a:off x="1177277" y="403356"/>
            <a:ext cx="10490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</a:rPr>
              <a:t>Rasmga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qarang</a:t>
            </a:r>
            <a:r>
              <a:rPr lang="en-US" sz="3600" b="1" dirty="0">
                <a:solidFill>
                  <a:srgbClr val="000066"/>
                </a:solidFill>
              </a:rPr>
              <a:t>. </a:t>
            </a:r>
            <a:r>
              <a:rPr lang="en-US" sz="3600" b="1" dirty="0" err="1">
                <a:solidFill>
                  <a:srgbClr val="000066"/>
                </a:solidFill>
              </a:rPr>
              <a:t>Ular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qayerda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navbatga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turishibdi</a:t>
            </a:r>
            <a:r>
              <a:rPr lang="en-US" sz="3600" b="1" dirty="0">
                <a:solidFill>
                  <a:srgbClr val="000066"/>
                </a:solidFill>
              </a:rPr>
              <a:t>?</a:t>
            </a:r>
            <a:endParaRPr lang="ru-RU" sz="3600" b="1" dirty="0">
              <a:solidFill>
                <a:srgbClr val="000066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EE424AB-9D53-41B8-AB16-96AA4DFDA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60" y="1316195"/>
            <a:ext cx="9812677" cy="5039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18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8695317-E338-4146-B230-46CF6C0221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41810" y="-105612"/>
            <a:ext cx="1401259" cy="1479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3D11D69-5258-49A8-AB05-97CBCFEC5734}"/>
              </a:ext>
            </a:extLst>
          </p:cNvPr>
          <p:cNvSpPr txBox="1"/>
          <p:nvPr/>
        </p:nvSpPr>
        <p:spPr>
          <a:xfrm>
            <a:off x="1177277" y="403356"/>
            <a:ext cx="10490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</a:rPr>
              <a:t>Rasmga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qarang</a:t>
            </a:r>
            <a:r>
              <a:rPr lang="en-US" sz="3600" b="1" dirty="0">
                <a:solidFill>
                  <a:srgbClr val="000066"/>
                </a:solidFill>
              </a:rPr>
              <a:t>. </a:t>
            </a:r>
            <a:r>
              <a:rPr lang="en-US" sz="3600" b="1" dirty="0" err="1">
                <a:solidFill>
                  <a:srgbClr val="000066"/>
                </a:solidFill>
              </a:rPr>
              <a:t>Ular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qayerda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navbatga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turishibdi</a:t>
            </a:r>
            <a:r>
              <a:rPr lang="en-US" sz="3600" b="1" dirty="0">
                <a:solidFill>
                  <a:srgbClr val="000066"/>
                </a:solidFill>
              </a:rPr>
              <a:t>?</a:t>
            </a:r>
            <a:endParaRPr lang="ru-RU" sz="3600" b="1" dirty="0">
              <a:solidFill>
                <a:srgbClr val="000066"/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673C45E-EBFD-4F1A-803D-E71D6BEDE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391" y="1526876"/>
            <a:ext cx="9333390" cy="4831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20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01721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58EDD0-6A96-4437-96CE-E14F5B04BC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02" t="37929" r="76335" b="51456"/>
          <a:stretch/>
        </p:blipFill>
        <p:spPr>
          <a:xfrm>
            <a:off x="-1" y="-1"/>
            <a:ext cx="1165679" cy="985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181EBE-25B5-4A03-93DD-11639577854E}"/>
              </a:ext>
            </a:extLst>
          </p:cNvPr>
          <p:cNvSpPr txBox="1"/>
          <p:nvPr/>
        </p:nvSpPr>
        <p:spPr>
          <a:xfrm>
            <a:off x="1017706" y="337139"/>
            <a:ext cx="108939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0066"/>
                </a:solidFill>
              </a:rPr>
              <a:t>Rasmdagi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xaridorlarga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mos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keladigan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so‘zlarni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aniqlang</a:t>
            </a:r>
            <a:r>
              <a:rPr lang="en-US" sz="3200" b="1" dirty="0">
                <a:solidFill>
                  <a:srgbClr val="000066"/>
                </a:solidFill>
              </a:rPr>
              <a:t>. </a:t>
            </a:r>
          </a:p>
          <a:p>
            <a:pPr algn="ctr"/>
            <a:r>
              <a:rPr lang="en-US" sz="3200" b="1" dirty="0" err="1">
                <a:solidFill>
                  <a:srgbClr val="000066"/>
                </a:solidFill>
              </a:rPr>
              <a:t>Bitta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xaridorga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bir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nechta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so‘z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to‘g‘ri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kelishi</a:t>
            </a:r>
            <a:r>
              <a:rPr lang="en-US" sz="3200" b="1" dirty="0">
                <a:solidFill>
                  <a:srgbClr val="000066"/>
                </a:solidFill>
              </a:rPr>
              <a:t> ham </a:t>
            </a:r>
            <a:r>
              <a:rPr lang="en-US" sz="3200" b="1" dirty="0" err="1">
                <a:solidFill>
                  <a:srgbClr val="000066"/>
                </a:solidFill>
              </a:rPr>
              <a:t>mumkin</a:t>
            </a:r>
            <a:r>
              <a:rPr lang="en-US" sz="3200" b="1" dirty="0">
                <a:solidFill>
                  <a:srgbClr val="000066"/>
                </a:solidFill>
              </a:rPr>
              <a:t>?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DF8DAB-4C5E-4170-97EB-E9B0BC0C94F7}"/>
              </a:ext>
            </a:extLst>
          </p:cNvPr>
          <p:cNvSpPr txBox="1"/>
          <p:nvPr/>
        </p:nvSpPr>
        <p:spPr>
          <a:xfrm>
            <a:off x="273204" y="5115103"/>
            <a:ext cx="10999433" cy="1120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indent="449580"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Foydalanish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so‘zlar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</a:t>
            </a:r>
            <a:r>
              <a:rPr lang="uz-Latn-UZ" sz="32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abrsiz, xushmuomala, odobli, sabrli, qoʻpol, tartibli.</a:t>
            </a:r>
            <a:endParaRPr lang="ru-RU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4C515A-817E-4C31-B747-E948F590C8C6}"/>
              </a:ext>
            </a:extLst>
          </p:cNvPr>
          <p:cNvSpPr txBox="1"/>
          <p:nvPr/>
        </p:nvSpPr>
        <p:spPr>
          <a:xfrm>
            <a:off x="-307492" y="1354091"/>
            <a:ext cx="10253663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uz-Latn-UZ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Namuna:</a:t>
            </a:r>
            <a:endParaRPr lang="ru-RU" sz="24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5F032A-4A2E-4741-AAE7-830B809379DE}"/>
              </a:ext>
            </a:extLst>
          </p:cNvPr>
          <p:cNvSpPr txBox="1"/>
          <p:nvPr/>
        </p:nvSpPr>
        <p:spPr>
          <a:xfrm>
            <a:off x="-307492" y="1957731"/>
            <a:ext cx="10253663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z-Latn-UZ" sz="36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otuvchi </a:t>
            </a:r>
            <a:r>
              <a:rPr lang="uz-Latn-UZ" sz="36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xushmuomala</a:t>
            </a:r>
            <a:r>
              <a:rPr lang="en-US" sz="36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sz="3600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tartibli</a:t>
            </a:r>
            <a:r>
              <a:rPr lang="en-US" sz="36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sz="3600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sabrli</a:t>
            </a:r>
            <a:r>
              <a:rPr lang="en-US" sz="36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621EB4-96F1-4C7C-8FC7-48369AB7B790}"/>
              </a:ext>
            </a:extLst>
          </p:cNvPr>
          <p:cNvSpPr txBox="1"/>
          <p:nvPr/>
        </p:nvSpPr>
        <p:spPr>
          <a:xfrm>
            <a:off x="-307492" y="2434620"/>
            <a:ext cx="10253663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1-xaridor </a:t>
            </a:r>
            <a:r>
              <a:rPr lang="uz-Latn-UZ" sz="36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–...</a:t>
            </a:r>
            <a:endParaRPr lang="ru-RU" sz="24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A191D3-353A-417D-87CF-F0E285E3FD4C}"/>
              </a:ext>
            </a:extLst>
          </p:cNvPr>
          <p:cNvSpPr txBox="1"/>
          <p:nvPr/>
        </p:nvSpPr>
        <p:spPr>
          <a:xfrm>
            <a:off x="-307493" y="2927310"/>
            <a:ext cx="10253663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2-xaridor </a:t>
            </a:r>
            <a:r>
              <a:rPr lang="uz-Latn-UZ" sz="36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–...</a:t>
            </a:r>
            <a:endParaRPr lang="ru-RU" sz="24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D3DDAA-2D97-4CA3-812C-C26E649B0DA3}"/>
              </a:ext>
            </a:extLst>
          </p:cNvPr>
          <p:cNvSpPr txBox="1"/>
          <p:nvPr/>
        </p:nvSpPr>
        <p:spPr>
          <a:xfrm>
            <a:off x="-307493" y="3444284"/>
            <a:ext cx="10253663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3-xaridor </a:t>
            </a:r>
            <a:r>
              <a:rPr lang="uz-Latn-UZ" sz="36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–...</a:t>
            </a:r>
            <a:endParaRPr lang="ru-RU" sz="24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70EC32-D766-4C16-B650-E78050112416}"/>
              </a:ext>
            </a:extLst>
          </p:cNvPr>
          <p:cNvSpPr txBox="1"/>
          <p:nvPr/>
        </p:nvSpPr>
        <p:spPr>
          <a:xfrm>
            <a:off x="-307493" y="3911551"/>
            <a:ext cx="10253663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4-xaridor </a:t>
            </a:r>
            <a:r>
              <a:rPr lang="uz-Latn-UZ" sz="36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–...</a:t>
            </a:r>
            <a:endParaRPr lang="ru-RU" sz="24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B04609-FAF3-48E5-BA61-9D66482CF1B8}"/>
              </a:ext>
            </a:extLst>
          </p:cNvPr>
          <p:cNvSpPr txBox="1"/>
          <p:nvPr/>
        </p:nvSpPr>
        <p:spPr>
          <a:xfrm>
            <a:off x="-307493" y="4373843"/>
            <a:ext cx="10253663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5-xaridor </a:t>
            </a:r>
            <a:r>
              <a:rPr lang="uz-Latn-UZ" sz="36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–...</a:t>
            </a:r>
            <a:endParaRPr lang="ru-RU" sz="24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61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68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685" y="372745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8695317-E338-4146-B230-46CF6C0221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41810" y="-105612"/>
            <a:ext cx="1401259" cy="1479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3D11D69-5258-49A8-AB05-97CBCFEC5734}"/>
              </a:ext>
            </a:extLst>
          </p:cNvPr>
          <p:cNvSpPr txBox="1"/>
          <p:nvPr/>
        </p:nvSpPr>
        <p:spPr>
          <a:xfrm>
            <a:off x="1177277" y="314579"/>
            <a:ext cx="104901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</a:rPr>
              <a:t>Ko‘cha-ko‘yda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ishlatadigan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murojaat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so‘zlaringizni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yozing</a:t>
            </a:r>
            <a:r>
              <a:rPr lang="en-US" sz="3600" b="1" dirty="0">
                <a:solidFill>
                  <a:srgbClr val="000066"/>
                </a:solidFill>
              </a:rPr>
              <a:t>. </a:t>
            </a:r>
            <a:r>
              <a:rPr lang="en-US" sz="3600" b="1" dirty="0" err="1">
                <a:solidFill>
                  <a:srgbClr val="000066"/>
                </a:solidFill>
              </a:rPr>
              <a:t>Ular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ishtirokida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gaplar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tuzing</a:t>
            </a:r>
            <a:r>
              <a:rPr lang="en-US" sz="3600" b="1" dirty="0">
                <a:solidFill>
                  <a:srgbClr val="000066"/>
                </a:solidFill>
              </a:rPr>
              <a:t>.</a:t>
            </a:r>
            <a:endParaRPr lang="ru-RU" sz="3600" b="1" dirty="0">
              <a:solidFill>
                <a:srgbClr val="000066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D006B1-FEB9-4230-8A94-DDF526A352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209" t="62787" r="27221" b="24064"/>
          <a:stretch/>
        </p:blipFill>
        <p:spPr>
          <a:xfrm>
            <a:off x="1177277" y="1864920"/>
            <a:ext cx="9701904" cy="1418900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E18EAA5-1F71-4BE6-83BE-6B7728E23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263" y="3574181"/>
            <a:ext cx="5962650" cy="2771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55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20909</TotalTime>
  <Words>146</Words>
  <Application>Microsoft Office PowerPoint</Application>
  <PresentationFormat>Широкоэкранный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 - User</cp:lastModifiedBy>
  <cp:revision>1847</cp:revision>
  <dcterms:created xsi:type="dcterms:W3CDTF">2020-04-19T11:34:46Z</dcterms:created>
  <dcterms:modified xsi:type="dcterms:W3CDTF">2022-01-14T15:35:10Z</dcterms:modified>
</cp:coreProperties>
</file>