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71" r:id="rId5"/>
    <p:sldId id="975" r:id="rId6"/>
    <p:sldId id="972" r:id="rId7"/>
    <p:sldId id="969" r:id="rId8"/>
    <p:sldId id="883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CFF"/>
    <a:srgbClr val="CCFFFF"/>
    <a:srgbClr val="0807E3"/>
    <a:srgbClr val="000066"/>
    <a:srgbClr val="006600"/>
    <a:srgbClr val="FF99FF"/>
    <a:srgbClr val="FFFF66"/>
    <a:srgbClr val="FF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01147" y="5398219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219-dars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895562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437EC53-9D36-47AD-9149-35BB56D7133B}"/>
              </a:ext>
            </a:extLst>
          </p:cNvPr>
          <p:cNvSpPr/>
          <p:nvPr/>
        </p:nvSpPr>
        <p:spPr>
          <a:xfrm>
            <a:off x="1846555" y="2048139"/>
            <a:ext cx="2972786" cy="16768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46A868F-D248-46DE-A296-6353DFDC0AC0}"/>
              </a:ext>
            </a:extLst>
          </p:cNvPr>
          <p:cNvSpPr/>
          <p:nvPr/>
        </p:nvSpPr>
        <p:spPr>
          <a:xfrm>
            <a:off x="6782539" y="2432482"/>
            <a:ext cx="843378" cy="2663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5EA154-4326-4343-BF70-64876C9F7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0963"/>
          <a:stretch/>
        </p:blipFill>
        <p:spPr bwMode="auto">
          <a:xfrm>
            <a:off x="2918731" y="1725608"/>
            <a:ext cx="5081138" cy="46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FE803B4-7FBC-4B4D-A347-E07D743FDC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1" t="33398" r="76414" b="56363"/>
          <a:stretch/>
        </p:blipFill>
        <p:spPr>
          <a:xfrm>
            <a:off x="37832" y="-31532"/>
            <a:ext cx="1564424" cy="123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47BCDE-AE63-4D20-ACF4-1BAB52460A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45178" r="29863" b="20035"/>
          <a:stretch/>
        </p:blipFill>
        <p:spPr>
          <a:xfrm flipH="1">
            <a:off x="632841" y="1414355"/>
            <a:ext cx="3758203" cy="4323928"/>
          </a:xfrm>
          <a:prstGeom prst="rect">
            <a:avLst/>
          </a:prstGeom>
        </p:spPr>
      </p:pic>
      <p:sp>
        <p:nvSpPr>
          <p:cNvPr id="29" name="Блок-схема: документ 28">
            <a:extLst>
              <a:ext uri="{FF2B5EF4-FFF2-40B4-BE49-F238E27FC236}">
                <a16:creationId xmlns:a16="http://schemas.microsoft.com/office/drawing/2014/main" id="{2E88965B-8EBC-4D92-9D8D-07DD6F9D80E6}"/>
              </a:ext>
            </a:extLst>
          </p:cNvPr>
          <p:cNvSpPr/>
          <p:nvPr/>
        </p:nvSpPr>
        <p:spPr>
          <a:xfrm flipH="1" flipV="1">
            <a:off x="4630740" y="195309"/>
            <a:ext cx="6836610" cy="6094596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4FB50F7-E32F-4ECE-855B-053C19169956}"/>
              </a:ext>
            </a:extLst>
          </p:cNvPr>
          <p:cNvSpPr/>
          <p:nvPr/>
        </p:nvSpPr>
        <p:spPr>
          <a:xfrm>
            <a:off x="428295" y="4339682"/>
            <a:ext cx="976543" cy="71909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9AC9B-8FC7-4A22-9929-349809E09210}"/>
              </a:ext>
            </a:extLst>
          </p:cNvPr>
          <p:cNvSpPr txBox="1"/>
          <p:nvPr/>
        </p:nvSpPr>
        <p:spPr>
          <a:xfrm>
            <a:off x="4819339" y="1326415"/>
            <a:ext cx="65528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err="1">
                <a:solidFill>
                  <a:srgbClr val="002060"/>
                </a:solidFill>
              </a:rPr>
              <a:t>Dilorom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maktab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oshxonasidan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yegulik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olmoqchi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bo‘ldi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Qarasa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oshxonada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ko‘pchilik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o‘quvchilar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o‘z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navbatini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kutmay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bir-birlarini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turtib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ovqat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sotib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olayotgan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ekan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Dilorom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navbatini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kutsa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darsga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kech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qolishi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yoki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umuman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ovqatsiz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qolishi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mumkin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Navbatini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kutmasa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sabrsiz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tartibsiz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bolalarga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o‘xshab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qoladi</a:t>
            </a:r>
            <a:r>
              <a:rPr lang="en-US" sz="3200" dirty="0">
                <a:solidFill>
                  <a:srgbClr val="002060"/>
                </a:solidFill>
              </a:rPr>
              <a:t>. U </a:t>
            </a:r>
            <a:r>
              <a:rPr lang="en-US" sz="3200" dirty="0" err="1">
                <a:solidFill>
                  <a:srgbClr val="002060"/>
                </a:solidFill>
              </a:rPr>
              <a:t>qaysi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yo‘lni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tanlaydi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19ACB-A69B-4E9D-B0D5-D8F6E548EF45}"/>
              </a:ext>
            </a:extLst>
          </p:cNvPr>
          <p:cNvSpPr txBox="1"/>
          <p:nvPr/>
        </p:nvSpPr>
        <p:spPr>
          <a:xfrm>
            <a:off x="8240638" y="521524"/>
            <a:ext cx="2491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</a:rPr>
              <a:t>IKKI YO‘L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документ 2">
            <a:extLst>
              <a:ext uri="{FF2B5EF4-FFF2-40B4-BE49-F238E27FC236}">
                <a16:creationId xmlns:a16="http://schemas.microsoft.com/office/drawing/2014/main" id="{90932D23-F056-4C13-B2FC-4739DF2AAD04}"/>
              </a:ext>
            </a:extLst>
          </p:cNvPr>
          <p:cNvSpPr/>
          <p:nvPr/>
        </p:nvSpPr>
        <p:spPr>
          <a:xfrm flipV="1">
            <a:off x="719091" y="852256"/>
            <a:ext cx="10768613" cy="5415376"/>
          </a:xfrm>
          <a:prstGeom prst="flowChartDocument">
            <a:avLst/>
          </a:prstGeom>
          <a:solidFill>
            <a:srgbClr val="CCFF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E3C7E-82A9-48EC-A448-5D0A42D59E3B}"/>
              </a:ext>
            </a:extLst>
          </p:cNvPr>
          <p:cNvSpPr txBox="1"/>
          <p:nvPr/>
        </p:nvSpPr>
        <p:spPr>
          <a:xfrm>
            <a:off x="685843" y="1227824"/>
            <a:ext cx="104901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	</a:t>
            </a:r>
            <a:r>
              <a:rPr lang="en-US" sz="3600" dirty="0" err="1"/>
              <a:t>Dilorom</a:t>
            </a:r>
            <a:r>
              <a:rPr lang="en-US" sz="3600" dirty="0"/>
              <a:t> </a:t>
            </a:r>
            <a:r>
              <a:rPr lang="en-US" sz="3600" dirty="0" err="1"/>
              <a:t>navbatini</a:t>
            </a:r>
            <a:r>
              <a:rPr lang="en-US" sz="3600" dirty="0"/>
              <a:t> </a:t>
            </a:r>
            <a:r>
              <a:rPr lang="en-US" sz="3600" dirty="0" err="1"/>
              <a:t>kutib</a:t>
            </a:r>
            <a:endParaRPr lang="en-US" sz="3600" dirty="0"/>
          </a:p>
          <a:p>
            <a:pPr algn="just"/>
            <a:r>
              <a:rPr lang="en-US" sz="3600" dirty="0"/>
              <a:t> </a:t>
            </a:r>
            <a:r>
              <a:rPr lang="en-US" sz="3600" dirty="0" err="1"/>
              <a:t>turmadi</a:t>
            </a:r>
            <a:r>
              <a:rPr lang="en-US" sz="3600" dirty="0"/>
              <a:t>. U ham </a:t>
            </a:r>
            <a:r>
              <a:rPr lang="en-US" sz="3600" dirty="0" err="1"/>
              <a:t>ayrim</a:t>
            </a:r>
            <a:r>
              <a:rPr lang="en-US" sz="3600" dirty="0"/>
              <a:t> </a:t>
            </a:r>
            <a:r>
              <a:rPr lang="en-US" sz="3600" dirty="0" err="1"/>
              <a:t>bolalarga</a:t>
            </a:r>
            <a:r>
              <a:rPr lang="en-US" sz="3600" dirty="0"/>
              <a:t> </a:t>
            </a:r>
            <a:r>
              <a:rPr lang="en-US" sz="3600" dirty="0" err="1"/>
              <a:t>o‘xshab</a:t>
            </a:r>
            <a:r>
              <a:rPr lang="en-US" sz="3600" dirty="0"/>
              <a:t> </a:t>
            </a:r>
            <a:r>
              <a:rPr lang="en-US" sz="3600" dirty="0" err="1"/>
              <a:t>boshqalarni</a:t>
            </a:r>
            <a:r>
              <a:rPr lang="en-US" sz="3600" dirty="0"/>
              <a:t> </a:t>
            </a:r>
            <a:r>
              <a:rPr lang="en-US" sz="3600" dirty="0" err="1"/>
              <a:t>turtib</a:t>
            </a:r>
            <a:r>
              <a:rPr lang="en-US" sz="3600" dirty="0"/>
              <a:t>, </a:t>
            </a:r>
            <a:r>
              <a:rPr lang="en-US" sz="3600" dirty="0" err="1"/>
              <a:t>xafa</a:t>
            </a:r>
            <a:r>
              <a:rPr lang="en-US" sz="3600" dirty="0"/>
              <a:t> </a:t>
            </a:r>
            <a:r>
              <a:rPr lang="en-US" sz="3600" dirty="0" err="1"/>
              <a:t>qilib</a:t>
            </a:r>
            <a:r>
              <a:rPr lang="en-US" sz="3600" dirty="0"/>
              <a:t> </a:t>
            </a:r>
            <a:r>
              <a:rPr lang="en-US" sz="3600" dirty="0" err="1"/>
              <a:t>o‘ziga</a:t>
            </a:r>
            <a:r>
              <a:rPr lang="en-US" sz="3600" dirty="0"/>
              <a:t> </a:t>
            </a:r>
            <a:r>
              <a:rPr lang="en-US" sz="3600" dirty="0" err="1"/>
              <a:t>ovqat</a:t>
            </a:r>
            <a:r>
              <a:rPr lang="en-US" sz="3600" dirty="0"/>
              <a:t> </a:t>
            </a:r>
            <a:r>
              <a:rPr lang="en-US" sz="3600" dirty="0" err="1"/>
              <a:t>sotib</a:t>
            </a:r>
            <a:r>
              <a:rPr lang="en-US" sz="3600" dirty="0"/>
              <a:t> </a:t>
            </a:r>
            <a:r>
              <a:rPr lang="en-US" sz="3600" dirty="0" err="1"/>
              <a:t>oldi</a:t>
            </a:r>
            <a:r>
              <a:rPr lang="en-US" sz="3600" dirty="0"/>
              <a:t>. Ammo </a:t>
            </a:r>
            <a:r>
              <a:rPr lang="en-US" sz="3600" dirty="0" err="1"/>
              <a:t>sotib</a:t>
            </a:r>
            <a:r>
              <a:rPr lang="en-US" sz="3600" dirty="0"/>
              <a:t> </a:t>
            </a:r>
            <a:r>
              <a:rPr lang="en-US" sz="3600" dirty="0" err="1"/>
              <a:t>olgan</a:t>
            </a:r>
            <a:r>
              <a:rPr lang="en-US" sz="3600" dirty="0"/>
              <a:t> </a:t>
            </a:r>
            <a:r>
              <a:rPr lang="en-US" sz="3600" dirty="0" err="1"/>
              <a:t>ovqatini</a:t>
            </a:r>
            <a:r>
              <a:rPr lang="en-US" sz="3600" dirty="0"/>
              <a:t> </a:t>
            </a:r>
            <a:r>
              <a:rPr lang="en-US" sz="3600" dirty="0" err="1"/>
              <a:t>xuddi</a:t>
            </a:r>
            <a:r>
              <a:rPr lang="en-US" sz="3600" dirty="0"/>
              <a:t> </a:t>
            </a:r>
            <a:r>
              <a:rPr lang="en-US" sz="3600" dirty="0" err="1"/>
              <a:t>o‘ziga</a:t>
            </a:r>
            <a:r>
              <a:rPr lang="en-US" sz="3600" dirty="0"/>
              <a:t> </a:t>
            </a:r>
            <a:r>
              <a:rPr lang="en-US" sz="3600" dirty="0" err="1"/>
              <a:t>o‘xshagan</a:t>
            </a:r>
            <a:r>
              <a:rPr lang="en-US" sz="3600" dirty="0"/>
              <a:t> bola </a:t>
            </a:r>
            <a:r>
              <a:rPr lang="en-US" sz="3600" dirty="0" err="1"/>
              <a:t>turtib</a:t>
            </a:r>
            <a:r>
              <a:rPr lang="en-US" sz="3600" dirty="0"/>
              <a:t> </a:t>
            </a:r>
            <a:r>
              <a:rPr lang="en-US" sz="3600" dirty="0" err="1"/>
              <a:t>yubordi</a:t>
            </a:r>
            <a:r>
              <a:rPr lang="en-US" sz="3600" dirty="0"/>
              <a:t>. </a:t>
            </a:r>
            <a:r>
              <a:rPr lang="en-US" sz="3600" dirty="0" err="1"/>
              <a:t>Natijada</a:t>
            </a:r>
            <a:r>
              <a:rPr lang="en-US" sz="3600" dirty="0"/>
              <a:t> </a:t>
            </a:r>
            <a:r>
              <a:rPr lang="en-US" sz="3600" dirty="0" err="1"/>
              <a:t>Diloromning</a:t>
            </a:r>
            <a:r>
              <a:rPr lang="en-US" sz="3600" dirty="0"/>
              <a:t> </a:t>
            </a:r>
            <a:r>
              <a:rPr lang="en-US" sz="3600" dirty="0" err="1"/>
              <a:t>ustiga</a:t>
            </a:r>
            <a:r>
              <a:rPr lang="en-US" sz="3600" dirty="0"/>
              <a:t> </a:t>
            </a:r>
            <a:r>
              <a:rPr lang="en-US" sz="3600" dirty="0" err="1"/>
              <a:t>ovqati</a:t>
            </a:r>
            <a:r>
              <a:rPr lang="en-US" sz="3600" dirty="0"/>
              <a:t> </a:t>
            </a:r>
            <a:r>
              <a:rPr lang="en-US" sz="3600" dirty="0" err="1"/>
              <a:t>to‘kildi</a:t>
            </a:r>
            <a:r>
              <a:rPr lang="en-US" sz="3600" dirty="0"/>
              <a:t>. U </a:t>
            </a:r>
            <a:r>
              <a:rPr lang="en-US" sz="3600" dirty="0" err="1"/>
              <a:t>ovqatsiz</a:t>
            </a:r>
            <a:r>
              <a:rPr lang="en-US" sz="3600" dirty="0"/>
              <a:t> </a:t>
            </a:r>
            <a:r>
              <a:rPr lang="en-US" sz="3600" dirty="0" err="1"/>
              <a:t>qoldi</a:t>
            </a:r>
            <a:r>
              <a:rPr lang="en-US" sz="3600" dirty="0"/>
              <a:t>. </a:t>
            </a:r>
            <a:r>
              <a:rPr lang="en-US" sz="3600" dirty="0" err="1"/>
              <a:t>To‘kilgan</a:t>
            </a:r>
            <a:r>
              <a:rPr lang="en-US" sz="3600" dirty="0"/>
              <a:t> </a:t>
            </a:r>
            <a:r>
              <a:rPr lang="en-US" sz="3600" dirty="0" err="1"/>
              <a:t>ovqatni</a:t>
            </a:r>
            <a:r>
              <a:rPr lang="en-US" sz="3600" dirty="0"/>
              <a:t> </a:t>
            </a:r>
            <a:r>
              <a:rPr lang="en-US" sz="3600" dirty="0" err="1"/>
              <a:t>tozalayman</a:t>
            </a:r>
            <a:r>
              <a:rPr lang="en-US" sz="3600" dirty="0"/>
              <a:t> deb </a:t>
            </a:r>
            <a:r>
              <a:rPr lang="en-US" sz="3600" dirty="0" err="1"/>
              <a:t>darsga</a:t>
            </a:r>
            <a:r>
              <a:rPr lang="en-US" sz="3600" dirty="0"/>
              <a:t> ham </a:t>
            </a:r>
            <a:r>
              <a:rPr lang="en-US" sz="3600" dirty="0" err="1"/>
              <a:t>kech</a:t>
            </a:r>
            <a:r>
              <a:rPr lang="en-US" sz="3600" dirty="0"/>
              <a:t> </a:t>
            </a:r>
            <a:r>
              <a:rPr lang="en-US" sz="3600" dirty="0" err="1"/>
              <a:t>qoldi</a:t>
            </a:r>
            <a:r>
              <a:rPr lang="en-US" sz="3600" dirty="0"/>
              <a:t>. </a:t>
            </a:r>
            <a:r>
              <a:rPr lang="en-US" sz="3600" dirty="0" err="1"/>
              <a:t>Darsga</a:t>
            </a:r>
            <a:r>
              <a:rPr lang="en-US" sz="3600" dirty="0"/>
              <a:t> </a:t>
            </a:r>
            <a:r>
              <a:rPr lang="en-US" sz="3600" dirty="0" err="1"/>
              <a:t>kech</a:t>
            </a:r>
            <a:r>
              <a:rPr lang="en-US" sz="3600" dirty="0"/>
              <a:t> </a:t>
            </a:r>
            <a:r>
              <a:rPr lang="en-US" sz="3600" dirty="0" err="1"/>
              <a:t>qolgani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o‘qituvchidan</a:t>
            </a:r>
            <a:r>
              <a:rPr lang="en-US" sz="3600" dirty="0"/>
              <a:t>, </a:t>
            </a:r>
            <a:r>
              <a:rPr lang="en-US" sz="3600" dirty="0" err="1"/>
              <a:t>kiyimini</a:t>
            </a:r>
            <a:r>
              <a:rPr lang="en-US" sz="3600" dirty="0"/>
              <a:t> </a:t>
            </a:r>
            <a:r>
              <a:rPr lang="en-US" sz="3600" dirty="0" err="1"/>
              <a:t>kir</a:t>
            </a:r>
            <a:r>
              <a:rPr lang="en-US" sz="3600" dirty="0"/>
              <a:t> </a:t>
            </a:r>
            <a:r>
              <a:rPr lang="en-US" sz="3600" dirty="0" err="1"/>
              <a:t>qilgani</a:t>
            </a:r>
            <a:r>
              <a:rPr lang="en-US" sz="3600" dirty="0"/>
              <a:t> </a:t>
            </a:r>
            <a:r>
              <a:rPr lang="en-US" sz="3600" dirty="0" err="1"/>
              <a:t>uchun</a:t>
            </a:r>
            <a:r>
              <a:rPr lang="en-US" sz="3600" dirty="0"/>
              <a:t> </a:t>
            </a:r>
            <a:r>
              <a:rPr lang="en-US" sz="3600" dirty="0" err="1"/>
              <a:t>onasidan</a:t>
            </a:r>
            <a:r>
              <a:rPr lang="en-US" sz="3600" dirty="0"/>
              <a:t> </a:t>
            </a:r>
            <a:r>
              <a:rPr lang="en-US" sz="3600" dirty="0" err="1"/>
              <a:t>tanbeh</a:t>
            </a:r>
            <a:r>
              <a:rPr lang="en-US" sz="3600" dirty="0"/>
              <a:t> </a:t>
            </a:r>
            <a:r>
              <a:rPr lang="en-US" sz="3600" dirty="0" err="1"/>
              <a:t>eshitdi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B8531977-38A8-4AAE-9B06-C2E39410F7FB}"/>
              </a:ext>
            </a:extLst>
          </p:cNvPr>
          <p:cNvSpPr/>
          <p:nvPr/>
        </p:nvSpPr>
        <p:spPr>
          <a:xfrm>
            <a:off x="5877017" y="286525"/>
            <a:ext cx="4105717" cy="9233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99FF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E7DDB-DE17-43BA-B83B-D2484B991958}"/>
              </a:ext>
            </a:extLst>
          </p:cNvPr>
          <p:cNvSpPr txBox="1"/>
          <p:nvPr/>
        </p:nvSpPr>
        <p:spPr>
          <a:xfrm>
            <a:off x="6522842" y="286524"/>
            <a:ext cx="1997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1-</a:t>
            </a:r>
            <a:r>
              <a:rPr lang="en-US" sz="5400" b="1" dirty="0" err="1">
                <a:solidFill>
                  <a:srgbClr val="002060"/>
                </a:solidFill>
              </a:rPr>
              <a:t>yo‘l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документ 2">
            <a:extLst>
              <a:ext uri="{FF2B5EF4-FFF2-40B4-BE49-F238E27FC236}">
                <a16:creationId xmlns:a16="http://schemas.microsoft.com/office/drawing/2014/main" id="{90932D23-F056-4C13-B2FC-4739DF2AAD04}"/>
              </a:ext>
            </a:extLst>
          </p:cNvPr>
          <p:cNvSpPr/>
          <p:nvPr/>
        </p:nvSpPr>
        <p:spPr>
          <a:xfrm flipV="1">
            <a:off x="719091" y="852256"/>
            <a:ext cx="10768613" cy="541537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E3C7E-82A9-48EC-A448-5D0A42D59E3B}"/>
              </a:ext>
            </a:extLst>
          </p:cNvPr>
          <p:cNvSpPr txBox="1"/>
          <p:nvPr/>
        </p:nvSpPr>
        <p:spPr>
          <a:xfrm>
            <a:off x="685843" y="1396502"/>
            <a:ext cx="104901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	</a:t>
            </a:r>
            <a:r>
              <a:rPr lang="en-US" sz="3200" dirty="0" err="1"/>
              <a:t>Dilorom</a:t>
            </a:r>
            <a:r>
              <a:rPr lang="en-US" sz="3200" dirty="0"/>
              <a:t> </a:t>
            </a:r>
            <a:r>
              <a:rPr lang="en-US" sz="3200" dirty="0" err="1"/>
              <a:t>sabr</a:t>
            </a:r>
            <a:r>
              <a:rPr lang="en-US" sz="3200" dirty="0"/>
              <a:t> </a:t>
            </a:r>
            <a:r>
              <a:rPr lang="en-US" sz="3200" dirty="0" err="1"/>
              <a:t>qildi</a:t>
            </a:r>
            <a:r>
              <a:rPr lang="en-US" sz="3200" dirty="0"/>
              <a:t>. </a:t>
            </a:r>
            <a:r>
              <a:rPr lang="en-US" sz="3200" dirty="0" err="1"/>
              <a:t>Navbatni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 err="1"/>
              <a:t>kutmaslik</a:t>
            </a:r>
            <a:r>
              <a:rPr lang="en-US" sz="3200" dirty="0"/>
              <a:t>, </a:t>
            </a:r>
            <a:r>
              <a:rPr lang="en-US" sz="3200" dirty="0" err="1"/>
              <a:t>tartibga</a:t>
            </a:r>
            <a:r>
              <a:rPr lang="en-US" sz="3200" dirty="0"/>
              <a:t> </a:t>
            </a:r>
            <a:r>
              <a:rPr lang="en-US" sz="3200" dirty="0" err="1"/>
              <a:t>rioya</a:t>
            </a:r>
            <a:r>
              <a:rPr lang="en-US" sz="3200" dirty="0"/>
              <a:t> </a:t>
            </a:r>
            <a:r>
              <a:rPr lang="en-US" sz="3200" dirty="0" err="1"/>
              <a:t>qilmaslik</a:t>
            </a:r>
            <a:r>
              <a:rPr lang="en-US" sz="3200" dirty="0"/>
              <a:t> </a:t>
            </a:r>
            <a:r>
              <a:rPr lang="en-US" sz="3200" dirty="0" err="1"/>
              <a:t>odobsizlik</a:t>
            </a:r>
            <a:r>
              <a:rPr lang="en-US" sz="3200" dirty="0"/>
              <a:t> </a:t>
            </a:r>
            <a:r>
              <a:rPr lang="en-US" sz="3200" dirty="0" err="1"/>
              <a:t>bo‘ladi</a:t>
            </a:r>
            <a:r>
              <a:rPr lang="en-US" sz="3200" dirty="0"/>
              <a:t> deb </a:t>
            </a:r>
            <a:r>
              <a:rPr lang="en-US" sz="3200" dirty="0" err="1"/>
              <a:t>o‘yladi</a:t>
            </a:r>
            <a:r>
              <a:rPr lang="en-US" sz="3200" dirty="0"/>
              <a:t> u. </a:t>
            </a:r>
            <a:r>
              <a:rPr lang="en-US" sz="3200" dirty="0" err="1"/>
              <a:t>Odobli</a:t>
            </a:r>
            <a:r>
              <a:rPr lang="en-US" sz="3200" dirty="0"/>
              <a:t> </a:t>
            </a:r>
            <a:r>
              <a:rPr lang="en-US" sz="3200" dirty="0" err="1"/>
              <a:t>bolalar</a:t>
            </a:r>
            <a:r>
              <a:rPr lang="en-US" sz="3200" dirty="0"/>
              <a:t> </a:t>
            </a:r>
            <a:r>
              <a:rPr lang="en-US" sz="3200" dirty="0" err="1"/>
              <a:t>qatoriga</a:t>
            </a:r>
            <a:r>
              <a:rPr lang="en-US" sz="3200" dirty="0"/>
              <a:t> </a:t>
            </a:r>
            <a:r>
              <a:rPr lang="en-US" sz="3200" dirty="0" err="1"/>
              <a:t>o‘tib</a:t>
            </a:r>
            <a:r>
              <a:rPr lang="en-US" sz="3200" dirty="0"/>
              <a:t> </a:t>
            </a:r>
            <a:r>
              <a:rPr lang="en-US" sz="3200" dirty="0" err="1"/>
              <a:t>navbatini</a:t>
            </a:r>
            <a:r>
              <a:rPr lang="en-US" sz="3200" dirty="0"/>
              <a:t> kuta </a:t>
            </a:r>
            <a:r>
              <a:rPr lang="en-US" sz="3200" dirty="0" err="1"/>
              <a:t>boshladi</a:t>
            </a:r>
            <a:r>
              <a:rPr lang="en-US" sz="3200" dirty="0"/>
              <a:t>. Shu </a:t>
            </a:r>
            <a:r>
              <a:rPr lang="en-US" sz="3200" dirty="0" err="1"/>
              <a:t>payt</a:t>
            </a:r>
            <a:r>
              <a:rPr lang="en-US" sz="3200" dirty="0"/>
              <a:t> </a:t>
            </a:r>
            <a:r>
              <a:rPr lang="en-US" sz="3200" dirty="0" err="1"/>
              <a:t>maktab</a:t>
            </a:r>
            <a:r>
              <a:rPr lang="en-US" sz="3200" dirty="0"/>
              <a:t> </a:t>
            </a:r>
            <a:r>
              <a:rPr lang="en-US" sz="3200" dirty="0" err="1"/>
              <a:t>direktori</a:t>
            </a:r>
            <a:r>
              <a:rPr lang="en-US" sz="3200" dirty="0"/>
              <a:t> </a:t>
            </a:r>
            <a:r>
              <a:rPr lang="en-US" sz="3200" dirty="0" err="1"/>
              <a:t>oshxonaga</a:t>
            </a:r>
            <a:r>
              <a:rPr lang="en-US" sz="3200" dirty="0"/>
              <a:t> </a:t>
            </a:r>
            <a:r>
              <a:rPr lang="en-US" sz="3200" dirty="0" err="1"/>
              <a:t>kirib</a:t>
            </a:r>
            <a:r>
              <a:rPr lang="en-US" sz="3200" dirty="0"/>
              <a:t> </a:t>
            </a:r>
            <a:r>
              <a:rPr lang="en-US" sz="3200" dirty="0" err="1"/>
              <a:t>qoldi</a:t>
            </a:r>
            <a:r>
              <a:rPr lang="en-US" sz="3200" dirty="0"/>
              <a:t>. </a:t>
            </a:r>
            <a:r>
              <a:rPr lang="en-US" sz="3200" dirty="0" err="1"/>
              <a:t>Oshxonada</a:t>
            </a:r>
            <a:r>
              <a:rPr lang="en-US" sz="3200" dirty="0"/>
              <a:t> </a:t>
            </a:r>
            <a:r>
              <a:rPr lang="en-US" sz="3200" dirty="0" err="1"/>
              <a:t>shovqin</a:t>
            </a:r>
            <a:r>
              <a:rPr lang="en-US" sz="3200" dirty="0"/>
              <a:t> </a:t>
            </a:r>
            <a:r>
              <a:rPr lang="en-US" sz="3200" dirty="0" err="1"/>
              <a:t>ko‘tarib</a:t>
            </a:r>
            <a:r>
              <a:rPr lang="en-US" sz="3200" dirty="0"/>
              <a:t>, </a:t>
            </a:r>
            <a:r>
              <a:rPr lang="en-US" sz="3200" dirty="0" err="1"/>
              <a:t>navbat</a:t>
            </a:r>
            <a:r>
              <a:rPr lang="en-US" sz="3200" dirty="0"/>
              <a:t> </a:t>
            </a:r>
            <a:r>
              <a:rPr lang="en-US" sz="3200" dirty="0" err="1"/>
              <a:t>talashib</a:t>
            </a:r>
            <a:r>
              <a:rPr lang="en-US" sz="3200" dirty="0"/>
              <a:t> </a:t>
            </a:r>
            <a:r>
              <a:rPr lang="en-US" sz="3200" dirty="0" err="1"/>
              <a:t>turgan</a:t>
            </a:r>
            <a:r>
              <a:rPr lang="en-US" sz="3200" dirty="0"/>
              <a:t> </a:t>
            </a:r>
            <a:r>
              <a:rPr lang="en-US" sz="3200" dirty="0" err="1"/>
              <a:t>bolalarni</a:t>
            </a:r>
            <a:r>
              <a:rPr lang="en-US" sz="3200" dirty="0"/>
              <a:t> </a:t>
            </a:r>
            <a:r>
              <a:rPr lang="en-US" sz="3200" dirty="0" err="1"/>
              <a:t>ko‘rib</a:t>
            </a:r>
            <a:r>
              <a:rPr lang="en-US" sz="3200" dirty="0"/>
              <a:t> </a:t>
            </a:r>
            <a:r>
              <a:rPr lang="en-US" sz="3200" dirty="0" err="1"/>
              <a:t>ularga</a:t>
            </a:r>
            <a:r>
              <a:rPr lang="en-US" sz="3200" dirty="0"/>
              <a:t> </a:t>
            </a:r>
            <a:r>
              <a:rPr lang="en-US" sz="3200" dirty="0" err="1"/>
              <a:t>tanbeh</a:t>
            </a:r>
            <a:r>
              <a:rPr lang="en-US" sz="3200" dirty="0"/>
              <a:t> </a:t>
            </a:r>
            <a:r>
              <a:rPr lang="en-US" sz="3200" dirty="0" err="1"/>
              <a:t>berdi</a:t>
            </a:r>
            <a:r>
              <a:rPr lang="en-US" sz="3200" dirty="0"/>
              <a:t>. </a:t>
            </a:r>
            <a:r>
              <a:rPr lang="en-US" sz="3200" dirty="0" err="1"/>
              <a:t>Navbatda</a:t>
            </a:r>
            <a:r>
              <a:rPr lang="en-US" sz="3200" dirty="0"/>
              <a:t> </a:t>
            </a:r>
            <a:r>
              <a:rPr lang="en-US" sz="3200" dirty="0" err="1"/>
              <a:t>turganlarni</a:t>
            </a:r>
            <a:r>
              <a:rPr lang="en-US" sz="3200" dirty="0"/>
              <a:t> </a:t>
            </a:r>
            <a:r>
              <a:rPr lang="en-US" sz="3200" dirty="0" err="1"/>
              <a:t>oldinga</a:t>
            </a:r>
            <a:r>
              <a:rPr lang="en-US" sz="3200" dirty="0"/>
              <a:t>, </a:t>
            </a:r>
            <a:r>
              <a:rPr lang="en-US" sz="3200" dirty="0" err="1"/>
              <a:t>tartibni</a:t>
            </a:r>
            <a:r>
              <a:rPr lang="en-US" sz="3200" dirty="0"/>
              <a:t> </a:t>
            </a:r>
            <a:r>
              <a:rPr lang="en-US" sz="3200" dirty="0" err="1"/>
              <a:t>buzganlarni</a:t>
            </a:r>
            <a:r>
              <a:rPr lang="en-US" sz="3200" dirty="0"/>
              <a:t>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orqaga</a:t>
            </a:r>
            <a:r>
              <a:rPr lang="en-US" sz="3200" dirty="0"/>
              <a:t> </a:t>
            </a:r>
            <a:r>
              <a:rPr lang="en-US" sz="3200" dirty="0" err="1"/>
              <a:t>turg‘izib</a:t>
            </a:r>
            <a:r>
              <a:rPr lang="en-US" sz="3200" dirty="0"/>
              <a:t> </a:t>
            </a:r>
            <a:r>
              <a:rPr lang="en-US" sz="3200" dirty="0" err="1"/>
              <a:t>qo‘ydi</a:t>
            </a:r>
            <a:r>
              <a:rPr lang="en-US" sz="3200" dirty="0"/>
              <a:t>. </a:t>
            </a:r>
            <a:r>
              <a:rPr lang="en-US" sz="3200" dirty="0" err="1"/>
              <a:t>Shunday</a:t>
            </a:r>
            <a:r>
              <a:rPr lang="en-US" sz="3200" dirty="0"/>
              <a:t> </a:t>
            </a:r>
            <a:r>
              <a:rPr lang="en-US" sz="3200" dirty="0" err="1"/>
              <a:t>qilib</a:t>
            </a:r>
            <a:r>
              <a:rPr lang="en-US" sz="3200" dirty="0"/>
              <a:t>, </a:t>
            </a:r>
            <a:r>
              <a:rPr lang="en-US" sz="3200" dirty="0" err="1"/>
              <a:t>Dilorom</a:t>
            </a:r>
            <a:r>
              <a:rPr lang="en-US" sz="3200" dirty="0"/>
              <a:t> </a:t>
            </a:r>
            <a:r>
              <a:rPr lang="en-US" sz="3200" dirty="0" err="1"/>
              <a:t>bemalol</a:t>
            </a:r>
            <a:r>
              <a:rPr lang="en-US" sz="3200" dirty="0"/>
              <a:t> </a:t>
            </a:r>
            <a:r>
              <a:rPr lang="en-US" sz="3200" dirty="0" err="1"/>
              <a:t>qornini</a:t>
            </a:r>
            <a:r>
              <a:rPr lang="en-US" sz="3200" dirty="0"/>
              <a:t> </a:t>
            </a:r>
            <a:r>
              <a:rPr lang="en-US" sz="3200" dirty="0" err="1"/>
              <a:t>to‘yg‘azib</a:t>
            </a:r>
            <a:r>
              <a:rPr lang="en-US" sz="3200" dirty="0"/>
              <a:t> </a:t>
            </a:r>
            <a:r>
              <a:rPr lang="en-US" sz="3200" dirty="0" err="1"/>
              <a:t>olishga</a:t>
            </a:r>
            <a:r>
              <a:rPr lang="en-US" sz="3200" dirty="0"/>
              <a:t> </a:t>
            </a:r>
            <a:r>
              <a:rPr lang="en-US" sz="3200" dirty="0" err="1"/>
              <a:t>ulgurdi</a:t>
            </a:r>
            <a:r>
              <a:rPr lang="en-US" sz="3200" dirty="0"/>
              <a:t>. </a:t>
            </a:r>
            <a:r>
              <a:rPr lang="en-US" sz="3200" dirty="0" err="1"/>
              <a:t>Ustiga-ustak</a:t>
            </a:r>
            <a:r>
              <a:rPr lang="en-US" sz="3200" dirty="0"/>
              <a:t>, </a:t>
            </a:r>
            <a:r>
              <a:rPr lang="en-US" sz="3200" dirty="0" err="1"/>
              <a:t>direktordan</a:t>
            </a:r>
            <a:r>
              <a:rPr lang="en-US" sz="3200" dirty="0"/>
              <a:t> </a:t>
            </a:r>
            <a:r>
              <a:rPr lang="en-US" sz="3200" dirty="0" err="1"/>
              <a:t>maqtov</a:t>
            </a:r>
            <a:r>
              <a:rPr lang="en-US" sz="3200" dirty="0"/>
              <a:t> ham </a:t>
            </a:r>
            <a:r>
              <a:rPr lang="en-US" sz="3200" dirty="0" err="1"/>
              <a:t>eshitdi</a:t>
            </a:r>
            <a:r>
              <a:rPr lang="en-US" sz="3200" dirty="0"/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B8531977-38A8-4AAE-9B06-C2E39410F7FB}"/>
              </a:ext>
            </a:extLst>
          </p:cNvPr>
          <p:cNvSpPr/>
          <p:nvPr/>
        </p:nvSpPr>
        <p:spPr>
          <a:xfrm>
            <a:off x="5877017" y="286525"/>
            <a:ext cx="4105717" cy="92332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66"/>
          </a:solidFill>
          <a:ln w="38100">
            <a:solidFill>
              <a:srgbClr val="0807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5E7DDB-DE17-43BA-B83B-D2484B991958}"/>
              </a:ext>
            </a:extLst>
          </p:cNvPr>
          <p:cNvSpPr txBox="1"/>
          <p:nvPr/>
        </p:nvSpPr>
        <p:spPr>
          <a:xfrm>
            <a:off x="6522842" y="286524"/>
            <a:ext cx="1997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2</a:t>
            </a:r>
            <a:r>
              <a:rPr lang="ru-RU" sz="5400" b="1" dirty="0">
                <a:solidFill>
                  <a:srgbClr val="002060"/>
                </a:solidFill>
              </a:rPr>
              <a:t>-</a:t>
            </a:r>
            <a:r>
              <a:rPr lang="en-US" sz="5400" b="1" dirty="0" err="1">
                <a:solidFill>
                  <a:srgbClr val="002060"/>
                </a:solidFill>
              </a:rPr>
              <a:t>yo‘l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A932FC-B31C-4755-B74C-0F5945E8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49" t="18900" r="22306" b="35534"/>
          <a:stretch/>
        </p:blipFill>
        <p:spPr>
          <a:xfrm>
            <a:off x="428295" y="957482"/>
            <a:ext cx="11165942" cy="47426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486135" y="578839"/>
            <a:ext cx="1049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Savollarga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javob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bering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AE70BB6-734C-4EDA-81C0-C16729A8190E}"/>
              </a:ext>
            </a:extLst>
          </p:cNvPr>
          <p:cNvSpPr/>
          <p:nvPr/>
        </p:nvSpPr>
        <p:spPr>
          <a:xfrm>
            <a:off x="2112885" y="1775534"/>
            <a:ext cx="6650508" cy="825623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C7AAD7F-24E5-4881-ACF7-E3759AFB691F}"/>
              </a:ext>
            </a:extLst>
          </p:cNvPr>
          <p:cNvSpPr/>
          <p:nvPr/>
        </p:nvSpPr>
        <p:spPr>
          <a:xfrm>
            <a:off x="2121701" y="2684018"/>
            <a:ext cx="8717933" cy="562457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6A3484F-5D48-426F-BB79-DD86B4F9E279}"/>
              </a:ext>
            </a:extLst>
          </p:cNvPr>
          <p:cNvSpPr/>
          <p:nvPr/>
        </p:nvSpPr>
        <p:spPr>
          <a:xfrm>
            <a:off x="2121701" y="3324394"/>
            <a:ext cx="8717933" cy="892499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8F5C5D-F4F2-4C5F-B4C5-E5A8B6F5F71C}"/>
              </a:ext>
            </a:extLst>
          </p:cNvPr>
          <p:cNvSpPr/>
          <p:nvPr/>
        </p:nvSpPr>
        <p:spPr>
          <a:xfrm>
            <a:off x="2121701" y="4276806"/>
            <a:ext cx="6650508" cy="555330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AA7E9AF-4124-4068-947B-55B2DAB0E955}"/>
              </a:ext>
            </a:extLst>
          </p:cNvPr>
          <p:cNvSpPr/>
          <p:nvPr/>
        </p:nvSpPr>
        <p:spPr>
          <a:xfrm>
            <a:off x="2121701" y="4888164"/>
            <a:ext cx="6650508" cy="555330"/>
          </a:xfrm>
          <a:prstGeom prst="roundRect">
            <a:avLst/>
          </a:prstGeom>
          <a:solidFill>
            <a:srgbClr val="FF99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0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8EDD0-6A96-4437-96CE-E14F5B04B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2" t="37929" r="76335" b="51456"/>
          <a:stretch/>
        </p:blipFill>
        <p:spPr>
          <a:xfrm>
            <a:off x="-96416" y="-31532"/>
            <a:ext cx="1932298" cy="163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81EBE-25B5-4A03-93DD-11639577854E}"/>
              </a:ext>
            </a:extLst>
          </p:cNvPr>
          <p:cNvSpPr txBox="1"/>
          <p:nvPr/>
        </p:nvSpPr>
        <p:spPr>
          <a:xfrm>
            <a:off x="869733" y="358296"/>
            <a:ext cx="10893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0066"/>
                </a:solidFill>
              </a:rPr>
              <a:t>“Ikki yo‘l” matni asosida chiqargan </a:t>
            </a:r>
          </a:p>
          <a:p>
            <a:pPr algn="ctr"/>
            <a:r>
              <a:rPr lang="es-ES" sz="4000" b="1" dirty="0">
                <a:solidFill>
                  <a:srgbClr val="000066"/>
                </a:solidFill>
              </a:rPr>
              <a:t>3 ta xulosangizni yozing.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FD19B2B-A6D8-4849-8730-ED0A54E8B562}"/>
              </a:ext>
            </a:extLst>
          </p:cNvPr>
          <p:cNvSpPr/>
          <p:nvPr/>
        </p:nvSpPr>
        <p:spPr>
          <a:xfrm>
            <a:off x="1731145" y="2144323"/>
            <a:ext cx="9428085" cy="825623"/>
          </a:xfrm>
          <a:prstGeom prst="round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87CE8B8-CFF6-4060-A93D-51B132903FB4}"/>
              </a:ext>
            </a:extLst>
          </p:cNvPr>
          <p:cNvSpPr/>
          <p:nvPr/>
        </p:nvSpPr>
        <p:spPr>
          <a:xfrm>
            <a:off x="1731145" y="3377353"/>
            <a:ext cx="9428085" cy="825623"/>
          </a:xfrm>
          <a:prstGeom prst="roundRect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DD951C2-D59C-4AD0-BFB7-12331FFB1E56}"/>
              </a:ext>
            </a:extLst>
          </p:cNvPr>
          <p:cNvSpPr/>
          <p:nvPr/>
        </p:nvSpPr>
        <p:spPr>
          <a:xfrm>
            <a:off x="1731145" y="4612994"/>
            <a:ext cx="9428085" cy="825623"/>
          </a:xfrm>
          <a:prstGeom prst="roundRect">
            <a:avLst/>
          </a:prstGeom>
          <a:solidFill>
            <a:srgbClr val="99FFCC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6FCDEAE-6803-4891-98A6-6775F604C80A}"/>
              </a:ext>
            </a:extLst>
          </p:cNvPr>
          <p:cNvSpPr/>
          <p:nvPr/>
        </p:nvSpPr>
        <p:spPr>
          <a:xfrm>
            <a:off x="931876" y="2123337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F2595DF5-E22B-4024-9FD1-EEE2ADA6A9A9}"/>
              </a:ext>
            </a:extLst>
          </p:cNvPr>
          <p:cNvSpPr/>
          <p:nvPr/>
        </p:nvSpPr>
        <p:spPr>
          <a:xfrm>
            <a:off x="931875" y="3377352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A8A9313-5491-47F8-A21F-9856AD99CDAC}"/>
              </a:ext>
            </a:extLst>
          </p:cNvPr>
          <p:cNvSpPr/>
          <p:nvPr/>
        </p:nvSpPr>
        <p:spPr>
          <a:xfrm>
            <a:off x="931875" y="4644335"/>
            <a:ext cx="799269" cy="82562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483529-78E4-47AF-BE00-979EEE75051F}"/>
              </a:ext>
            </a:extLst>
          </p:cNvPr>
          <p:cNvSpPr txBox="1"/>
          <p:nvPr/>
        </p:nvSpPr>
        <p:spPr>
          <a:xfrm>
            <a:off x="980547" y="2135696"/>
            <a:ext cx="680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1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C9176A-66FE-4713-958F-A7A557C1CB65}"/>
              </a:ext>
            </a:extLst>
          </p:cNvPr>
          <p:cNvSpPr txBox="1"/>
          <p:nvPr/>
        </p:nvSpPr>
        <p:spPr>
          <a:xfrm>
            <a:off x="965074" y="3425823"/>
            <a:ext cx="680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1A1392-27F6-49AA-84F5-7C8D1FA1BB23}"/>
              </a:ext>
            </a:extLst>
          </p:cNvPr>
          <p:cNvSpPr txBox="1"/>
          <p:nvPr/>
        </p:nvSpPr>
        <p:spPr>
          <a:xfrm>
            <a:off x="965074" y="4671862"/>
            <a:ext cx="6801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20928</TotalTime>
  <Words>289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1847</cp:revision>
  <dcterms:created xsi:type="dcterms:W3CDTF">2020-04-19T11:34:46Z</dcterms:created>
  <dcterms:modified xsi:type="dcterms:W3CDTF">2022-01-13T21:37:36Z</dcterms:modified>
</cp:coreProperties>
</file>