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17" r:id="rId4"/>
    <p:sldId id="976" r:id="rId5"/>
    <p:sldId id="977" r:id="rId6"/>
    <p:sldId id="978" r:id="rId7"/>
    <p:sldId id="979" r:id="rId8"/>
    <p:sldId id="980" r:id="rId9"/>
    <p:sldId id="969" r:id="rId10"/>
    <p:sldId id="982" r:id="rId11"/>
    <p:sldId id="981" r:id="rId12"/>
    <p:sldId id="883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FFCC"/>
    <a:srgbClr val="FFCCFF"/>
    <a:srgbClr val="CCFFFF"/>
    <a:srgbClr val="0807E3"/>
    <a:srgbClr val="006600"/>
    <a:srgbClr val="FF99FF"/>
    <a:srgbClr val="FFFF66"/>
    <a:srgbClr val="FF00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81EBE-25B5-4A03-93DD-11639577854E}"/>
              </a:ext>
            </a:extLst>
          </p:cNvPr>
          <p:cNvSpPr txBox="1"/>
          <p:nvPr/>
        </p:nvSpPr>
        <p:spPr>
          <a:xfrm>
            <a:off x="1434461" y="318121"/>
            <a:ext cx="7875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</a:rPr>
              <a:t>Dialog </a:t>
            </a:r>
            <a:r>
              <a:rPr lang="en-US" sz="4000" b="1" dirty="0" err="1">
                <a:solidFill>
                  <a:srgbClr val="000066"/>
                </a:solidFill>
              </a:rPr>
              <a:t>matnini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tartiblang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o‘qing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FD19B2B-A6D8-4849-8730-ED0A54E8B562}"/>
              </a:ext>
            </a:extLst>
          </p:cNvPr>
          <p:cNvSpPr/>
          <p:nvPr/>
        </p:nvSpPr>
        <p:spPr>
          <a:xfrm>
            <a:off x="1269506" y="2605962"/>
            <a:ext cx="6676009" cy="1121452"/>
          </a:xfrm>
          <a:prstGeom prst="round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87CE8B8-CFF6-4060-A93D-51B132903FB4}"/>
              </a:ext>
            </a:extLst>
          </p:cNvPr>
          <p:cNvSpPr/>
          <p:nvPr/>
        </p:nvSpPr>
        <p:spPr>
          <a:xfrm>
            <a:off x="1269506" y="3838991"/>
            <a:ext cx="6676009" cy="1121452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DD951C2-D59C-4AD0-BFB7-12331FFB1E56}"/>
              </a:ext>
            </a:extLst>
          </p:cNvPr>
          <p:cNvSpPr/>
          <p:nvPr/>
        </p:nvSpPr>
        <p:spPr>
          <a:xfrm>
            <a:off x="1269506" y="5074632"/>
            <a:ext cx="6676009" cy="1121452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6FCDEAE-6803-4891-98A6-6775F604C80A}"/>
              </a:ext>
            </a:extLst>
          </p:cNvPr>
          <p:cNvSpPr/>
          <p:nvPr/>
        </p:nvSpPr>
        <p:spPr>
          <a:xfrm>
            <a:off x="470237" y="2584976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2595DF5-E22B-4024-9FD1-EEE2ADA6A9A9}"/>
              </a:ext>
            </a:extLst>
          </p:cNvPr>
          <p:cNvSpPr/>
          <p:nvPr/>
        </p:nvSpPr>
        <p:spPr>
          <a:xfrm>
            <a:off x="470236" y="3838990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A8A9313-5491-47F8-A21F-9856AD99CDAC}"/>
              </a:ext>
            </a:extLst>
          </p:cNvPr>
          <p:cNvSpPr/>
          <p:nvPr/>
        </p:nvSpPr>
        <p:spPr>
          <a:xfrm>
            <a:off x="470236" y="5105973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EC60FF-809D-448A-AD4D-97F796E50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6" t="38286" r="76013" b="49396"/>
          <a:stretch/>
        </p:blipFill>
        <p:spPr>
          <a:xfrm>
            <a:off x="-121714" y="-87268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9105EA8-F547-46D0-914A-0D22AE8FD464}"/>
              </a:ext>
            </a:extLst>
          </p:cNvPr>
          <p:cNvSpPr/>
          <p:nvPr/>
        </p:nvSpPr>
        <p:spPr>
          <a:xfrm>
            <a:off x="1279404" y="1355986"/>
            <a:ext cx="6656429" cy="11214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296975E-E0E6-472E-90C3-0FEC2A577A70}"/>
              </a:ext>
            </a:extLst>
          </p:cNvPr>
          <p:cNvSpPr/>
          <p:nvPr/>
        </p:nvSpPr>
        <p:spPr>
          <a:xfrm>
            <a:off x="513042" y="1362638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20AE8-8888-4001-996B-B7B6620E6C25}"/>
              </a:ext>
            </a:extLst>
          </p:cNvPr>
          <p:cNvSpPr txBox="1"/>
          <p:nvPr/>
        </p:nvSpPr>
        <p:spPr>
          <a:xfrm>
            <a:off x="1279404" y="1500844"/>
            <a:ext cx="7875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/>
              <a:t>Iye, sigir bor-u, o‘tloq yo‘q-ku!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FF84DB-ABB9-4CDF-8B7A-C0CB462E4461}"/>
              </a:ext>
            </a:extLst>
          </p:cNvPr>
          <p:cNvSpPr txBox="1"/>
          <p:nvPr/>
        </p:nvSpPr>
        <p:spPr>
          <a:xfrm>
            <a:off x="1370187" y="2479837"/>
            <a:ext cx="6544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Mana bu o‘tloqda sigir o‘tlab yuribdi.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5F420E-34E3-49F3-AED5-0FD72F8A55EF}"/>
              </a:ext>
            </a:extLst>
          </p:cNvPr>
          <p:cNvSpPr txBox="1"/>
          <p:nvPr/>
        </p:nvSpPr>
        <p:spPr>
          <a:xfrm>
            <a:off x="1393279" y="3706207"/>
            <a:ext cx="6181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Hamma</a:t>
            </a:r>
            <a:r>
              <a:rPr lang="en-US" sz="4000" dirty="0"/>
              <a:t> </a:t>
            </a:r>
            <a:r>
              <a:rPr lang="en-US" sz="4000" dirty="0" err="1"/>
              <a:t>o‘tlarni</a:t>
            </a:r>
            <a:r>
              <a:rPr lang="en-US" sz="4000" dirty="0"/>
              <a:t> </a:t>
            </a:r>
            <a:r>
              <a:rPr lang="en-US" sz="4000" dirty="0" err="1"/>
              <a:t>sigir</a:t>
            </a:r>
            <a:r>
              <a:rPr lang="en-US" sz="4000" dirty="0"/>
              <a:t> </a:t>
            </a:r>
            <a:r>
              <a:rPr lang="en-US" sz="4000" dirty="0" err="1"/>
              <a:t>yeb</a:t>
            </a:r>
            <a:r>
              <a:rPr lang="en-US" sz="4000" dirty="0"/>
              <a:t> </a:t>
            </a:r>
            <a:r>
              <a:rPr lang="en-US" sz="4000" dirty="0" err="1"/>
              <a:t>qo‘ygan</a:t>
            </a:r>
            <a:r>
              <a:rPr lang="en-US" sz="4000" dirty="0"/>
              <a:t>-da, </a:t>
            </a:r>
            <a:r>
              <a:rPr lang="en-US" sz="4000" dirty="0" err="1"/>
              <a:t>dedi</a:t>
            </a:r>
            <a:r>
              <a:rPr lang="en-US" sz="4000" dirty="0"/>
              <a:t> </a:t>
            </a:r>
            <a:r>
              <a:rPr lang="en-US" sz="4000" dirty="0" err="1"/>
              <a:t>o‘quvchi</a:t>
            </a:r>
            <a:r>
              <a:rPr lang="en-US" sz="4000" dirty="0"/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FAD57A-8311-4D5F-A8FE-77AA82BC27D0}"/>
              </a:ext>
            </a:extLst>
          </p:cNvPr>
          <p:cNvSpPr txBox="1"/>
          <p:nvPr/>
        </p:nvSpPr>
        <p:spPr>
          <a:xfrm>
            <a:off x="1291967" y="4960443"/>
            <a:ext cx="7875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O‘quvchi</a:t>
            </a:r>
            <a:r>
              <a:rPr lang="en-US" sz="4000" dirty="0"/>
              <a:t> </a:t>
            </a:r>
            <a:r>
              <a:rPr lang="en-US" sz="4000" dirty="0" err="1"/>
              <a:t>chizgan</a:t>
            </a:r>
            <a:r>
              <a:rPr lang="en-US" sz="4000" dirty="0"/>
              <a:t> </a:t>
            </a:r>
            <a:r>
              <a:rPr lang="en-US" sz="4000" dirty="0" err="1"/>
              <a:t>rasmini</a:t>
            </a:r>
            <a:r>
              <a:rPr lang="en-US" sz="4000" dirty="0"/>
              <a:t> </a:t>
            </a:r>
            <a:r>
              <a:rPr lang="en-US" sz="4000" dirty="0" err="1"/>
              <a:t>o‘qituvchisiga</a:t>
            </a:r>
            <a:r>
              <a:rPr lang="en-US" sz="4000" dirty="0"/>
              <a:t> </a:t>
            </a:r>
            <a:r>
              <a:rPr lang="en-US" sz="4000" dirty="0" err="1"/>
              <a:t>ko‘rsatdi</a:t>
            </a:r>
            <a:r>
              <a:rPr lang="en-US" sz="4000" dirty="0"/>
              <a:t>: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846B9E-F096-4333-A0F1-6BCCF081D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50" t="37693" r="58380" b="29465"/>
          <a:stretch/>
        </p:blipFill>
        <p:spPr>
          <a:xfrm flipH="1">
            <a:off x="8156323" y="2194033"/>
            <a:ext cx="3443239" cy="321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45348E8-C1B9-4841-8A2A-3FDA57B12A8D}"/>
              </a:ext>
            </a:extLst>
          </p:cNvPr>
          <p:cNvSpPr txBox="1"/>
          <p:nvPr/>
        </p:nvSpPr>
        <p:spPr>
          <a:xfrm>
            <a:off x="628213" y="1392318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5785C4-A62A-4B7B-B1A7-B4B1CD8479BB}"/>
              </a:ext>
            </a:extLst>
          </p:cNvPr>
          <p:cNvSpPr txBox="1"/>
          <p:nvPr/>
        </p:nvSpPr>
        <p:spPr>
          <a:xfrm>
            <a:off x="565463" y="2598373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8986CB-8911-4DD6-BA8E-DF305BCEBCCE}"/>
              </a:ext>
            </a:extLst>
          </p:cNvPr>
          <p:cNvSpPr txBox="1"/>
          <p:nvPr/>
        </p:nvSpPr>
        <p:spPr>
          <a:xfrm>
            <a:off x="561436" y="3863802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E3F136-9452-418D-A4E0-D365244AD046}"/>
              </a:ext>
            </a:extLst>
          </p:cNvPr>
          <p:cNvSpPr txBox="1"/>
          <p:nvPr/>
        </p:nvSpPr>
        <p:spPr>
          <a:xfrm>
            <a:off x="533262" y="5128516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42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8EDD0-6A96-4437-96CE-E14F5B04B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2" t="37929" r="76335" b="51456"/>
          <a:stretch/>
        </p:blipFill>
        <p:spPr>
          <a:xfrm>
            <a:off x="-96416" y="-31532"/>
            <a:ext cx="1932298" cy="163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81EBE-25B5-4A03-93DD-11639577854E}"/>
              </a:ext>
            </a:extLst>
          </p:cNvPr>
          <p:cNvSpPr txBox="1"/>
          <p:nvPr/>
        </p:nvSpPr>
        <p:spPr>
          <a:xfrm>
            <a:off x="859961" y="237717"/>
            <a:ext cx="108939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Rasmlar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asosida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kichik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matn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yozing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endParaRPr lang="ru-RU" sz="3600" b="1" dirty="0">
              <a:solidFill>
                <a:srgbClr val="000066"/>
              </a:solidFill>
            </a:endParaRPr>
          </a:p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Kalit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so‘zlardan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foydalaning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0E4BB2-269B-44D4-A36C-9EBDC682E1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26" t="34823" r="20922" b="9558"/>
          <a:stretch/>
        </p:blipFill>
        <p:spPr>
          <a:xfrm>
            <a:off x="1575626" y="1448322"/>
            <a:ext cx="9040745" cy="492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220-dars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8296" y="895562"/>
            <a:ext cx="11335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7CE6D2-078E-4107-B6DD-D2CE5544F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7783"/>
          <a:stretch/>
        </p:blipFill>
        <p:spPr bwMode="auto">
          <a:xfrm>
            <a:off x="1715523" y="1873365"/>
            <a:ext cx="6811372" cy="442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окумент 28">
            <a:extLst>
              <a:ext uri="{FF2B5EF4-FFF2-40B4-BE49-F238E27FC236}">
                <a16:creationId xmlns:a16="http://schemas.microsoft.com/office/drawing/2014/main" id="{2E88965B-8EBC-4D92-9D8D-07DD6F9D80E6}"/>
              </a:ext>
            </a:extLst>
          </p:cNvPr>
          <p:cNvSpPr/>
          <p:nvPr/>
        </p:nvSpPr>
        <p:spPr>
          <a:xfrm flipH="1" flipV="1">
            <a:off x="699676" y="3374255"/>
            <a:ext cx="10792647" cy="2701201"/>
          </a:xfrm>
          <a:prstGeom prst="flowChartDocument">
            <a:avLst/>
          </a:prstGeom>
          <a:solidFill>
            <a:srgbClr val="CCFF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99AC9B-8FC7-4A22-9929-349809E09210}"/>
              </a:ext>
            </a:extLst>
          </p:cNvPr>
          <p:cNvSpPr txBox="1"/>
          <p:nvPr/>
        </p:nvSpPr>
        <p:spPr>
          <a:xfrm>
            <a:off x="815953" y="4046064"/>
            <a:ext cx="103689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</a:rPr>
              <a:t>	Ota-</a:t>
            </a:r>
            <a:r>
              <a:rPr lang="en-US" sz="3600" dirty="0" err="1">
                <a:solidFill>
                  <a:srgbClr val="000066"/>
                </a:solidFill>
              </a:rPr>
              <a:t>bobolarimiz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nonni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juda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qadrlashgan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Nonning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ushog‘ini</a:t>
            </a:r>
            <a:r>
              <a:rPr lang="en-US" sz="3600" dirty="0">
                <a:solidFill>
                  <a:srgbClr val="000066"/>
                </a:solidFill>
              </a:rPr>
              <a:t> ham </a:t>
            </a:r>
            <a:r>
              <a:rPr lang="en-US" sz="3600" dirty="0" err="1">
                <a:solidFill>
                  <a:srgbClr val="000066"/>
                </a:solidFill>
              </a:rPr>
              <a:t>uvol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qilmaslikka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chaqirishgan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Nonni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isrof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qilishni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esa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katta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gunoh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sanashgan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2875CA-F3A6-428C-ABC4-7F0223521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67659" r="22580" b="18546"/>
          <a:stretch/>
        </p:blipFill>
        <p:spPr>
          <a:xfrm>
            <a:off x="4529861" y="1793395"/>
            <a:ext cx="3581380" cy="11584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CE6CE5-B846-41AD-8273-62C2A0551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14497" r="22580" b="71015"/>
          <a:stretch/>
        </p:blipFill>
        <p:spPr>
          <a:xfrm>
            <a:off x="809664" y="1232420"/>
            <a:ext cx="3581381" cy="1216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33BE62-93B2-4477-94C0-803C28E30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32602" r="22580" b="53067"/>
          <a:stretch/>
        </p:blipFill>
        <p:spPr>
          <a:xfrm>
            <a:off x="8201712" y="828463"/>
            <a:ext cx="3581382" cy="12035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7C07C9-71F7-4FF9-87B7-13A54FEDF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50146" r="22580" b="37073"/>
          <a:stretch/>
        </p:blipFill>
        <p:spPr>
          <a:xfrm>
            <a:off x="779843" y="2529499"/>
            <a:ext cx="3581381" cy="1073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D94359-4373-428B-B065-27E590133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61" t="45059" r="22581" b="40610"/>
          <a:stretch/>
        </p:blipFill>
        <p:spPr>
          <a:xfrm>
            <a:off x="8325388" y="2076886"/>
            <a:ext cx="3457706" cy="12035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229700-9F03-47FB-878F-BA615DAA2C3D}"/>
              </a:ext>
            </a:extLst>
          </p:cNvPr>
          <p:cNvSpPr txBox="1"/>
          <p:nvPr/>
        </p:nvSpPr>
        <p:spPr>
          <a:xfrm>
            <a:off x="1640088" y="225941"/>
            <a:ext cx="9869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Berilgan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matnlarni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o‘qing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Matnga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mos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sarlavhani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belgilang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919AB2-00FC-4AC7-A88E-338E6F0E1B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56" t="38286" r="76013" b="49396"/>
          <a:stretch/>
        </p:blipFill>
        <p:spPr>
          <a:xfrm>
            <a:off x="-121714" y="-87268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окумент 28">
            <a:extLst>
              <a:ext uri="{FF2B5EF4-FFF2-40B4-BE49-F238E27FC236}">
                <a16:creationId xmlns:a16="http://schemas.microsoft.com/office/drawing/2014/main" id="{2E88965B-8EBC-4D92-9D8D-07DD6F9D80E6}"/>
              </a:ext>
            </a:extLst>
          </p:cNvPr>
          <p:cNvSpPr/>
          <p:nvPr/>
        </p:nvSpPr>
        <p:spPr>
          <a:xfrm flipH="1" flipV="1">
            <a:off x="699676" y="3374255"/>
            <a:ext cx="10792647" cy="2701201"/>
          </a:xfrm>
          <a:prstGeom prst="flowChartDocument">
            <a:avLst/>
          </a:prstGeom>
          <a:solidFill>
            <a:srgbClr val="CCFF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99AC9B-8FC7-4A22-9929-349809E09210}"/>
              </a:ext>
            </a:extLst>
          </p:cNvPr>
          <p:cNvSpPr txBox="1"/>
          <p:nvPr/>
        </p:nvSpPr>
        <p:spPr>
          <a:xfrm>
            <a:off x="815953" y="4046064"/>
            <a:ext cx="103689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</a:rPr>
              <a:t>	Ota-</a:t>
            </a:r>
            <a:r>
              <a:rPr lang="en-US" sz="3600" dirty="0" err="1">
                <a:solidFill>
                  <a:srgbClr val="000066"/>
                </a:solidFill>
              </a:rPr>
              <a:t>bobolarimiz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nonni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juda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qadrlashgan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Nonning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ushog‘ini</a:t>
            </a:r>
            <a:r>
              <a:rPr lang="en-US" sz="3600" dirty="0">
                <a:solidFill>
                  <a:srgbClr val="000066"/>
                </a:solidFill>
              </a:rPr>
              <a:t> ham </a:t>
            </a:r>
            <a:r>
              <a:rPr lang="en-US" sz="3600" dirty="0" err="1">
                <a:solidFill>
                  <a:srgbClr val="000066"/>
                </a:solidFill>
              </a:rPr>
              <a:t>uvol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qilmaslikka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chaqirishgan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Nonni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isrof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qilishni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esa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katta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gunoh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sanashgan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33BE62-93B2-4477-94C0-803C28E30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32602" r="22580" b="53067"/>
          <a:stretch/>
        </p:blipFill>
        <p:spPr>
          <a:xfrm>
            <a:off x="3674101" y="2225466"/>
            <a:ext cx="3581382" cy="12035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274B7E-98FD-490A-9FC6-583DC4A1C138}"/>
              </a:ext>
            </a:extLst>
          </p:cNvPr>
          <p:cNvSpPr txBox="1"/>
          <p:nvPr/>
        </p:nvSpPr>
        <p:spPr>
          <a:xfrm>
            <a:off x="1640088" y="225941"/>
            <a:ext cx="9869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Berilgan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matnlarni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o‘qing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Matnga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mos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sarlavhani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belgilang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73A7A95-4880-4AEC-90F5-C86B81D34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6" t="38286" r="76013" b="49396"/>
          <a:stretch/>
        </p:blipFill>
        <p:spPr>
          <a:xfrm>
            <a:off x="-121714" y="-87268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9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окумент 28">
            <a:extLst>
              <a:ext uri="{FF2B5EF4-FFF2-40B4-BE49-F238E27FC236}">
                <a16:creationId xmlns:a16="http://schemas.microsoft.com/office/drawing/2014/main" id="{2E88965B-8EBC-4D92-9D8D-07DD6F9D80E6}"/>
              </a:ext>
            </a:extLst>
          </p:cNvPr>
          <p:cNvSpPr/>
          <p:nvPr/>
        </p:nvSpPr>
        <p:spPr>
          <a:xfrm flipH="1" flipV="1">
            <a:off x="699676" y="3374255"/>
            <a:ext cx="10792647" cy="2701201"/>
          </a:xfrm>
          <a:prstGeom prst="flowChartDocument">
            <a:avLst/>
          </a:prstGeom>
          <a:solidFill>
            <a:srgbClr val="CCFF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99AC9B-8FC7-4A22-9929-349809E09210}"/>
              </a:ext>
            </a:extLst>
          </p:cNvPr>
          <p:cNvSpPr txBox="1"/>
          <p:nvPr/>
        </p:nvSpPr>
        <p:spPr>
          <a:xfrm>
            <a:off x="820044" y="3816577"/>
            <a:ext cx="10368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</a:rPr>
              <a:t>	</a:t>
            </a:r>
            <a:r>
              <a:rPr lang="en-US" sz="3600" dirty="0" err="1"/>
              <a:t>Navbatlarda</a:t>
            </a:r>
            <a:r>
              <a:rPr lang="en-US" sz="3600" dirty="0"/>
              <a:t> </a:t>
            </a:r>
            <a:r>
              <a:rPr lang="en-US" sz="3600" dirty="0" err="1"/>
              <a:t>jismonan</a:t>
            </a:r>
            <a:r>
              <a:rPr lang="en-US" sz="3600" dirty="0"/>
              <a:t> </a:t>
            </a:r>
            <a:r>
              <a:rPr lang="en-US" sz="3600" dirty="0" err="1"/>
              <a:t>ojiz</a:t>
            </a:r>
            <a:r>
              <a:rPr lang="en-US" sz="3600" dirty="0"/>
              <a:t> </a:t>
            </a:r>
            <a:r>
              <a:rPr lang="en-US" sz="3600" dirty="0" err="1"/>
              <a:t>insonlarga</a:t>
            </a:r>
            <a:r>
              <a:rPr lang="en-US" sz="3600" dirty="0"/>
              <a:t> – </a:t>
            </a:r>
            <a:r>
              <a:rPr lang="en-US" sz="3600" dirty="0" err="1"/>
              <a:t>bolali</a:t>
            </a:r>
            <a:r>
              <a:rPr lang="en-US" sz="3600" dirty="0"/>
              <a:t> </a:t>
            </a:r>
            <a:r>
              <a:rPr lang="en-US" sz="3600" dirty="0" err="1"/>
              <a:t>onalar</a:t>
            </a:r>
            <a:r>
              <a:rPr lang="en-US" sz="3600" dirty="0"/>
              <a:t>, </a:t>
            </a:r>
            <a:r>
              <a:rPr lang="en-US" sz="3600" dirty="0" err="1"/>
              <a:t>keksalar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nogironlarga</a:t>
            </a:r>
            <a:r>
              <a:rPr lang="en-US" sz="3600" dirty="0"/>
              <a:t> </a:t>
            </a:r>
            <a:r>
              <a:rPr lang="en-US" sz="3600" dirty="0" err="1"/>
              <a:t>yo‘l</a:t>
            </a:r>
            <a:r>
              <a:rPr lang="en-US" sz="3600" dirty="0"/>
              <a:t> </a:t>
            </a:r>
            <a:r>
              <a:rPr lang="en-US" sz="3600" dirty="0" err="1"/>
              <a:t>beradilar</a:t>
            </a:r>
            <a:r>
              <a:rPr lang="en-US" sz="3600" dirty="0"/>
              <a:t>. Bu </a:t>
            </a:r>
            <a:r>
              <a:rPr lang="en-US" sz="3600" dirty="0" err="1"/>
              <a:t>toifaga</a:t>
            </a:r>
            <a:r>
              <a:rPr lang="en-US" sz="3600" dirty="0"/>
              <a:t> </a:t>
            </a:r>
            <a:r>
              <a:rPr lang="en-US" sz="3600" dirty="0" err="1"/>
              <a:t>kirmaydigan</a:t>
            </a:r>
            <a:r>
              <a:rPr lang="en-US" sz="3600" dirty="0"/>
              <a:t> </a:t>
            </a:r>
            <a:r>
              <a:rPr lang="en-US" sz="3600" dirty="0" err="1"/>
              <a:t>insonlar</a:t>
            </a:r>
            <a:r>
              <a:rPr lang="en-US" sz="3600" dirty="0"/>
              <a:t> </a:t>
            </a:r>
            <a:r>
              <a:rPr lang="en-US" sz="3600" dirty="0" err="1"/>
              <a:t>esa</a:t>
            </a:r>
            <a:r>
              <a:rPr lang="en-US" sz="3600" dirty="0"/>
              <a:t> </a:t>
            </a:r>
            <a:r>
              <a:rPr lang="en-US" sz="3600" dirty="0" err="1"/>
              <a:t>o‘zaro</a:t>
            </a:r>
            <a:r>
              <a:rPr lang="en-US" sz="3600" dirty="0"/>
              <a:t> </a:t>
            </a:r>
            <a:r>
              <a:rPr lang="en-US" sz="3600" dirty="0" err="1"/>
              <a:t>hurmat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intizom</a:t>
            </a:r>
            <a:r>
              <a:rPr lang="en-US" sz="3600" dirty="0"/>
              <a:t> </a:t>
            </a:r>
            <a:r>
              <a:rPr lang="en-US" sz="3600" dirty="0" err="1"/>
              <a:t>asosida</a:t>
            </a:r>
            <a:r>
              <a:rPr lang="en-US" sz="3600" dirty="0"/>
              <a:t> </a:t>
            </a:r>
            <a:r>
              <a:rPr lang="en-US" sz="3600" dirty="0" err="1"/>
              <a:t>navbatga</a:t>
            </a:r>
            <a:r>
              <a:rPr lang="en-US" sz="3600" dirty="0"/>
              <a:t> </a:t>
            </a:r>
            <a:r>
              <a:rPr lang="en-US" sz="3600" dirty="0" err="1"/>
              <a:t>turadilar</a:t>
            </a:r>
            <a:r>
              <a:rPr lang="en-US" sz="3600" dirty="0"/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2875CA-F3A6-428C-ABC4-7F0223521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67659" r="22580" b="18546"/>
          <a:stretch/>
        </p:blipFill>
        <p:spPr>
          <a:xfrm>
            <a:off x="4529861" y="1793395"/>
            <a:ext cx="3581380" cy="11584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CE6CE5-B846-41AD-8273-62C2A0551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14497" r="22580" b="71015"/>
          <a:stretch/>
        </p:blipFill>
        <p:spPr>
          <a:xfrm>
            <a:off x="809664" y="1232420"/>
            <a:ext cx="3581381" cy="1216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33BE62-93B2-4477-94C0-803C28E30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32602" r="22580" b="53067"/>
          <a:stretch/>
        </p:blipFill>
        <p:spPr>
          <a:xfrm>
            <a:off x="8201712" y="828463"/>
            <a:ext cx="3581382" cy="12035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7C07C9-71F7-4FF9-87B7-13A54FEDF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50146" r="22580" b="37073"/>
          <a:stretch/>
        </p:blipFill>
        <p:spPr>
          <a:xfrm>
            <a:off x="779843" y="2529499"/>
            <a:ext cx="3581381" cy="1073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D94359-4373-428B-B065-27E590133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61" t="45059" r="22581" b="40610"/>
          <a:stretch/>
        </p:blipFill>
        <p:spPr>
          <a:xfrm>
            <a:off x="8325388" y="2076886"/>
            <a:ext cx="3457706" cy="12035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229700-9F03-47FB-878F-BA615DAA2C3D}"/>
              </a:ext>
            </a:extLst>
          </p:cNvPr>
          <p:cNvSpPr txBox="1"/>
          <p:nvPr/>
        </p:nvSpPr>
        <p:spPr>
          <a:xfrm>
            <a:off x="1640088" y="225941"/>
            <a:ext cx="9869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Berilgan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matnlarni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o‘qing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Matnga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mos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sarlavhani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belgilang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154639-8834-41F1-9F21-7E5D516235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56" t="38286" r="76013" b="49396"/>
          <a:stretch/>
        </p:blipFill>
        <p:spPr>
          <a:xfrm>
            <a:off x="-121714" y="-87268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3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окумент 28">
            <a:extLst>
              <a:ext uri="{FF2B5EF4-FFF2-40B4-BE49-F238E27FC236}">
                <a16:creationId xmlns:a16="http://schemas.microsoft.com/office/drawing/2014/main" id="{2E88965B-8EBC-4D92-9D8D-07DD6F9D80E6}"/>
              </a:ext>
            </a:extLst>
          </p:cNvPr>
          <p:cNvSpPr/>
          <p:nvPr/>
        </p:nvSpPr>
        <p:spPr>
          <a:xfrm flipH="1" flipV="1">
            <a:off x="699676" y="3374255"/>
            <a:ext cx="10792647" cy="2701201"/>
          </a:xfrm>
          <a:prstGeom prst="flowChartDocument">
            <a:avLst/>
          </a:prstGeom>
          <a:solidFill>
            <a:srgbClr val="CCFF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99AC9B-8FC7-4A22-9929-349809E09210}"/>
              </a:ext>
            </a:extLst>
          </p:cNvPr>
          <p:cNvSpPr txBox="1"/>
          <p:nvPr/>
        </p:nvSpPr>
        <p:spPr>
          <a:xfrm>
            <a:off x="820044" y="3816577"/>
            <a:ext cx="10368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</a:rPr>
              <a:t>	</a:t>
            </a:r>
            <a:r>
              <a:rPr lang="en-US" sz="3600" dirty="0" err="1"/>
              <a:t>Navbatlarda</a:t>
            </a:r>
            <a:r>
              <a:rPr lang="en-US" sz="3600" dirty="0"/>
              <a:t> </a:t>
            </a:r>
            <a:r>
              <a:rPr lang="en-US" sz="3600" dirty="0" err="1"/>
              <a:t>jismonan</a:t>
            </a:r>
            <a:r>
              <a:rPr lang="en-US" sz="3600" dirty="0"/>
              <a:t> </a:t>
            </a:r>
            <a:r>
              <a:rPr lang="en-US" sz="3600" dirty="0" err="1"/>
              <a:t>ojiz</a:t>
            </a:r>
            <a:r>
              <a:rPr lang="en-US" sz="3600" dirty="0"/>
              <a:t> </a:t>
            </a:r>
            <a:r>
              <a:rPr lang="en-US" sz="3600" dirty="0" err="1"/>
              <a:t>insonlarga</a:t>
            </a:r>
            <a:r>
              <a:rPr lang="en-US" sz="3600" dirty="0"/>
              <a:t> – </a:t>
            </a:r>
            <a:r>
              <a:rPr lang="en-US" sz="3600" dirty="0" err="1"/>
              <a:t>bolali</a:t>
            </a:r>
            <a:r>
              <a:rPr lang="en-US" sz="3600" dirty="0"/>
              <a:t> </a:t>
            </a:r>
            <a:r>
              <a:rPr lang="en-US" sz="3600" dirty="0" err="1"/>
              <a:t>onalar</a:t>
            </a:r>
            <a:r>
              <a:rPr lang="en-US" sz="3600" dirty="0"/>
              <a:t>, </a:t>
            </a:r>
            <a:r>
              <a:rPr lang="en-US" sz="3600" dirty="0" err="1"/>
              <a:t>keksalar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nogironlarga</a:t>
            </a:r>
            <a:r>
              <a:rPr lang="en-US" sz="3600" dirty="0"/>
              <a:t> </a:t>
            </a:r>
            <a:r>
              <a:rPr lang="en-US" sz="3600" dirty="0" err="1"/>
              <a:t>yo‘l</a:t>
            </a:r>
            <a:r>
              <a:rPr lang="en-US" sz="3600" dirty="0"/>
              <a:t> </a:t>
            </a:r>
            <a:r>
              <a:rPr lang="en-US" sz="3600" dirty="0" err="1"/>
              <a:t>beradilar</a:t>
            </a:r>
            <a:r>
              <a:rPr lang="en-US" sz="3600" dirty="0"/>
              <a:t>. Bu </a:t>
            </a:r>
            <a:r>
              <a:rPr lang="en-US" sz="3600" dirty="0" err="1"/>
              <a:t>toifaga</a:t>
            </a:r>
            <a:r>
              <a:rPr lang="en-US" sz="3600" dirty="0"/>
              <a:t> </a:t>
            </a:r>
            <a:r>
              <a:rPr lang="en-US" sz="3600" dirty="0" err="1"/>
              <a:t>kirmaydigan</a:t>
            </a:r>
            <a:r>
              <a:rPr lang="en-US" sz="3600" dirty="0"/>
              <a:t> </a:t>
            </a:r>
            <a:r>
              <a:rPr lang="en-US" sz="3600" dirty="0" err="1"/>
              <a:t>insonlar</a:t>
            </a:r>
            <a:r>
              <a:rPr lang="en-US" sz="3600" dirty="0"/>
              <a:t> </a:t>
            </a:r>
            <a:r>
              <a:rPr lang="en-US" sz="3600" dirty="0" err="1"/>
              <a:t>esa</a:t>
            </a:r>
            <a:r>
              <a:rPr lang="en-US" sz="3600" dirty="0"/>
              <a:t> </a:t>
            </a:r>
            <a:r>
              <a:rPr lang="en-US" sz="3600" dirty="0" err="1"/>
              <a:t>o‘zaro</a:t>
            </a:r>
            <a:r>
              <a:rPr lang="en-US" sz="3600" dirty="0"/>
              <a:t> </a:t>
            </a:r>
            <a:r>
              <a:rPr lang="en-US" sz="3600" dirty="0" err="1"/>
              <a:t>hurmat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intizom</a:t>
            </a:r>
            <a:r>
              <a:rPr lang="en-US" sz="3600" dirty="0"/>
              <a:t> </a:t>
            </a:r>
            <a:r>
              <a:rPr lang="en-US" sz="3600" dirty="0" err="1"/>
              <a:t>asosida</a:t>
            </a:r>
            <a:r>
              <a:rPr lang="en-US" sz="3600" dirty="0"/>
              <a:t> </a:t>
            </a:r>
            <a:r>
              <a:rPr lang="en-US" sz="3600" dirty="0" err="1"/>
              <a:t>navbatga</a:t>
            </a:r>
            <a:r>
              <a:rPr lang="en-US" sz="3600" dirty="0"/>
              <a:t> </a:t>
            </a:r>
            <a:r>
              <a:rPr lang="en-US" sz="3600" dirty="0" err="1"/>
              <a:t>turadilar</a:t>
            </a:r>
            <a:r>
              <a:rPr lang="en-US" sz="3600" dirty="0"/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7C07C9-71F7-4FF9-87B7-13A54FEDF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50146" r="22580" b="37073"/>
          <a:stretch/>
        </p:blipFill>
        <p:spPr>
          <a:xfrm>
            <a:off x="3965831" y="2152025"/>
            <a:ext cx="3581381" cy="10733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229700-9F03-47FB-878F-BA615DAA2C3D}"/>
              </a:ext>
            </a:extLst>
          </p:cNvPr>
          <p:cNvSpPr txBox="1"/>
          <p:nvPr/>
        </p:nvSpPr>
        <p:spPr>
          <a:xfrm>
            <a:off x="1640088" y="225941"/>
            <a:ext cx="9869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Berilgan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matnlarni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o‘qing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Matnga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mos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sarlavhani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belgilang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A17F220-2208-4726-91C1-67FBDAD1F8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6" t="38286" r="76013" b="49396"/>
          <a:stretch/>
        </p:blipFill>
        <p:spPr>
          <a:xfrm>
            <a:off x="-48682" y="-92367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2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окумент 28">
            <a:extLst>
              <a:ext uri="{FF2B5EF4-FFF2-40B4-BE49-F238E27FC236}">
                <a16:creationId xmlns:a16="http://schemas.microsoft.com/office/drawing/2014/main" id="{2E88965B-8EBC-4D92-9D8D-07DD6F9D80E6}"/>
              </a:ext>
            </a:extLst>
          </p:cNvPr>
          <p:cNvSpPr/>
          <p:nvPr/>
        </p:nvSpPr>
        <p:spPr>
          <a:xfrm flipH="1" flipV="1">
            <a:off x="699676" y="3374255"/>
            <a:ext cx="10792647" cy="2701201"/>
          </a:xfrm>
          <a:prstGeom prst="flowChartDocument">
            <a:avLst/>
          </a:prstGeom>
          <a:solidFill>
            <a:srgbClr val="CCFF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99AC9B-8FC7-4A22-9929-349809E09210}"/>
              </a:ext>
            </a:extLst>
          </p:cNvPr>
          <p:cNvSpPr txBox="1"/>
          <p:nvPr/>
        </p:nvSpPr>
        <p:spPr>
          <a:xfrm>
            <a:off x="820044" y="3816577"/>
            <a:ext cx="10368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</a:rPr>
              <a:t>	</a:t>
            </a:r>
            <a:r>
              <a:rPr lang="en-US" sz="3600" dirty="0" err="1"/>
              <a:t>Qadimda</a:t>
            </a:r>
            <a:r>
              <a:rPr lang="en-US" sz="3600" dirty="0"/>
              <a:t> </a:t>
            </a:r>
            <a:r>
              <a:rPr lang="en-US" sz="3600" dirty="0" err="1"/>
              <a:t>bobolarimiz</a:t>
            </a:r>
            <a:r>
              <a:rPr lang="en-US" sz="3600" dirty="0"/>
              <a:t> </a:t>
            </a:r>
            <a:r>
              <a:rPr lang="en-US" sz="3600" dirty="0" err="1"/>
              <a:t>suvga</a:t>
            </a:r>
            <a:r>
              <a:rPr lang="en-US" sz="3600" dirty="0"/>
              <a:t> </a:t>
            </a:r>
            <a:r>
              <a:rPr lang="en-US" sz="3600" dirty="0" err="1"/>
              <a:t>tupurish</a:t>
            </a:r>
            <a:r>
              <a:rPr lang="en-US" sz="3600" dirty="0"/>
              <a:t>, </a:t>
            </a:r>
            <a:r>
              <a:rPr lang="en-US" sz="3600" dirty="0" err="1"/>
              <a:t>turli</a:t>
            </a:r>
            <a:r>
              <a:rPr lang="en-US" sz="3600" dirty="0"/>
              <a:t> </a:t>
            </a:r>
            <a:r>
              <a:rPr lang="en-US" sz="3600" dirty="0" err="1"/>
              <a:t>chiqindilarni</a:t>
            </a:r>
            <a:r>
              <a:rPr lang="en-US" sz="3600" dirty="0"/>
              <a:t> </a:t>
            </a:r>
            <a:r>
              <a:rPr lang="en-US" sz="3600" dirty="0" err="1"/>
              <a:t>tashlashni</a:t>
            </a:r>
            <a:r>
              <a:rPr lang="en-US" sz="3600" dirty="0"/>
              <a:t> </a:t>
            </a:r>
            <a:r>
              <a:rPr lang="en-US" sz="3600" dirty="0" err="1"/>
              <a:t>gunoh</a:t>
            </a:r>
            <a:r>
              <a:rPr lang="en-US" sz="3600" dirty="0"/>
              <a:t> deb </a:t>
            </a:r>
            <a:r>
              <a:rPr lang="en-US" sz="3600" dirty="0" err="1"/>
              <a:t>bilishgan</a:t>
            </a:r>
            <a:r>
              <a:rPr lang="en-US" sz="3600" dirty="0"/>
              <a:t>. </a:t>
            </a:r>
            <a:r>
              <a:rPr lang="en-US" sz="3600" dirty="0" err="1"/>
              <a:t>Suvni</a:t>
            </a:r>
            <a:r>
              <a:rPr lang="en-US" sz="3600" dirty="0"/>
              <a:t> </a:t>
            </a:r>
            <a:r>
              <a:rPr lang="en-US" sz="3600" dirty="0" err="1"/>
              <a:t>ifloslantirgan</a:t>
            </a:r>
            <a:r>
              <a:rPr lang="en-US" sz="3600" dirty="0"/>
              <a:t> </a:t>
            </a:r>
            <a:r>
              <a:rPr lang="en-US" sz="3600" dirty="0" err="1"/>
              <a:t>odamni</a:t>
            </a:r>
            <a:r>
              <a:rPr lang="en-US" sz="3600" dirty="0"/>
              <a:t> </a:t>
            </a:r>
            <a:r>
              <a:rPr lang="en-US" sz="3600" dirty="0" err="1"/>
              <a:t>jazolashgan</a:t>
            </a:r>
            <a:r>
              <a:rPr lang="en-US" sz="3600" dirty="0"/>
              <a:t>. </a:t>
            </a:r>
            <a:r>
              <a:rPr lang="en-US" sz="3600" dirty="0" err="1"/>
              <a:t>Suvni</a:t>
            </a:r>
            <a:r>
              <a:rPr lang="en-US" sz="3600" dirty="0"/>
              <a:t> </a:t>
            </a:r>
            <a:r>
              <a:rPr lang="en-US" sz="3600" dirty="0" err="1"/>
              <a:t>qadrlash</a:t>
            </a:r>
            <a:r>
              <a:rPr lang="en-US" sz="3600" dirty="0"/>
              <a:t>, </a:t>
            </a:r>
            <a:r>
              <a:rPr lang="en-US" sz="3600" dirty="0" err="1"/>
              <a:t>tejash</a:t>
            </a:r>
            <a:r>
              <a:rPr lang="en-US" sz="3600" dirty="0"/>
              <a:t> </a:t>
            </a:r>
            <a:r>
              <a:rPr lang="en-US" sz="3600" dirty="0" err="1"/>
              <a:t>har</a:t>
            </a:r>
            <a:r>
              <a:rPr lang="en-US" sz="3600" dirty="0"/>
              <a:t> </a:t>
            </a:r>
            <a:r>
              <a:rPr lang="en-US" sz="3600" dirty="0" err="1"/>
              <a:t>birimizning</a:t>
            </a:r>
            <a:r>
              <a:rPr lang="en-US" sz="3600" dirty="0"/>
              <a:t> </a:t>
            </a:r>
            <a:r>
              <a:rPr lang="en-US" sz="3600" dirty="0" err="1"/>
              <a:t>burchimizdir</a:t>
            </a:r>
            <a:r>
              <a:rPr lang="en-US" sz="3600" dirty="0"/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2875CA-F3A6-428C-ABC4-7F0223521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67659" r="22580" b="18546"/>
          <a:stretch/>
        </p:blipFill>
        <p:spPr>
          <a:xfrm>
            <a:off x="4529861" y="1793395"/>
            <a:ext cx="3581380" cy="11584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CE6CE5-B846-41AD-8273-62C2A0551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14497" r="22580" b="71015"/>
          <a:stretch/>
        </p:blipFill>
        <p:spPr>
          <a:xfrm>
            <a:off x="809664" y="1232420"/>
            <a:ext cx="3581381" cy="1216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33BE62-93B2-4477-94C0-803C28E30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32602" r="22580" b="53067"/>
          <a:stretch/>
        </p:blipFill>
        <p:spPr>
          <a:xfrm>
            <a:off x="8201712" y="828463"/>
            <a:ext cx="3581382" cy="12035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7C07C9-71F7-4FF9-87B7-13A54FEDF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50146" r="22580" b="37073"/>
          <a:stretch/>
        </p:blipFill>
        <p:spPr>
          <a:xfrm>
            <a:off x="779843" y="2529499"/>
            <a:ext cx="3581381" cy="1073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D94359-4373-428B-B065-27E590133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61" t="45059" r="22581" b="40610"/>
          <a:stretch/>
        </p:blipFill>
        <p:spPr>
          <a:xfrm>
            <a:off x="8325388" y="2076886"/>
            <a:ext cx="3457706" cy="12035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229700-9F03-47FB-878F-BA615DAA2C3D}"/>
              </a:ext>
            </a:extLst>
          </p:cNvPr>
          <p:cNvSpPr txBox="1"/>
          <p:nvPr/>
        </p:nvSpPr>
        <p:spPr>
          <a:xfrm>
            <a:off x="1640088" y="225941"/>
            <a:ext cx="9869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Berilgan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matnlarni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o‘qing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Matnga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mos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sarlavhani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belgilang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0BD0D70-6CA3-4B81-85AB-75D2CFF0D0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56" t="38286" r="76013" b="49396"/>
          <a:stretch/>
        </p:blipFill>
        <p:spPr>
          <a:xfrm>
            <a:off x="-121714" y="-87268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1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окумент 28">
            <a:extLst>
              <a:ext uri="{FF2B5EF4-FFF2-40B4-BE49-F238E27FC236}">
                <a16:creationId xmlns:a16="http://schemas.microsoft.com/office/drawing/2014/main" id="{2E88965B-8EBC-4D92-9D8D-07DD6F9D80E6}"/>
              </a:ext>
            </a:extLst>
          </p:cNvPr>
          <p:cNvSpPr/>
          <p:nvPr/>
        </p:nvSpPr>
        <p:spPr>
          <a:xfrm flipH="1" flipV="1">
            <a:off x="699676" y="3374255"/>
            <a:ext cx="10792647" cy="2701201"/>
          </a:xfrm>
          <a:prstGeom prst="flowChartDocument">
            <a:avLst/>
          </a:prstGeom>
          <a:solidFill>
            <a:srgbClr val="CCFF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99AC9B-8FC7-4A22-9929-349809E09210}"/>
              </a:ext>
            </a:extLst>
          </p:cNvPr>
          <p:cNvSpPr txBox="1"/>
          <p:nvPr/>
        </p:nvSpPr>
        <p:spPr>
          <a:xfrm>
            <a:off x="820044" y="3816577"/>
            <a:ext cx="10368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</a:rPr>
              <a:t>	</a:t>
            </a:r>
            <a:r>
              <a:rPr lang="en-US" sz="3600" dirty="0" err="1"/>
              <a:t>Qadimda</a:t>
            </a:r>
            <a:r>
              <a:rPr lang="en-US" sz="3600" dirty="0"/>
              <a:t> </a:t>
            </a:r>
            <a:r>
              <a:rPr lang="en-US" sz="3600" dirty="0" err="1"/>
              <a:t>bobolarimiz</a:t>
            </a:r>
            <a:r>
              <a:rPr lang="en-US" sz="3600" dirty="0"/>
              <a:t> </a:t>
            </a:r>
            <a:r>
              <a:rPr lang="en-US" sz="3600" dirty="0" err="1"/>
              <a:t>suvga</a:t>
            </a:r>
            <a:r>
              <a:rPr lang="en-US" sz="3600" dirty="0"/>
              <a:t> </a:t>
            </a:r>
            <a:r>
              <a:rPr lang="en-US" sz="3600" dirty="0" err="1"/>
              <a:t>tupurish</a:t>
            </a:r>
            <a:r>
              <a:rPr lang="en-US" sz="3600" dirty="0"/>
              <a:t>, </a:t>
            </a:r>
            <a:r>
              <a:rPr lang="en-US" sz="3600" dirty="0" err="1"/>
              <a:t>turli</a:t>
            </a:r>
            <a:r>
              <a:rPr lang="en-US" sz="3600" dirty="0"/>
              <a:t> </a:t>
            </a:r>
            <a:r>
              <a:rPr lang="en-US" sz="3600" dirty="0" err="1"/>
              <a:t>chiqindilarni</a:t>
            </a:r>
            <a:r>
              <a:rPr lang="en-US" sz="3600" dirty="0"/>
              <a:t> </a:t>
            </a:r>
            <a:r>
              <a:rPr lang="en-US" sz="3600" dirty="0" err="1"/>
              <a:t>tashlashni</a:t>
            </a:r>
            <a:r>
              <a:rPr lang="en-US" sz="3600" dirty="0"/>
              <a:t> </a:t>
            </a:r>
            <a:r>
              <a:rPr lang="en-US" sz="3600" dirty="0" err="1"/>
              <a:t>gunoh</a:t>
            </a:r>
            <a:r>
              <a:rPr lang="en-US" sz="3600" dirty="0"/>
              <a:t> deb </a:t>
            </a:r>
            <a:r>
              <a:rPr lang="en-US" sz="3600" dirty="0" err="1"/>
              <a:t>bilishgan</a:t>
            </a:r>
            <a:r>
              <a:rPr lang="en-US" sz="3600" dirty="0"/>
              <a:t>. </a:t>
            </a:r>
            <a:r>
              <a:rPr lang="en-US" sz="3600" dirty="0" err="1"/>
              <a:t>Suvni</a:t>
            </a:r>
            <a:r>
              <a:rPr lang="en-US" sz="3600" dirty="0"/>
              <a:t> </a:t>
            </a:r>
            <a:r>
              <a:rPr lang="en-US" sz="3600" dirty="0" err="1"/>
              <a:t>ifloslantirgan</a:t>
            </a:r>
            <a:r>
              <a:rPr lang="en-US" sz="3600" dirty="0"/>
              <a:t> </a:t>
            </a:r>
            <a:r>
              <a:rPr lang="en-US" sz="3600" dirty="0" err="1"/>
              <a:t>odamni</a:t>
            </a:r>
            <a:r>
              <a:rPr lang="en-US" sz="3600" dirty="0"/>
              <a:t> </a:t>
            </a:r>
            <a:r>
              <a:rPr lang="en-US" sz="3600" dirty="0" err="1"/>
              <a:t>jazolashgan</a:t>
            </a:r>
            <a:r>
              <a:rPr lang="en-US" sz="3600" dirty="0"/>
              <a:t>. </a:t>
            </a:r>
            <a:r>
              <a:rPr lang="en-US" sz="3600" dirty="0" err="1"/>
              <a:t>Suvni</a:t>
            </a:r>
            <a:r>
              <a:rPr lang="en-US" sz="3600" dirty="0"/>
              <a:t> </a:t>
            </a:r>
            <a:r>
              <a:rPr lang="en-US" sz="3600" dirty="0" err="1"/>
              <a:t>qadrlash</a:t>
            </a:r>
            <a:r>
              <a:rPr lang="en-US" sz="3600" dirty="0"/>
              <a:t>, </a:t>
            </a:r>
            <a:r>
              <a:rPr lang="en-US" sz="3600" dirty="0" err="1"/>
              <a:t>tejash</a:t>
            </a:r>
            <a:r>
              <a:rPr lang="en-US" sz="3600" dirty="0"/>
              <a:t> </a:t>
            </a:r>
            <a:r>
              <a:rPr lang="en-US" sz="3600" dirty="0" err="1"/>
              <a:t>har</a:t>
            </a:r>
            <a:r>
              <a:rPr lang="en-US" sz="3600" dirty="0"/>
              <a:t> </a:t>
            </a:r>
            <a:r>
              <a:rPr lang="en-US" sz="3600" dirty="0" err="1"/>
              <a:t>birimizning</a:t>
            </a:r>
            <a:r>
              <a:rPr lang="en-US" sz="3600" dirty="0"/>
              <a:t> </a:t>
            </a:r>
            <a:r>
              <a:rPr lang="en-US" sz="3600" dirty="0" err="1"/>
              <a:t>burchimizdir</a:t>
            </a:r>
            <a:r>
              <a:rPr lang="en-US" sz="3600" dirty="0"/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2875CA-F3A6-428C-ABC4-7F0223521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3" t="67659" r="22580" b="18546"/>
          <a:stretch/>
        </p:blipFill>
        <p:spPr>
          <a:xfrm>
            <a:off x="4189863" y="1994612"/>
            <a:ext cx="3581380" cy="11584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229700-9F03-47FB-878F-BA615DAA2C3D}"/>
              </a:ext>
            </a:extLst>
          </p:cNvPr>
          <p:cNvSpPr txBox="1"/>
          <p:nvPr/>
        </p:nvSpPr>
        <p:spPr>
          <a:xfrm>
            <a:off x="1640088" y="225941"/>
            <a:ext cx="9869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Berilgan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matnlarni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o‘qing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Matnga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mos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sarlavhani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belgilang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CB8E66-6E8A-4AA6-BE4D-E718069F4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6" t="38286" r="76013" b="49396"/>
          <a:stretch/>
        </p:blipFill>
        <p:spPr>
          <a:xfrm>
            <a:off x="-121714" y="-87268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6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81EBE-25B5-4A03-93DD-11639577854E}"/>
              </a:ext>
            </a:extLst>
          </p:cNvPr>
          <p:cNvSpPr txBox="1"/>
          <p:nvPr/>
        </p:nvSpPr>
        <p:spPr>
          <a:xfrm>
            <a:off x="1434461" y="318121"/>
            <a:ext cx="7875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</a:rPr>
              <a:t>Dialog </a:t>
            </a:r>
            <a:r>
              <a:rPr lang="en-US" sz="4000" b="1" dirty="0" err="1">
                <a:solidFill>
                  <a:srgbClr val="000066"/>
                </a:solidFill>
              </a:rPr>
              <a:t>matnini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tartiblang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o‘qing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FD19B2B-A6D8-4849-8730-ED0A54E8B562}"/>
              </a:ext>
            </a:extLst>
          </p:cNvPr>
          <p:cNvSpPr/>
          <p:nvPr/>
        </p:nvSpPr>
        <p:spPr>
          <a:xfrm>
            <a:off x="1269506" y="2605962"/>
            <a:ext cx="6676009" cy="1121452"/>
          </a:xfrm>
          <a:prstGeom prst="round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87CE8B8-CFF6-4060-A93D-51B132903FB4}"/>
              </a:ext>
            </a:extLst>
          </p:cNvPr>
          <p:cNvSpPr/>
          <p:nvPr/>
        </p:nvSpPr>
        <p:spPr>
          <a:xfrm>
            <a:off x="1269506" y="3838991"/>
            <a:ext cx="6676009" cy="1121452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DD951C2-D59C-4AD0-BFB7-12331FFB1E56}"/>
              </a:ext>
            </a:extLst>
          </p:cNvPr>
          <p:cNvSpPr/>
          <p:nvPr/>
        </p:nvSpPr>
        <p:spPr>
          <a:xfrm>
            <a:off x="1269506" y="5074632"/>
            <a:ext cx="6676009" cy="1121452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6FCDEAE-6803-4891-98A6-6775F604C80A}"/>
              </a:ext>
            </a:extLst>
          </p:cNvPr>
          <p:cNvSpPr/>
          <p:nvPr/>
        </p:nvSpPr>
        <p:spPr>
          <a:xfrm>
            <a:off x="470237" y="2584976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2595DF5-E22B-4024-9FD1-EEE2ADA6A9A9}"/>
              </a:ext>
            </a:extLst>
          </p:cNvPr>
          <p:cNvSpPr/>
          <p:nvPr/>
        </p:nvSpPr>
        <p:spPr>
          <a:xfrm>
            <a:off x="470236" y="3838990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A8A9313-5491-47F8-A21F-9856AD99CDAC}"/>
              </a:ext>
            </a:extLst>
          </p:cNvPr>
          <p:cNvSpPr/>
          <p:nvPr/>
        </p:nvSpPr>
        <p:spPr>
          <a:xfrm>
            <a:off x="470236" y="5105973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EC60FF-809D-448A-AD4D-97F796E50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6" t="38286" r="76013" b="49396"/>
          <a:stretch/>
        </p:blipFill>
        <p:spPr>
          <a:xfrm>
            <a:off x="-121714" y="-87268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9105EA8-F547-46D0-914A-0D22AE8FD464}"/>
              </a:ext>
            </a:extLst>
          </p:cNvPr>
          <p:cNvSpPr/>
          <p:nvPr/>
        </p:nvSpPr>
        <p:spPr>
          <a:xfrm>
            <a:off x="1279404" y="1355986"/>
            <a:ext cx="6656429" cy="11214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296975E-E0E6-472E-90C3-0FEC2A577A70}"/>
              </a:ext>
            </a:extLst>
          </p:cNvPr>
          <p:cNvSpPr/>
          <p:nvPr/>
        </p:nvSpPr>
        <p:spPr>
          <a:xfrm>
            <a:off x="513042" y="1362638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20AE8-8888-4001-996B-B7B6620E6C25}"/>
              </a:ext>
            </a:extLst>
          </p:cNvPr>
          <p:cNvSpPr txBox="1"/>
          <p:nvPr/>
        </p:nvSpPr>
        <p:spPr>
          <a:xfrm>
            <a:off x="1279404" y="1500844"/>
            <a:ext cx="7875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/>
              <a:t>Iye, sigir bor-u, o‘tloq yo‘q-ku!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FF84DB-ABB9-4CDF-8B7A-C0CB462E4461}"/>
              </a:ext>
            </a:extLst>
          </p:cNvPr>
          <p:cNvSpPr txBox="1"/>
          <p:nvPr/>
        </p:nvSpPr>
        <p:spPr>
          <a:xfrm>
            <a:off x="1370187" y="2479837"/>
            <a:ext cx="6544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Mana bu o‘tloqda sigir o‘tlab yuribdi.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5F420E-34E3-49F3-AED5-0FD72F8A55EF}"/>
              </a:ext>
            </a:extLst>
          </p:cNvPr>
          <p:cNvSpPr txBox="1"/>
          <p:nvPr/>
        </p:nvSpPr>
        <p:spPr>
          <a:xfrm>
            <a:off x="1393279" y="3706207"/>
            <a:ext cx="6181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Hamma</a:t>
            </a:r>
            <a:r>
              <a:rPr lang="en-US" sz="4000" dirty="0"/>
              <a:t> </a:t>
            </a:r>
            <a:r>
              <a:rPr lang="en-US" sz="4000" dirty="0" err="1"/>
              <a:t>o‘tlarni</a:t>
            </a:r>
            <a:r>
              <a:rPr lang="en-US" sz="4000" dirty="0"/>
              <a:t> </a:t>
            </a:r>
            <a:r>
              <a:rPr lang="en-US" sz="4000" dirty="0" err="1"/>
              <a:t>sigir</a:t>
            </a:r>
            <a:r>
              <a:rPr lang="en-US" sz="4000" dirty="0"/>
              <a:t> </a:t>
            </a:r>
            <a:r>
              <a:rPr lang="en-US" sz="4000" dirty="0" err="1"/>
              <a:t>yeb</a:t>
            </a:r>
            <a:r>
              <a:rPr lang="en-US" sz="4000" dirty="0"/>
              <a:t> </a:t>
            </a:r>
            <a:r>
              <a:rPr lang="en-US" sz="4000" dirty="0" err="1"/>
              <a:t>qo‘ygan</a:t>
            </a:r>
            <a:r>
              <a:rPr lang="en-US" sz="4000" dirty="0"/>
              <a:t>-da, </a:t>
            </a:r>
            <a:r>
              <a:rPr lang="en-US" sz="4000" dirty="0" err="1"/>
              <a:t>dedi</a:t>
            </a:r>
            <a:r>
              <a:rPr lang="en-US" sz="4000" dirty="0"/>
              <a:t> </a:t>
            </a:r>
            <a:r>
              <a:rPr lang="en-US" sz="4000" dirty="0" err="1"/>
              <a:t>o‘quvchi</a:t>
            </a:r>
            <a:r>
              <a:rPr lang="en-US" sz="4000" dirty="0"/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FAD57A-8311-4D5F-A8FE-77AA82BC27D0}"/>
              </a:ext>
            </a:extLst>
          </p:cNvPr>
          <p:cNvSpPr txBox="1"/>
          <p:nvPr/>
        </p:nvSpPr>
        <p:spPr>
          <a:xfrm>
            <a:off x="1291967" y="4960443"/>
            <a:ext cx="7875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O‘quvchi</a:t>
            </a:r>
            <a:r>
              <a:rPr lang="en-US" sz="4000" dirty="0"/>
              <a:t> </a:t>
            </a:r>
            <a:r>
              <a:rPr lang="en-US" sz="4000" dirty="0" err="1"/>
              <a:t>chizgan</a:t>
            </a:r>
            <a:r>
              <a:rPr lang="en-US" sz="4000" dirty="0"/>
              <a:t> </a:t>
            </a:r>
            <a:r>
              <a:rPr lang="en-US" sz="4000" dirty="0" err="1"/>
              <a:t>rasmini</a:t>
            </a:r>
            <a:r>
              <a:rPr lang="en-US" sz="4000" dirty="0"/>
              <a:t> </a:t>
            </a:r>
            <a:r>
              <a:rPr lang="en-US" sz="4000" dirty="0" err="1"/>
              <a:t>o‘qituvchisiga</a:t>
            </a:r>
            <a:r>
              <a:rPr lang="en-US" sz="4000" dirty="0"/>
              <a:t> </a:t>
            </a:r>
            <a:r>
              <a:rPr lang="en-US" sz="4000" dirty="0" err="1"/>
              <a:t>ko‘rsatdi</a:t>
            </a:r>
            <a:r>
              <a:rPr lang="en-US" sz="4000" dirty="0"/>
              <a:t>: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846B9E-F096-4333-A0F1-6BCCF081D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50" t="37693" r="58380" b="29465"/>
          <a:stretch/>
        </p:blipFill>
        <p:spPr>
          <a:xfrm flipH="1">
            <a:off x="8156323" y="2194033"/>
            <a:ext cx="3443239" cy="321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45348E8-C1B9-4841-8A2A-3FDA57B12A8D}"/>
              </a:ext>
            </a:extLst>
          </p:cNvPr>
          <p:cNvSpPr txBox="1"/>
          <p:nvPr/>
        </p:nvSpPr>
        <p:spPr>
          <a:xfrm>
            <a:off x="628213" y="1392318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5785C4-A62A-4B7B-B1A7-B4B1CD8479BB}"/>
              </a:ext>
            </a:extLst>
          </p:cNvPr>
          <p:cNvSpPr txBox="1"/>
          <p:nvPr/>
        </p:nvSpPr>
        <p:spPr>
          <a:xfrm>
            <a:off x="565463" y="2589495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8986CB-8911-4DD6-BA8E-DF305BCEBCCE}"/>
              </a:ext>
            </a:extLst>
          </p:cNvPr>
          <p:cNvSpPr txBox="1"/>
          <p:nvPr/>
        </p:nvSpPr>
        <p:spPr>
          <a:xfrm>
            <a:off x="570314" y="3846046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E3F136-9452-418D-A4E0-D365244AD046}"/>
              </a:ext>
            </a:extLst>
          </p:cNvPr>
          <p:cNvSpPr txBox="1"/>
          <p:nvPr/>
        </p:nvSpPr>
        <p:spPr>
          <a:xfrm>
            <a:off x="533262" y="5128516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7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20963</TotalTime>
  <Words>384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1848</cp:revision>
  <dcterms:created xsi:type="dcterms:W3CDTF">2020-04-19T11:34:46Z</dcterms:created>
  <dcterms:modified xsi:type="dcterms:W3CDTF">2022-01-13T22:13:32Z</dcterms:modified>
</cp:coreProperties>
</file>