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81" r:id="rId4"/>
    <p:sldId id="982" r:id="rId5"/>
    <p:sldId id="983" r:id="rId6"/>
    <p:sldId id="969" r:id="rId7"/>
    <p:sldId id="987" r:id="rId8"/>
    <p:sldId id="988" r:id="rId9"/>
    <p:sldId id="989" r:id="rId10"/>
    <p:sldId id="984" r:id="rId11"/>
    <p:sldId id="985" r:id="rId12"/>
    <p:sldId id="986" r:id="rId13"/>
    <p:sldId id="883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807E3"/>
    <a:srgbClr val="CCFFFF"/>
    <a:srgbClr val="006600"/>
    <a:srgbClr val="FF00FF"/>
    <a:srgbClr val="000066"/>
    <a:srgbClr val="99FFCC"/>
    <a:srgbClr val="FF99FF"/>
    <a:srgbClr val="FF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922" y="267690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A2B94E-604D-4D7A-BD2A-DDE6F8B95500}"/>
              </a:ext>
            </a:extLst>
          </p:cNvPr>
          <p:cNvSpPr txBox="1"/>
          <p:nvPr/>
        </p:nvSpPr>
        <p:spPr>
          <a:xfrm>
            <a:off x="1409375" y="466005"/>
            <a:ext cx="10183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</a:rPr>
              <a:t>She’r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matnidagi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ketma-ketlikni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to‘g‘ri</a:t>
            </a:r>
            <a:r>
              <a:rPr lang="en-US" sz="4000" dirty="0">
                <a:solidFill>
                  <a:srgbClr val="000066"/>
                </a:solidFill>
              </a:rPr>
              <a:t> toping.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8DE5FB-0E01-4F4B-B9DF-7CF768562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D80AEE-7189-43CA-9E77-484654DFBD9D}"/>
              </a:ext>
            </a:extLst>
          </p:cNvPr>
          <p:cNvSpPr txBox="1"/>
          <p:nvPr/>
        </p:nvSpPr>
        <p:spPr>
          <a:xfrm>
            <a:off x="1630051" y="1315049"/>
            <a:ext cx="98388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A.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Teatr</a:t>
            </a:r>
            <a:r>
              <a:rPr lang="en-US" sz="3600" b="1" dirty="0">
                <a:solidFill>
                  <a:srgbClr val="0807E3"/>
                </a:solidFill>
              </a:rPr>
              <a:t>, </a:t>
            </a:r>
            <a:r>
              <a:rPr lang="en-US" sz="3600" b="1" dirty="0" err="1">
                <a:solidFill>
                  <a:srgbClr val="0807E3"/>
                </a:solidFill>
              </a:rPr>
              <a:t>kinoga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borganda</a:t>
            </a:r>
            <a:r>
              <a:rPr lang="en-US" sz="3600" b="1" dirty="0">
                <a:solidFill>
                  <a:srgbClr val="0807E3"/>
                </a:solidFill>
              </a:rPr>
              <a:t>, metro </a:t>
            </a:r>
            <a:r>
              <a:rPr lang="en-US" sz="3600" b="1" dirty="0" err="1">
                <a:solidFill>
                  <a:srgbClr val="0807E3"/>
                </a:solidFill>
              </a:rPr>
              <a:t>yoki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avtobusda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navbat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kutish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kerak</a:t>
            </a:r>
            <a:r>
              <a:rPr lang="en-US" sz="3600" b="1" dirty="0">
                <a:solidFill>
                  <a:srgbClr val="0807E3"/>
                </a:solidFill>
              </a:rPr>
              <a:t>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B.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Hurmat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topish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uchun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xudbin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bo‘lmaslik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kerak</a:t>
            </a:r>
            <a:r>
              <a:rPr lang="en-US" sz="3600" b="1" dirty="0">
                <a:solidFill>
                  <a:srgbClr val="FF00FF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D.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Tartibsiz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va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sabrsiz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odam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boshqalardan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faqat</a:t>
            </a:r>
            <a:r>
              <a:rPr lang="en-US" sz="3600" b="1" dirty="0">
                <a:solidFill>
                  <a:srgbClr val="00B050"/>
                </a:solidFill>
              </a:rPr>
              <a:t> gap </a:t>
            </a:r>
            <a:r>
              <a:rPr lang="en-US" sz="3600" b="1" dirty="0" err="1">
                <a:solidFill>
                  <a:srgbClr val="00B050"/>
                </a:solidFill>
              </a:rPr>
              <a:t>eshitadi</a:t>
            </a:r>
            <a:r>
              <a:rPr lang="en-US" sz="3600" b="1" dirty="0">
                <a:solidFill>
                  <a:srgbClr val="00B050"/>
                </a:solidFill>
              </a:rPr>
              <a:t>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E.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Oshxonaga</a:t>
            </a:r>
            <a:r>
              <a:rPr lang="en-US" sz="3600" b="1" dirty="0">
                <a:solidFill>
                  <a:srgbClr val="7030A0"/>
                </a:solidFill>
              </a:rPr>
              <a:t>, non </a:t>
            </a:r>
            <a:r>
              <a:rPr lang="en-US" sz="3600" b="1" dirty="0" err="1">
                <a:solidFill>
                  <a:srgbClr val="7030A0"/>
                </a:solidFill>
              </a:rPr>
              <a:t>olishga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dirty="0" err="1">
                <a:solidFill>
                  <a:srgbClr val="7030A0"/>
                </a:solidFill>
              </a:rPr>
              <a:t>bozor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dirty="0" err="1">
                <a:solidFill>
                  <a:srgbClr val="7030A0"/>
                </a:solidFill>
              </a:rPr>
              <a:t>do‘konga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borganda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navbatini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kutish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kerak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9F371F75-B560-485C-9F19-4B8BFC158AB4}"/>
              </a:ext>
            </a:extLst>
          </p:cNvPr>
          <p:cNvSpPr/>
          <p:nvPr/>
        </p:nvSpPr>
        <p:spPr>
          <a:xfrm>
            <a:off x="6311999" y="5178017"/>
            <a:ext cx="781235" cy="646331"/>
          </a:xfrm>
          <a:prstGeom prst="hexagon">
            <a:avLst/>
          </a:prstGeom>
          <a:solidFill>
            <a:srgbClr val="006600"/>
          </a:solidFill>
          <a:ln w="190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CD8D2D-3E71-4C1C-923D-E417D7C3C754}"/>
              </a:ext>
            </a:extLst>
          </p:cNvPr>
          <p:cNvSpPr txBox="1"/>
          <p:nvPr/>
        </p:nvSpPr>
        <p:spPr>
          <a:xfrm>
            <a:off x="6451464" y="5150818"/>
            <a:ext cx="542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" name="Шестиугольник 31">
            <a:extLst>
              <a:ext uri="{FF2B5EF4-FFF2-40B4-BE49-F238E27FC236}">
                <a16:creationId xmlns:a16="http://schemas.microsoft.com/office/drawing/2014/main" id="{9E7956D7-88E6-465A-998E-0AB2E688C04E}"/>
              </a:ext>
            </a:extLst>
          </p:cNvPr>
          <p:cNvSpPr/>
          <p:nvPr/>
        </p:nvSpPr>
        <p:spPr>
          <a:xfrm>
            <a:off x="7111642" y="5195575"/>
            <a:ext cx="781235" cy="646331"/>
          </a:xfrm>
          <a:prstGeom prst="hexagon">
            <a:avLst/>
          </a:prstGeom>
          <a:solidFill>
            <a:srgbClr val="006600"/>
          </a:solidFill>
          <a:ln w="190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D84FC4-75B5-454E-9163-A08D0EFB256D}"/>
              </a:ext>
            </a:extLst>
          </p:cNvPr>
          <p:cNvSpPr txBox="1"/>
          <p:nvPr/>
        </p:nvSpPr>
        <p:spPr>
          <a:xfrm>
            <a:off x="7251107" y="5177520"/>
            <a:ext cx="542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8D149716-9839-4C24-AC70-BDC365955879}"/>
              </a:ext>
            </a:extLst>
          </p:cNvPr>
          <p:cNvSpPr/>
          <p:nvPr/>
        </p:nvSpPr>
        <p:spPr>
          <a:xfrm>
            <a:off x="7907354" y="5213896"/>
            <a:ext cx="781235" cy="646331"/>
          </a:xfrm>
          <a:prstGeom prst="hexagon">
            <a:avLst/>
          </a:prstGeom>
          <a:solidFill>
            <a:srgbClr val="006600"/>
          </a:solidFill>
          <a:ln w="190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31E6CA-520D-4DBB-9574-322E0D920612}"/>
              </a:ext>
            </a:extLst>
          </p:cNvPr>
          <p:cNvSpPr txBox="1"/>
          <p:nvPr/>
        </p:nvSpPr>
        <p:spPr>
          <a:xfrm>
            <a:off x="8046819" y="5168409"/>
            <a:ext cx="542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4E479472-2559-4550-9F78-498E493B6757}"/>
              </a:ext>
            </a:extLst>
          </p:cNvPr>
          <p:cNvSpPr/>
          <p:nvPr/>
        </p:nvSpPr>
        <p:spPr>
          <a:xfrm>
            <a:off x="8717544" y="5213663"/>
            <a:ext cx="781235" cy="646331"/>
          </a:xfrm>
          <a:prstGeom prst="hexagon">
            <a:avLst/>
          </a:prstGeom>
          <a:solidFill>
            <a:srgbClr val="006600"/>
          </a:solidFill>
          <a:ln w="190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BEA05-0715-4440-AAC1-59850B71FDC5}"/>
              </a:ext>
            </a:extLst>
          </p:cNvPr>
          <p:cNvSpPr txBox="1"/>
          <p:nvPr/>
        </p:nvSpPr>
        <p:spPr>
          <a:xfrm>
            <a:off x="8857009" y="5195608"/>
            <a:ext cx="542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64CAAC-1E9C-44D4-A408-15F4B167A224}"/>
              </a:ext>
            </a:extLst>
          </p:cNvPr>
          <p:cNvSpPr txBox="1"/>
          <p:nvPr/>
        </p:nvSpPr>
        <p:spPr>
          <a:xfrm>
            <a:off x="827954" y="5199186"/>
            <a:ext cx="5484045" cy="584775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sz="3200" b="1" dirty="0">
                <a:solidFill>
                  <a:srgbClr val="00B050"/>
                </a:solidFill>
              </a:rPr>
              <a:t>To‘g‘ri ketma-ketlikdagi harflar: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2C19D6E-6107-4F22-BD8B-E089D192EC39}"/>
              </a:ext>
            </a:extLst>
          </p:cNvPr>
          <p:cNvSpPr/>
          <p:nvPr/>
        </p:nvSpPr>
        <p:spPr>
          <a:xfrm>
            <a:off x="1526959" y="1365382"/>
            <a:ext cx="9685538" cy="1087228"/>
          </a:xfrm>
          <a:prstGeom prst="round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9EBD6D3-ED62-4B7D-A205-B0134FE415CA}"/>
              </a:ext>
            </a:extLst>
          </p:cNvPr>
          <p:cNvSpPr/>
          <p:nvPr/>
        </p:nvSpPr>
        <p:spPr>
          <a:xfrm>
            <a:off x="1526959" y="2465527"/>
            <a:ext cx="9685538" cy="536028"/>
          </a:xfrm>
          <a:prstGeom prst="round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65D73D5-CF4B-4A88-B0D1-99DA0D9DD420}"/>
              </a:ext>
            </a:extLst>
          </p:cNvPr>
          <p:cNvSpPr/>
          <p:nvPr/>
        </p:nvSpPr>
        <p:spPr>
          <a:xfrm>
            <a:off x="1526959" y="3015510"/>
            <a:ext cx="9685538" cy="10872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F14F019-6855-485A-AFBC-A2B0D1630DB9}"/>
              </a:ext>
            </a:extLst>
          </p:cNvPr>
          <p:cNvSpPr/>
          <p:nvPr/>
        </p:nvSpPr>
        <p:spPr>
          <a:xfrm>
            <a:off x="1526959" y="4089127"/>
            <a:ext cx="9685538" cy="10872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8" grpId="0"/>
      <p:bldP spid="3" grpId="0" animBg="1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91383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2891E0-AE65-4D2C-AC7A-62B7856D16CE}"/>
              </a:ext>
            </a:extLst>
          </p:cNvPr>
          <p:cNvSpPr txBox="1"/>
          <p:nvPr/>
        </p:nvSpPr>
        <p:spPr>
          <a:xfrm>
            <a:off x="1322773" y="285266"/>
            <a:ext cx="101649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She’rdan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kim</a:t>
            </a:r>
            <a:r>
              <a:rPr lang="en-US" sz="3200" b="1" dirty="0">
                <a:solidFill>
                  <a:srgbClr val="00B050"/>
                </a:solidFill>
              </a:rPr>
              <a:t>?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807E3"/>
                </a:solidFill>
              </a:rPr>
              <a:t>nima</a:t>
            </a:r>
            <a:r>
              <a:rPr lang="en-US" sz="3200" b="1" dirty="0">
                <a:solidFill>
                  <a:srgbClr val="0807E3"/>
                </a:solidFill>
              </a:rPr>
              <a:t>?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FF00FF"/>
                </a:solidFill>
              </a:rPr>
              <a:t>qanday</a:t>
            </a:r>
            <a:r>
              <a:rPr lang="en-US" sz="3200" b="1" dirty="0">
                <a:solidFill>
                  <a:srgbClr val="FF00FF"/>
                </a:solidFill>
              </a:rPr>
              <a:t>?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so‘roqlariga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javob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bo‘ladigan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hamda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harakatni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ifodalayotgan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so‘zlarni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jadvalga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yozing</a:t>
            </a:r>
            <a:r>
              <a:rPr lang="en-US" sz="3200" b="1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3B2CD6-6F0F-48C9-87D1-18C63127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2" t="37929" r="76335" b="51456"/>
          <a:stretch/>
        </p:blipFill>
        <p:spPr>
          <a:xfrm>
            <a:off x="-96416" y="-31532"/>
            <a:ext cx="1665050" cy="140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769B13-8237-41C2-BCA6-D762A75312E9}"/>
              </a:ext>
            </a:extLst>
          </p:cNvPr>
          <p:cNvSpPr txBox="1"/>
          <p:nvPr/>
        </p:nvSpPr>
        <p:spPr>
          <a:xfrm>
            <a:off x="900785" y="2140192"/>
            <a:ext cx="47213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Oshxonami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</a:t>
            </a:r>
            <a:r>
              <a:rPr lang="ru-RU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nonga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Borsang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bozor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do‘konga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Navbatingni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kut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bolam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Toqatsiz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bo‘lma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Hamdam</a:t>
            </a:r>
            <a:r>
              <a:rPr lang="en-US" sz="3200" dirty="0">
                <a:solidFill>
                  <a:srgbClr val="000066"/>
                </a:solidFill>
              </a:rPr>
              <a:t>!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982C02-DEBA-4197-AD41-6156EA23A20C}"/>
              </a:ext>
            </a:extLst>
          </p:cNvPr>
          <p:cNvSpPr txBox="1"/>
          <p:nvPr/>
        </p:nvSpPr>
        <p:spPr>
          <a:xfrm>
            <a:off x="6525978" y="2191600"/>
            <a:ext cx="49617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Teatrmi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kinomi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Avtobus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metromi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Navbatingni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kut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doim</a:t>
            </a:r>
            <a:r>
              <a:rPr lang="ru-RU" sz="3200" dirty="0">
                <a:solidFill>
                  <a:srgbClr val="000066"/>
                </a:solidFill>
              </a:rPr>
              <a:t>-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Deydilar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oyijonim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07926E-5824-4D3D-8888-75EA9CA06051}"/>
              </a:ext>
            </a:extLst>
          </p:cNvPr>
          <p:cNvSpPr txBox="1"/>
          <p:nvPr/>
        </p:nvSpPr>
        <p:spPr>
          <a:xfrm>
            <a:off x="3173388" y="4335111"/>
            <a:ext cx="81633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Kimda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tartib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yo‘q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toqat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Dakki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eshitar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faqat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Xudbinlikdan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yiroq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Hurmat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topasan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o‘rtoq</a:t>
            </a:r>
            <a:r>
              <a:rPr lang="en-US" sz="3200" dirty="0">
                <a:solidFill>
                  <a:srgbClr val="000066"/>
                </a:solidFill>
              </a:rPr>
              <a:t>!</a:t>
            </a:r>
            <a:r>
              <a:rPr lang="ru-RU" sz="3200" dirty="0">
                <a:solidFill>
                  <a:srgbClr val="000066"/>
                </a:solidFill>
              </a:rPr>
              <a:t>       </a:t>
            </a:r>
            <a:r>
              <a:rPr lang="en-US" sz="3200" b="1" i="1" dirty="0" err="1">
                <a:solidFill>
                  <a:srgbClr val="000066"/>
                </a:solidFill>
              </a:rPr>
              <a:t>Dilshod</a:t>
            </a:r>
            <a:r>
              <a:rPr lang="en-US" sz="3200" b="1" i="1" dirty="0">
                <a:solidFill>
                  <a:srgbClr val="000066"/>
                </a:solidFill>
              </a:rPr>
              <a:t> Rajab</a:t>
            </a:r>
            <a:endParaRPr lang="ru-RU" sz="32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91383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2891E0-AE65-4D2C-AC7A-62B7856D16CE}"/>
              </a:ext>
            </a:extLst>
          </p:cNvPr>
          <p:cNvSpPr txBox="1"/>
          <p:nvPr/>
        </p:nvSpPr>
        <p:spPr>
          <a:xfrm>
            <a:off x="1322773" y="285266"/>
            <a:ext cx="101649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She’rdan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kim</a:t>
            </a:r>
            <a:r>
              <a:rPr lang="en-US" sz="3200" b="1" dirty="0">
                <a:solidFill>
                  <a:srgbClr val="00B050"/>
                </a:solidFill>
              </a:rPr>
              <a:t>?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807E3"/>
                </a:solidFill>
              </a:rPr>
              <a:t>nima</a:t>
            </a:r>
            <a:r>
              <a:rPr lang="en-US" sz="3200" b="1" dirty="0">
                <a:solidFill>
                  <a:srgbClr val="0807E3"/>
                </a:solidFill>
              </a:rPr>
              <a:t>?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FF00FF"/>
                </a:solidFill>
              </a:rPr>
              <a:t>qanday</a:t>
            </a:r>
            <a:r>
              <a:rPr lang="en-US" sz="3200" b="1" dirty="0">
                <a:solidFill>
                  <a:srgbClr val="FF00FF"/>
                </a:solidFill>
              </a:rPr>
              <a:t>?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so‘roqlariga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javob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bo‘ladigan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hamda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harakatni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ifodalayotgan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so‘zlarni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jadvalga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yozing</a:t>
            </a:r>
            <a:r>
              <a:rPr lang="en-US" sz="3200" b="1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3B2CD6-6F0F-48C9-87D1-18C63127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2" t="37929" r="76335" b="51456"/>
          <a:stretch/>
        </p:blipFill>
        <p:spPr>
          <a:xfrm>
            <a:off x="-96416" y="-31532"/>
            <a:ext cx="1665050" cy="140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769B13-8237-41C2-BCA6-D762A75312E9}"/>
              </a:ext>
            </a:extLst>
          </p:cNvPr>
          <p:cNvSpPr txBox="1"/>
          <p:nvPr/>
        </p:nvSpPr>
        <p:spPr>
          <a:xfrm>
            <a:off x="900785" y="2140192"/>
            <a:ext cx="47213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Oshxonami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nonga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Borsang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bozor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do‘konga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Navbatingni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kut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bolam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FF00FF"/>
                </a:solidFill>
              </a:rPr>
              <a:t>Toqatsiz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bo‘lma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Hamdam</a:t>
            </a:r>
            <a:r>
              <a:rPr lang="en-US" sz="3200" dirty="0">
                <a:solidFill>
                  <a:srgbClr val="000066"/>
                </a:solidFill>
              </a:rPr>
              <a:t>!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982C02-DEBA-4197-AD41-6156EA23A20C}"/>
              </a:ext>
            </a:extLst>
          </p:cNvPr>
          <p:cNvSpPr txBox="1"/>
          <p:nvPr/>
        </p:nvSpPr>
        <p:spPr>
          <a:xfrm>
            <a:off x="6525978" y="2191600"/>
            <a:ext cx="49617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Teatrmi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kinomi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807E3"/>
                </a:solidFill>
              </a:rPr>
              <a:t>Avtobus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metromi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Navbatingni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kut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doim</a:t>
            </a:r>
            <a:r>
              <a:rPr lang="en-US" sz="3200" dirty="0">
                <a:solidFill>
                  <a:srgbClr val="000066"/>
                </a:solidFill>
              </a:rPr>
              <a:t>-,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Deydilar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oyijonim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E7C56F-4378-429C-B881-DD996FB6ADA1}"/>
              </a:ext>
            </a:extLst>
          </p:cNvPr>
          <p:cNvSpPr txBox="1"/>
          <p:nvPr/>
        </p:nvSpPr>
        <p:spPr>
          <a:xfrm>
            <a:off x="3173388" y="4335111"/>
            <a:ext cx="81633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Kimda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807E3"/>
                </a:solidFill>
              </a:rPr>
              <a:t>tartib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yo‘q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807E3"/>
                </a:solidFill>
              </a:rPr>
              <a:t>toqat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endParaRPr lang="ru-RU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807E3"/>
                </a:solidFill>
              </a:rPr>
              <a:t>Dakki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eshitar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faqat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Xudbinlikdan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yiroq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</a:p>
          <a:p>
            <a:r>
              <a:rPr lang="en-US" sz="3200" dirty="0" err="1">
                <a:solidFill>
                  <a:srgbClr val="0807E3"/>
                </a:solidFill>
              </a:rPr>
              <a:t>Hurmat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topasan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o‘rtoq</a:t>
            </a:r>
            <a:r>
              <a:rPr lang="en-US" sz="3200" dirty="0">
                <a:solidFill>
                  <a:srgbClr val="000066"/>
                </a:solidFill>
              </a:rPr>
              <a:t>!</a:t>
            </a:r>
            <a:r>
              <a:rPr lang="ru-RU" sz="3200" dirty="0">
                <a:solidFill>
                  <a:srgbClr val="000066"/>
                </a:solidFill>
              </a:rPr>
              <a:t>       </a:t>
            </a:r>
            <a:r>
              <a:rPr lang="en-US" sz="3200" b="1" i="1" dirty="0" err="1">
                <a:solidFill>
                  <a:srgbClr val="000066"/>
                </a:solidFill>
              </a:rPr>
              <a:t>Dilshod</a:t>
            </a:r>
            <a:r>
              <a:rPr lang="en-US" sz="3200" b="1" i="1" dirty="0">
                <a:solidFill>
                  <a:srgbClr val="000066"/>
                </a:solidFill>
              </a:rPr>
              <a:t> Rajab</a:t>
            </a:r>
            <a:endParaRPr lang="ru-RU" sz="32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F8D76D-7800-45F6-A561-895245CA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2" y="408028"/>
            <a:ext cx="5788056" cy="578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927114" y="780152"/>
            <a:ext cx="712068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81EBE-25B5-4A03-93DD-11639577854E}"/>
              </a:ext>
            </a:extLst>
          </p:cNvPr>
          <p:cNvSpPr txBox="1"/>
          <p:nvPr/>
        </p:nvSpPr>
        <p:spPr>
          <a:xfrm>
            <a:off x="510772" y="2298531"/>
            <a:ext cx="55852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Oshxonami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nonga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Borsang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bozor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do‘konga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Navbatingni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kut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bolam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Toqatsiz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bo‘lma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Hamdam</a:t>
            </a:r>
            <a:r>
              <a:rPr lang="en-US" sz="3600" dirty="0">
                <a:solidFill>
                  <a:srgbClr val="000066"/>
                </a:solidFill>
              </a:rPr>
              <a:t>!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8202DF-8596-46FF-9648-47459DC96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/>
          <a:stretch/>
        </p:blipFill>
        <p:spPr bwMode="auto">
          <a:xfrm>
            <a:off x="5792245" y="1752449"/>
            <a:ext cx="5902555" cy="392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536BB9C-648A-4648-82AE-05D06653D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7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3966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74BA87-1F4E-4919-9066-0BF2F6EA0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9"/>
          <a:stretch/>
        </p:blipFill>
        <p:spPr bwMode="auto">
          <a:xfrm>
            <a:off x="3542072" y="785214"/>
            <a:ext cx="8010279" cy="5847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2388C8-AA3C-4BD2-B05A-FCCE44EC6E4D}"/>
              </a:ext>
            </a:extLst>
          </p:cNvPr>
          <p:cNvSpPr txBox="1"/>
          <p:nvPr/>
        </p:nvSpPr>
        <p:spPr>
          <a:xfrm>
            <a:off x="644890" y="1639525"/>
            <a:ext cx="58696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Teatrmi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kinomi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Avtobus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metromi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Navbatingni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kut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doim</a:t>
            </a:r>
            <a:r>
              <a:rPr lang="en-US" sz="3600" dirty="0">
                <a:solidFill>
                  <a:srgbClr val="000066"/>
                </a:solidFill>
              </a:rPr>
              <a:t>,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Deydilar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oyijonim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08F384-89F3-4A23-92D2-4B3C56748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388C8-AA3C-4BD2-B05A-FCCE44EC6E4D}"/>
              </a:ext>
            </a:extLst>
          </p:cNvPr>
          <p:cNvSpPr txBox="1"/>
          <p:nvPr/>
        </p:nvSpPr>
        <p:spPr>
          <a:xfrm>
            <a:off x="1218128" y="1898175"/>
            <a:ext cx="58696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Kimda</a:t>
            </a:r>
            <a:r>
              <a:rPr lang="en-US" sz="3600" dirty="0"/>
              <a:t> </a:t>
            </a:r>
            <a:r>
              <a:rPr lang="en-US" sz="3600" dirty="0" err="1"/>
              <a:t>tartib</a:t>
            </a:r>
            <a:r>
              <a:rPr lang="en-US" sz="3600" dirty="0"/>
              <a:t>, </a:t>
            </a:r>
            <a:r>
              <a:rPr lang="en-US" sz="3600" dirty="0" err="1"/>
              <a:t>yo‘q</a:t>
            </a:r>
            <a:r>
              <a:rPr lang="en-US" sz="3600" dirty="0"/>
              <a:t> </a:t>
            </a:r>
            <a:r>
              <a:rPr lang="en-US" sz="3600" dirty="0" err="1"/>
              <a:t>toqat</a:t>
            </a:r>
            <a:r>
              <a:rPr lang="en-US" sz="3600" dirty="0"/>
              <a:t>, </a:t>
            </a:r>
            <a:endParaRPr lang="ru-RU" sz="3600" dirty="0"/>
          </a:p>
          <a:p>
            <a:r>
              <a:rPr lang="en-US" sz="3600" dirty="0" err="1"/>
              <a:t>Dakki</a:t>
            </a:r>
            <a:r>
              <a:rPr lang="en-US" sz="3600" dirty="0"/>
              <a:t> </a:t>
            </a:r>
            <a:r>
              <a:rPr lang="en-US" sz="3600" dirty="0" err="1"/>
              <a:t>eshitar</a:t>
            </a:r>
            <a:r>
              <a:rPr lang="en-US" sz="3600" dirty="0"/>
              <a:t> </a:t>
            </a:r>
            <a:r>
              <a:rPr lang="en-US" sz="3600" dirty="0" err="1"/>
              <a:t>faqat</a:t>
            </a:r>
            <a:r>
              <a:rPr lang="en-US" sz="3600" dirty="0"/>
              <a:t>. </a:t>
            </a:r>
            <a:r>
              <a:rPr lang="en-US" sz="3600" dirty="0" err="1"/>
              <a:t>Xudbinlikdan</a:t>
            </a:r>
            <a:r>
              <a:rPr lang="en-US" sz="3600" dirty="0"/>
              <a:t> </a:t>
            </a:r>
            <a:r>
              <a:rPr lang="en-US" sz="3600" dirty="0" err="1"/>
              <a:t>bo‘l</a:t>
            </a:r>
            <a:r>
              <a:rPr lang="en-US" sz="3600" dirty="0"/>
              <a:t> </a:t>
            </a:r>
            <a:r>
              <a:rPr lang="en-US" sz="3600" dirty="0" err="1"/>
              <a:t>yiroq</a:t>
            </a:r>
            <a:r>
              <a:rPr lang="en-US" sz="3600" dirty="0"/>
              <a:t>, </a:t>
            </a:r>
            <a:r>
              <a:rPr lang="en-US" sz="3600" dirty="0" err="1"/>
              <a:t>Hurmat</a:t>
            </a:r>
            <a:r>
              <a:rPr lang="en-US" sz="3600" dirty="0"/>
              <a:t> </a:t>
            </a:r>
            <a:r>
              <a:rPr lang="en-US" sz="3600" dirty="0" err="1"/>
              <a:t>topasan</a:t>
            </a:r>
            <a:r>
              <a:rPr lang="en-US" sz="3600" dirty="0"/>
              <a:t>, </a:t>
            </a:r>
            <a:r>
              <a:rPr lang="en-US" sz="3600" dirty="0" err="1"/>
              <a:t>o‘rtoq</a:t>
            </a:r>
            <a:r>
              <a:rPr lang="en-US" sz="3600" dirty="0"/>
              <a:t>! </a:t>
            </a:r>
            <a:r>
              <a:rPr lang="ru-RU" sz="3600" dirty="0"/>
              <a:t>        </a:t>
            </a:r>
            <a:r>
              <a:rPr lang="en-US" sz="3200" b="1" i="1" dirty="0" err="1"/>
              <a:t>Dilshod</a:t>
            </a:r>
            <a:r>
              <a:rPr lang="en-US" sz="3200" b="1" i="1" dirty="0"/>
              <a:t> Rajab</a:t>
            </a:r>
            <a:endParaRPr lang="ru-RU" sz="3600" b="1" i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45A373-CA1A-4988-8ADE-FC4CB236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6575221" y="533014"/>
            <a:ext cx="4113494" cy="589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3AD314-4CE1-493E-BD3F-8F87A17494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6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0236" y="299953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81EBE-25B5-4A03-93DD-11639577854E}"/>
              </a:ext>
            </a:extLst>
          </p:cNvPr>
          <p:cNvSpPr txBox="1"/>
          <p:nvPr/>
        </p:nvSpPr>
        <p:spPr>
          <a:xfrm>
            <a:off x="-1" y="299953"/>
            <a:ext cx="7875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FD19B2B-A6D8-4849-8730-ED0A54E8B562}"/>
              </a:ext>
            </a:extLst>
          </p:cNvPr>
          <p:cNvSpPr/>
          <p:nvPr/>
        </p:nvSpPr>
        <p:spPr>
          <a:xfrm>
            <a:off x="1332531" y="2121495"/>
            <a:ext cx="10156055" cy="864804"/>
          </a:xfrm>
          <a:prstGeom prst="round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87CE8B8-CFF6-4060-A93D-51B132903FB4}"/>
              </a:ext>
            </a:extLst>
          </p:cNvPr>
          <p:cNvSpPr/>
          <p:nvPr/>
        </p:nvSpPr>
        <p:spPr>
          <a:xfrm>
            <a:off x="1322413" y="3246475"/>
            <a:ext cx="10156055" cy="864804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DD951C2-D59C-4AD0-BFB7-12331FFB1E56}"/>
              </a:ext>
            </a:extLst>
          </p:cNvPr>
          <p:cNvSpPr/>
          <p:nvPr/>
        </p:nvSpPr>
        <p:spPr>
          <a:xfrm>
            <a:off x="1357138" y="4301851"/>
            <a:ext cx="10156055" cy="864804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6FCDEAE-6803-4891-98A6-6775F604C80A}"/>
              </a:ext>
            </a:extLst>
          </p:cNvPr>
          <p:cNvSpPr/>
          <p:nvPr/>
        </p:nvSpPr>
        <p:spPr>
          <a:xfrm>
            <a:off x="533262" y="2100509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2595DF5-E22B-4024-9FD1-EEE2ADA6A9A9}"/>
              </a:ext>
            </a:extLst>
          </p:cNvPr>
          <p:cNvSpPr/>
          <p:nvPr/>
        </p:nvSpPr>
        <p:spPr>
          <a:xfrm>
            <a:off x="523143" y="3246474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A8A9313-5491-47F8-A21F-9856AD99CDAC}"/>
              </a:ext>
            </a:extLst>
          </p:cNvPr>
          <p:cNvSpPr/>
          <p:nvPr/>
        </p:nvSpPr>
        <p:spPr>
          <a:xfrm>
            <a:off x="557868" y="4333192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EC60FF-809D-448A-AD4D-97F796E50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6" t="38286" r="76013" b="49396"/>
          <a:stretch/>
        </p:blipFill>
        <p:spPr>
          <a:xfrm>
            <a:off x="-121714" y="-87268"/>
            <a:ext cx="1434461" cy="131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9105EA8-F547-46D0-914A-0D22AE8FD464}"/>
              </a:ext>
            </a:extLst>
          </p:cNvPr>
          <p:cNvSpPr/>
          <p:nvPr/>
        </p:nvSpPr>
        <p:spPr>
          <a:xfrm>
            <a:off x="1352201" y="1017237"/>
            <a:ext cx="10126268" cy="8230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296975E-E0E6-472E-90C3-0FEC2A577A70}"/>
              </a:ext>
            </a:extLst>
          </p:cNvPr>
          <p:cNvSpPr/>
          <p:nvPr/>
        </p:nvSpPr>
        <p:spPr>
          <a:xfrm>
            <a:off x="557868" y="1131565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20AE8-8888-4001-996B-B7B6620E6C25}"/>
              </a:ext>
            </a:extLst>
          </p:cNvPr>
          <p:cNvSpPr txBox="1"/>
          <p:nvPr/>
        </p:nvSpPr>
        <p:spPr>
          <a:xfrm>
            <a:off x="1442319" y="1038368"/>
            <a:ext cx="10036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Sizningcha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bu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she’rga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qanday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sarlavha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mos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keladi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FF84DB-ABB9-4CDF-8B7A-C0CB462E4461}"/>
              </a:ext>
            </a:extLst>
          </p:cNvPr>
          <p:cNvSpPr txBox="1"/>
          <p:nvPr/>
        </p:nvSpPr>
        <p:spPr>
          <a:xfrm>
            <a:off x="1392072" y="2194089"/>
            <a:ext cx="9842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Hamdamga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oyisi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nimalarni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aytar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ekan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5F420E-34E3-49F3-AED5-0FD72F8A55EF}"/>
              </a:ext>
            </a:extLst>
          </p:cNvPr>
          <p:cNvSpPr txBox="1"/>
          <p:nvPr/>
        </p:nvSpPr>
        <p:spPr>
          <a:xfrm>
            <a:off x="1446186" y="3264614"/>
            <a:ext cx="9632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Hamdamning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fikriga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qo‘shilasizmi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FAD57A-8311-4D5F-A8FE-77AA82BC27D0}"/>
              </a:ext>
            </a:extLst>
          </p:cNvPr>
          <p:cNvSpPr txBox="1"/>
          <p:nvPr/>
        </p:nvSpPr>
        <p:spPr>
          <a:xfrm>
            <a:off x="1379599" y="4347464"/>
            <a:ext cx="9630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</a:rPr>
              <a:t>“</a:t>
            </a:r>
            <a:r>
              <a:rPr lang="en-US" sz="3600" dirty="0" err="1">
                <a:solidFill>
                  <a:srgbClr val="000066"/>
                </a:solidFill>
              </a:rPr>
              <a:t>Dakki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eshitish</a:t>
            </a:r>
            <a:r>
              <a:rPr lang="en-US" sz="3600" dirty="0">
                <a:solidFill>
                  <a:srgbClr val="000066"/>
                </a:solidFill>
              </a:rPr>
              <a:t>” </a:t>
            </a:r>
            <a:r>
              <a:rPr lang="en-US" sz="3600" dirty="0" err="1">
                <a:solidFill>
                  <a:srgbClr val="000066"/>
                </a:solidFill>
              </a:rPr>
              <a:t>so‘zining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ma’nosini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bilasizmi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5348E8-C1B9-4841-8A2A-3FDA57B12A8D}"/>
              </a:ext>
            </a:extLst>
          </p:cNvPr>
          <p:cNvSpPr txBox="1"/>
          <p:nvPr/>
        </p:nvSpPr>
        <p:spPr>
          <a:xfrm>
            <a:off x="673039" y="1161245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5785C4-A62A-4B7B-B1A7-B4B1CD8479BB}"/>
              </a:ext>
            </a:extLst>
          </p:cNvPr>
          <p:cNvSpPr txBox="1"/>
          <p:nvPr/>
        </p:nvSpPr>
        <p:spPr>
          <a:xfrm>
            <a:off x="628488" y="2105028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8986CB-8911-4DD6-BA8E-DF305BCEBCCE}"/>
              </a:ext>
            </a:extLst>
          </p:cNvPr>
          <p:cNvSpPr txBox="1"/>
          <p:nvPr/>
        </p:nvSpPr>
        <p:spPr>
          <a:xfrm>
            <a:off x="623221" y="3253530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E3F136-9452-418D-A4E0-D365244AD046}"/>
              </a:ext>
            </a:extLst>
          </p:cNvPr>
          <p:cNvSpPr txBox="1"/>
          <p:nvPr/>
        </p:nvSpPr>
        <p:spPr>
          <a:xfrm>
            <a:off x="620894" y="4355735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9A13E89-C4B3-4ACA-8915-9D375A40BD5D}"/>
              </a:ext>
            </a:extLst>
          </p:cNvPr>
          <p:cNvSpPr/>
          <p:nvPr/>
        </p:nvSpPr>
        <p:spPr>
          <a:xfrm>
            <a:off x="1312747" y="5401691"/>
            <a:ext cx="10156055" cy="864804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1A3DE901-18CD-4C5F-86D7-CF788EB65852}"/>
              </a:ext>
            </a:extLst>
          </p:cNvPr>
          <p:cNvSpPr/>
          <p:nvPr/>
        </p:nvSpPr>
        <p:spPr>
          <a:xfrm>
            <a:off x="513477" y="5433032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FB8D43-C49F-4B70-B7FE-1A4257523847}"/>
              </a:ext>
            </a:extLst>
          </p:cNvPr>
          <p:cNvSpPr txBox="1"/>
          <p:nvPr/>
        </p:nvSpPr>
        <p:spPr>
          <a:xfrm>
            <a:off x="1450621" y="5429546"/>
            <a:ext cx="9630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</a:rPr>
              <a:t>“</a:t>
            </a:r>
            <a:r>
              <a:rPr lang="en-US" sz="3600" dirty="0" err="1">
                <a:solidFill>
                  <a:srgbClr val="000066"/>
                </a:solidFill>
              </a:rPr>
              <a:t>Xudbin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odam</a:t>
            </a:r>
            <a:r>
              <a:rPr lang="en-US" sz="3600" dirty="0">
                <a:solidFill>
                  <a:srgbClr val="000066"/>
                </a:solidFill>
              </a:rPr>
              <a:t>” </a:t>
            </a:r>
            <a:r>
              <a:rPr lang="en-US" sz="3600" dirty="0" err="1">
                <a:solidFill>
                  <a:srgbClr val="000066"/>
                </a:solidFill>
              </a:rPr>
              <a:t>qanday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bo‘ladi</a:t>
            </a:r>
            <a:r>
              <a:rPr lang="en-US" sz="3600" dirty="0">
                <a:solidFill>
                  <a:srgbClr val="000066"/>
                </a:solidFill>
              </a:rPr>
              <a:t>? 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D10A13-E0E7-4690-83EA-0A7D4C05197D}"/>
              </a:ext>
            </a:extLst>
          </p:cNvPr>
          <p:cNvSpPr txBox="1"/>
          <p:nvPr/>
        </p:nvSpPr>
        <p:spPr>
          <a:xfrm>
            <a:off x="576503" y="5455575"/>
            <a:ext cx="60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</a:rPr>
              <a:t>5</a:t>
            </a:r>
            <a:endParaRPr lang="ru-RU" sz="4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81EBE-25B5-4A03-93DD-11639577854E}"/>
              </a:ext>
            </a:extLst>
          </p:cNvPr>
          <p:cNvSpPr txBox="1"/>
          <p:nvPr/>
        </p:nvSpPr>
        <p:spPr>
          <a:xfrm>
            <a:off x="510772" y="2298531"/>
            <a:ext cx="55852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Oshxonami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nonga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Borsang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bozor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do‘konga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Navbatingni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kut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bolam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Toqatsiz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bo‘lma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Hamdam</a:t>
            </a:r>
            <a:r>
              <a:rPr lang="en-US" sz="3600" dirty="0">
                <a:solidFill>
                  <a:srgbClr val="000066"/>
                </a:solidFill>
              </a:rPr>
              <a:t>!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8202DF-8596-46FF-9648-47459DC96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/>
          <a:stretch/>
        </p:blipFill>
        <p:spPr bwMode="auto">
          <a:xfrm>
            <a:off x="5792245" y="1752449"/>
            <a:ext cx="5902555" cy="392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536BB9C-648A-4648-82AE-05D06653D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E3CD16-601B-4F3F-B6F5-9DE46CA435C7}"/>
              </a:ext>
            </a:extLst>
          </p:cNvPr>
          <p:cNvSpPr txBox="1"/>
          <p:nvPr/>
        </p:nvSpPr>
        <p:spPr>
          <a:xfrm>
            <a:off x="877048" y="1587602"/>
            <a:ext cx="3602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</a:rPr>
              <a:t>Toqatsiz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bo‘lma</a:t>
            </a:r>
            <a:r>
              <a:rPr lang="en-US" sz="3600" b="1" dirty="0">
                <a:solidFill>
                  <a:srgbClr val="006600"/>
                </a:solidFill>
              </a:rPr>
              <a:t>!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74BA87-1F4E-4919-9066-0BF2F6EA0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9"/>
          <a:stretch/>
        </p:blipFill>
        <p:spPr bwMode="auto">
          <a:xfrm>
            <a:off x="3542072" y="785214"/>
            <a:ext cx="8010279" cy="5847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2388C8-AA3C-4BD2-B05A-FCCE44EC6E4D}"/>
              </a:ext>
            </a:extLst>
          </p:cNvPr>
          <p:cNvSpPr txBox="1"/>
          <p:nvPr/>
        </p:nvSpPr>
        <p:spPr>
          <a:xfrm>
            <a:off x="644890" y="1639525"/>
            <a:ext cx="58696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Teatrmi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kinomi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Avtobus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metromi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Navbatingni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kut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doim</a:t>
            </a:r>
            <a:r>
              <a:rPr lang="en-US" sz="3600" dirty="0">
                <a:solidFill>
                  <a:srgbClr val="000066"/>
                </a:solidFill>
              </a:rPr>
              <a:t>,</a:t>
            </a:r>
            <a:r>
              <a:rPr lang="ru-RU" sz="3600">
                <a:solidFill>
                  <a:srgbClr val="000066"/>
                </a:solidFill>
              </a:rPr>
              <a:t>-</a:t>
            </a:r>
            <a:endParaRPr lang="ru-RU" sz="3600" dirty="0">
              <a:solidFill>
                <a:srgbClr val="000066"/>
              </a:solidFill>
            </a:endParaRPr>
          </a:p>
          <a:p>
            <a:r>
              <a:rPr lang="en-US" sz="3600" dirty="0" err="1">
                <a:solidFill>
                  <a:srgbClr val="000066"/>
                </a:solidFill>
              </a:rPr>
              <a:t>Deydilar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oyijonim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08F384-89F3-4A23-92D2-4B3C56748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5FE28A-C50B-4570-94FC-D41B64E469D1}"/>
              </a:ext>
            </a:extLst>
          </p:cNvPr>
          <p:cNvSpPr txBox="1"/>
          <p:nvPr/>
        </p:nvSpPr>
        <p:spPr>
          <a:xfrm>
            <a:off x="1059016" y="984686"/>
            <a:ext cx="3548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</a:rPr>
              <a:t>Oyijonim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o‘gitlari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388C8-AA3C-4BD2-B05A-FCCE44EC6E4D}"/>
              </a:ext>
            </a:extLst>
          </p:cNvPr>
          <p:cNvSpPr txBox="1"/>
          <p:nvPr/>
        </p:nvSpPr>
        <p:spPr>
          <a:xfrm>
            <a:off x="1218128" y="1898175"/>
            <a:ext cx="58696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Kimda</a:t>
            </a:r>
            <a:r>
              <a:rPr lang="en-US" sz="3600" dirty="0"/>
              <a:t> </a:t>
            </a:r>
            <a:r>
              <a:rPr lang="en-US" sz="3600" dirty="0" err="1"/>
              <a:t>tartib</a:t>
            </a:r>
            <a:r>
              <a:rPr lang="en-US" sz="3600" dirty="0"/>
              <a:t>, </a:t>
            </a:r>
            <a:r>
              <a:rPr lang="en-US" sz="3600" dirty="0" err="1"/>
              <a:t>yo‘q</a:t>
            </a:r>
            <a:r>
              <a:rPr lang="en-US" sz="3600" dirty="0"/>
              <a:t> </a:t>
            </a:r>
            <a:r>
              <a:rPr lang="en-US" sz="3600" dirty="0" err="1"/>
              <a:t>toqat</a:t>
            </a:r>
            <a:r>
              <a:rPr lang="en-US" sz="3600" dirty="0"/>
              <a:t>, </a:t>
            </a:r>
            <a:endParaRPr lang="ru-RU" sz="3600" dirty="0"/>
          </a:p>
          <a:p>
            <a:r>
              <a:rPr lang="en-US" sz="3600" dirty="0" err="1"/>
              <a:t>Dakki</a:t>
            </a:r>
            <a:r>
              <a:rPr lang="en-US" sz="3600" dirty="0"/>
              <a:t> </a:t>
            </a:r>
            <a:r>
              <a:rPr lang="en-US" sz="3600" dirty="0" err="1"/>
              <a:t>eshitar</a:t>
            </a:r>
            <a:r>
              <a:rPr lang="en-US" sz="3600" dirty="0"/>
              <a:t> </a:t>
            </a:r>
            <a:r>
              <a:rPr lang="en-US" sz="3600" dirty="0" err="1"/>
              <a:t>faqat</a:t>
            </a:r>
            <a:r>
              <a:rPr lang="en-US" sz="3600" dirty="0"/>
              <a:t>. </a:t>
            </a:r>
            <a:r>
              <a:rPr lang="en-US" sz="3600" dirty="0" err="1"/>
              <a:t>Xudbinlikdan</a:t>
            </a:r>
            <a:r>
              <a:rPr lang="en-US" sz="3600" dirty="0"/>
              <a:t> </a:t>
            </a:r>
            <a:r>
              <a:rPr lang="en-US" sz="3600" dirty="0" err="1"/>
              <a:t>bo‘l</a:t>
            </a:r>
            <a:r>
              <a:rPr lang="en-US" sz="3600" dirty="0"/>
              <a:t> </a:t>
            </a:r>
            <a:r>
              <a:rPr lang="en-US" sz="3600" dirty="0" err="1"/>
              <a:t>yiroq</a:t>
            </a:r>
            <a:r>
              <a:rPr lang="en-US" sz="3600" dirty="0"/>
              <a:t>, </a:t>
            </a:r>
            <a:r>
              <a:rPr lang="en-US" sz="3600" dirty="0" err="1"/>
              <a:t>Hurmat</a:t>
            </a:r>
            <a:r>
              <a:rPr lang="en-US" sz="3600" dirty="0"/>
              <a:t> </a:t>
            </a:r>
            <a:r>
              <a:rPr lang="en-US" sz="3600" dirty="0" err="1"/>
              <a:t>topasan</a:t>
            </a:r>
            <a:r>
              <a:rPr lang="en-US" sz="3600" dirty="0"/>
              <a:t>, </a:t>
            </a:r>
            <a:r>
              <a:rPr lang="en-US" sz="3600" dirty="0" err="1"/>
              <a:t>o‘rtoq</a:t>
            </a:r>
            <a:r>
              <a:rPr lang="en-US" sz="3600" dirty="0"/>
              <a:t>! </a:t>
            </a:r>
            <a:r>
              <a:rPr lang="ru-RU" sz="3600" dirty="0"/>
              <a:t>        </a:t>
            </a:r>
            <a:r>
              <a:rPr lang="en-US" sz="3200" b="1" i="1" dirty="0" err="1"/>
              <a:t>Dilshod</a:t>
            </a:r>
            <a:r>
              <a:rPr lang="en-US" sz="3200" b="1" i="1" dirty="0"/>
              <a:t> Rajab</a:t>
            </a:r>
            <a:endParaRPr lang="ru-RU" sz="3600" b="1" i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45A373-CA1A-4988-8ADE-FC4CB236C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6575221" y="533014"/>
            <a:ext cx="4113494" cy="589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3AD314-4CE1-493E-BD3F-8F87A17494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4FFD6E-953B-4E35-A18A-29F79DAAC364}"/>
              </a:ext>
            </a:extLst>
          </p:cNvPr>
          <p:cNvSpPr txBox="1"/>
          <p:nvPr/>
        </p:nvSpPr>
        <p:spPr>
          <a:xfrm>
            <a:off x="1442023" y="1162786"/>
            <a:ext cx="3377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</a:rPr>
              <a:t>Hurmat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topasan</a:t>
            </a:r>
            <a:endParaRPr lang="ru-RU" sz="36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21076</TotalTime>
  <Words>468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1853</cp:revision>
  <dcterms:created xsi:type="dcterms:W3CDTF">2020-04-19T11:34:46Z</dcterms:created>
  <dcterms:modified xsi:type="dcterms:W3CDTF">2022-01-17T16:03:04Z</dcterms:modified>
</cp:coreProperties>
</file>