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950" r:id="rId3"/>
    <p:sldId id="981" r:id="rId4"/>
    <p:sldId id="982" r:id="rId5"/>
    <p:sldId id="983" r:id="rId6"/>
    <p:sldId id="883" r:id="rId7"/>
  </p:sldIdLst>
  <p:sldSz cx="12192000" cy="6858000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CCFFFF"/>
    <a:srgbClr val="FF00FF"/>
    <a:srgbClr val="000066"/>
    <a:srgbClr val="006600"/>
    <a:srgbClr val="FFCCFF"/>
    <a:srgbClr val="99FFCC"/>
    <a:srgbClr val="FF99FF"/>
    <a:srgbClr val="FFFF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E5639C5-E219-4F0E-BD2D-420D7C1E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3"/>
            <a:ext cx="2523784" cy="299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50144B-44C6-45C8-96EB-B45B467E2D21}"/>
              </a:ext>
            </a:extLst>
          </p:cNvPr>
          <p:cNvSpPr/>
          <p:nvPr/>
        </p:nvSpPr>
        <p:spPr>
          <a:xfrm>
            <a:off x="9101147" y="5398219"/>
            <a:ext cx="32983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1846555" y="638049"/>
            <a:ext cx="712068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ru-RU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00B050"/>
                </a:solidFill>
              </a:rPr>
              <a:t>Navbatda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turishni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bilasizmi</a:t>
            </a:r>
            <a:r>
              <a:rPr lang="en-US" sz="4400" b="1" dirty="0">
                <a:solidFill>
                  <a:srgbClr val="00B050"/>
                </a:solidFill>
              </a:rPr>
              <a:t>?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80B5C5-2641-4102-B83E-46E007D198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72" t="39353" r="33493" b="29853"/>
          <a:stretch/>
        </p:blipFill>
        <p:spPr>
          <a:xfrm>
            <a:off x="425523" y="2704183"/>
            <a:ext cx="9132934" cy="353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49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172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536BB9C-648A-4648-82AE-05D06653DF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95" t="22265" r="76335" b="64919"/>
          <a:stretch/>
        </p:blipFill>
        <p:spPr>
          <a:xfrm>
            <a:off x="-64379" y="0"/>
            <a:ext cx="1303752" cy="132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0DDFEB-04AE-44EB-B797-298671E3CE19}"/>
              </a:ext>
            </a:extLst>
          </p:cNvPr>
          <p:cNvSpPr txBox="1"/>
          <p:nvPr/>
        </p:nvSpPr>
        <p:spPr>
          <a:xfrm>
            <a:off x="1303752" y="283001"/>
            <a:ext cx="10086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66"/>
                </a:solidFill>
              </a:rPr>
              <a:t>Berilgan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so‘zlarni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izohlang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>
                <a:solidFill>
                  <a:srgbClr val="000066"/>
                </a:solidFill>
              </a:rPr>
              <a:t>Ularni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qaysi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holatlarda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ishlatishimizni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ayting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A9A73-53D9-4FBB-B8E6-9E47701039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62" t="25898" r="20340" b="35664"/>
          <a:stretch/>
        </p:blipFill>
        <p:spPr>
          <a:xfrm>
            <a:off x="605407" y="1862156"/>
            <a:ext cx="10981183" cy="4065614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51CFBC8-DA38-4C51-BE03-90BC3ACE07BE}"/>
              </a:ext>
            </a:extLst>
          </p:cNvPr>
          <p:cNvSpPr/>
          <p:nvPr/>
        </p:nvSpPr>
        <p:spPr>
          <a:xfrm>
            <a:off x="1259363" y="2086253"/>
            <a:ext cx="3665563" cy="48715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DCC1279-9623-4F84-B3D9-3658A0D6A367}"/>
              </a:ext>
            </a:extLst>
          </p:cNvPr>
          <p:cNvSpPr/>
          <p:nvPr/>
        </p:nvSpPr>
        <p:spPr>
          <a:xfrm>
            <a:off x="5578882" y="2033385"/>
            <a:ext cx="2473165" cy="48715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FB4D5FE-726D-4E44-89EF-659C21C4D272}"/>
              </a:ext>
            </a:extLst>
          </p:cNvPr>
          <p:cNvSpPr/>
          <p:nvPr/>
        </p:nvSpPr>
        <p:spPr>
          <a:xfrm>
            <a:off x="8809232" y="2166155"/>
            <a:ext cx="2123406" cy="48715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9B16D69-05C5-4791-B63B-1C8ACA2B1EBF}"/>
              </a:ext>
            </a:extLst>
          </p:cNvPr>
          <p:cNvSpPr/>
          <p:nvPr/>
        </p:nvSpPr>
        <p:spPr>
          <a:xfrm>
            <a:off x="1059025" y="3105188"/>
            <a:ext cx="1879484" cy="48715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FBBE471-CA35-4FB3-9503-B3C2AA1F2F48}"/>
              </a:ext>
            </a:extLst>
          </p:cNvPr>
          <p:cNvSpPr/>
          <p:nvPr/>
        </p:nvSpPr>
        <p:spPr>
          <a:xfrm>
            <a:off x="3683659" y="3113038"/>
            <a:ext cx="4510429" cy="48715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5A6DD85B-2A03-45A2-BBD6-21D88DA37084}"/>
              </a:ext>
            </a:extLst>
          </p:cNvPr>
          <p:cNvSpPr/>
          <p:nvPr/>
        </p:nvSpPr>
        <p:spPr>
          <a:xfrm>
            <a:off x="8622383" y="3192940"/>
            <a:ext cx="2703510" cy="48715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B65A7F48-A5DC-4B04-A0F7-0AD219999C7C}"/>
              </a:ext>
            </a:extLst>
          </p:cNvPr>
          <p:cNvSpPr/>
          <p:nvPr/>
        </p:nvSpPr>
        <p:spPr>
          <a:xfrm>
            <a:off x="1239372" y="4142704"/>
            <a:ext cx="4220395" cy="48715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A7F5ED55-7AF4-46B8-A9A8-DC3A38F9D5B8}"/>
              </a:ext>
            </a:extLst>
          </p:cNvPr>
          <p:cNvSpPr/>
          <p:nvPr/>
        </p:nvSpPr>
        <p:spPr>
          <a:xfrm>
            <a:off x="6201990" y="4210447"/>
            <a:ext cx="4637645" cy="48715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C31B7F52-B10A-4F8A-8951-583E99AC5713}"/>
              </a:ext>
            </a:extLst>
          </p:cNvPr>
          <p:cNvSpPr/>
          <p:nvPr/>
        </p:nvSpPr>
        <p:spPr>
          <a:xfrm>
            <a:off x="822122" y="5143898"/>
            <a:ext cx="3190627" cy="48715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C1B5102-11B8-4B46-95A8-791157AD4FDF}"/>
              </a:ext>
            </a:extLst>
          </p:cNvPr>
          <p:cNvSpPr/>
          <p:nvPr/>
        </p:nvSpPr>
        <p:spPr>
          <a:xfrm>
            <a:off x="4751587" y="5169395"/>
            <a:ext cx="6345500" cy="48715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72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172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108F384-89F3-4A23-92D2-4B3C56748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95" t="22265" r="76335" b="64919"/>
          <a:stretch/>
        </p:blipFill>
        <p:spPr>
          <a:xfrm>
            <a:off x="-64379" y="0"/>
            <a:ext cx="1303752" cy="132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027E3D-FE00-449C-8DBA-A7AF41A91AA6}"/>
              </a:ext>
            </a:extLst>
          </p:cNvPr>
          <p:cNvSpPr txBox="1"/>
          <p:nvPr/>
        </p:nvSpPr>
        <p:spPr>
          <a:xfrm>
            <a:off x="765148" y="492862"/>
            <a:ext cx="102725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66"/>
                </a:solidFill>
              </a:rPr>
              <a:t>Rasmlarga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qarang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>
                <a:solidFill>
                  <a:srgbClr val="000066"/>
                </a:solidFill>
              </a:rPr>
              <a:t>Berilgan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holatlarda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qanday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gaplashish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kerakligini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ayting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73E0E7-86F4-41FC-93DA-00AE675F9B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35" t="37799" r="22233" b="29579"/>
          <a:stretch/>
        </p:blipFill>
        <p:spPr>
          <a:xfrm>
            <a:off x="658139" y="1998145"/>
            <a:ext cx="10486607" cy="391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85A8280B-3A49-469A-9142-F016021BBE32}"/>
              </a:ext>
            </a:extLst>
          </p:cNvPr>
          <p:cNvSpPr/>
          <p:nvPr/>
        </p:nvSpPr>
        <p:spPr>
          <a:xfrm>
            <a:off x="994299" y="2310258"/>
            <a:ext cx="532660" cy="468453"/>
          </a:xfrm>
          <a:prstGeom prst="ellipse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2C1D7F-B8D9-45C8-8D81-9998ABADACFE}"/>
              </a:ext>
            </a:extLst>
          </p:cNvPr>
          <p:cNvSpPr txBox="1"/>
          <p:nvPr/>
        </p:nvSpPr>
        <p:spPr>
          <a:xfrm>
            <a:off x="933228" y="2186245"/>
            <a:ext cx="654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42C916C-54D9-428D-AA23-4CEC389FDB0F}"/>
              </a:ext>
            </a:extLst>
          </p:cNvPr>
          <p:cNvSpPr/>
          <p:nvPr/>
        </p:nvSpPr>
        <p:spPr>
          <a:xfrm>
            <a:off x="4792354" y="2266999"/>
            <a:ext cx="532660" cy="468453"/>
          </a:xfrm>
          <a:prstGeom prst="ellipse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C7A83AE-5E05-4D63-97EE-D81A3B9AAC52}"/>
              </a:ext>
            </a:extLst>
          </p:cNvPr>
          <p:cNvSpPr/>
          <p:nvPr/>
        </p:nvSpPr>
        <p:spPr>
          <a:xfrm>
            <a:off x="9172709" y="2204322"/>
            <a:ext cx="532660" cy="468453"/>
          </a:xfrm>
          <a:prstGeom prst="ellipse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64BA1F-861D-4C19-8731-B1C0E8022E48}"/>
              </a:ext>
            </a:extLst>
          </p:cNvPr>
          <p:cNvSpPr txBox="1"/>
          <p:nvPr/>
        </p:nvSpPr>
        <p:spPr>
          <a:xfrm>
            <a:off x="4731283" y="2168726"/>
            <a:ext cx="654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8078E7-9FA4-4049-91C8-3E1C009CF977}"/>
              </a:ext>
            </a:extLst>
          </p:cNvPr>
          <p:cNvSpPr txBox="1"/>
          <p:nvPr/>
        </p:nvSpPr>
        <p:spPr>
          <a:xfrm>
            <a:off x="9102186" y="2132380"/>
            <a:ext cx="654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" name="Правая круглая скобка 2">
            <a:extLst>
              <a:ext uri="{FF2B5EF4-FFF2-40B4-BE49-F238E27FC236}">
                <a16:creationId xmlns:a16="http://schemas.microsoft.com/office/drawing/2014/main" id="{2C78E576-5E61-48BD-871D-4C09658F9130}"/>
              </a:ext>
            </a:extLst>
          </p:cNvPr>
          <p:cNvSpPr/>
          <p:nvPr/>
        </p:nvSpPr>
        <p:spPr>
          <a:xfrm>
            <a:off x="2018997" y="1988468"/>
            <a:ext cx="1828222" cy="4048081"/>
          </a:xfrm>
          <a:prstGeom prst="rightBracket">
            <a:avLst/>
          </a:prstGeom>
          <a:ln w="38100">
            <a:solidFill>
              <a:srgbClr val="0807E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ая круглая скобка 23">
            <a:extLst>
              <a:ext uri="{FF2B5EF4-FFF2-40B4-BE49-F238E27FC236}">
                <a16:creationId xmlns:a16="http://schemas.microsoft.com/office/drawing/2014/main" id="{19F827BA-AF98-491C-9295-2729C46B290A}"/>
              </a:ext>
            </a:extLst>
          </p:cNvPr>
          <p:cNvSpPr/>
          <p:nvPr/>
        </p:nvSpPr>
        <p:spPr>
          <a:xfrm flipH="1">
            <a:off x="693891" y="1997073"/>
            <a:ext cx="1828222" cy="4048081"/>
          </a:xfrm>
          <a:prstGeom prst="rightBracket">
            <a:avLst/>
          </a:prstGeom>
          <a:ln w="38100">
            <a:solidFill>
              <a:srgbClr val="0807E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круглая скобка 27">
            <a:extLst>
              <a:ext uri="{FF2B5EF4-FFF2-40B4-BE49-F238E27FC236}">
                <a16:creationId xmlns:a16="http://schemas.microsoft.com/office/drawing/2014/main" id="{D3E90E4A-E5F6-451E-9708-A3390083867A}"/>
              </a:ext>
            </a:extLst>
          </p:cNvPr>
          <p:cNvSpPr/>
          <p:nvPr/>
        </p:nvSpPr>
        <p:spPr>
          <a:xfrm>
            <a:off x="6279716" y="1833446"/>
            <a:ext cx="2770851" cy="4048081"/>
          </a:xfrm>
          <a:prstGeom prst="rightBracket">
            <a:avLst/>
          </a:prstGeom>
          <a:ln w="38100">
            <a:solidFill>
              <a:srgbClr val="0807E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круглая скобка 28">
            <a:extLst>
              <a:ext uri="{FF2B5EF4-FFF2-40B4-BE49-F238E27FC236}">
                <a16:creationId xmlns:a16="http://schemas.microsoft.com/office/drawing/2014/main" id="{244F524A-176A-4B6C-AA2B-CF991DE8B705}"/>
              </a:ext>
            </a:extLst>
          </p:cNvPr>
          <p:cNvSpPr/>
          <p:nvPr/>
        </p:nvSpPr>
        <p:spPr>
          <a:xfrm flipH="1">
            <a:off x="4185898" y="1832907"/>
            <a:ext cx="2572862" cy="4048081"/>
          </a:xfrm>
          <a:prstGeom prst="rightBracket">
            <a:avLst/>
          </a:prstGeom>
          <a:ln w="38100">
            <a:solidFill>
              <a:srgbClr val="0807E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круглая скобка 29">
            <a:extLst>
              <a:ext uri="{FF2B5EF4-FFF2-40B4-BE49-F238E27FC236}">
                <a16:creationId xmlns:a16="http://schemas.microsoft.com/office/drawing/2014/main" id="{FAA6B795-10A7-4B03-B721-0AD1D6C36FD0}"/>
              </a:ext>
            </a:extLst>
          </p:cNvPr>
          <p:cNvSpPr/>
          <p:nvPr/>
        </p:nvSpPr>
        <p:spPr>
          <a:xfrm>
            <a:off x="9982791" y="1910414"/>
            <a:ext cx="1209064" cy="4048081"/>
          </a:xfrm>
          <a:prstGeom prst="rightBracket">
            <a:avLst/>
          </a:prstGeom>
          <a:ln w="38100">
            <a:solidFill>
              <a:srgbClr val="0807E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авая круглая скобка 30">
            <a:extLst>
              <a:ext uri="{FF2B5EF4-FFF2-40B4-BE49-F238E27FC236}">
                <a16:creationId xmlns:a16="http://schemas.microsoft.com/office/drawing/2014/main" id="{12E41C69-8E4C-41C5-8FBC-1F8D53B9DDFF}"/>
              </a:ext>
            </a:extLst>
          </p:cNvPr>
          <p:cNvSpPr/>
          <p:nvPr/>
        </p:nvSpPr>
        <p:spPr>
          <a:xfrm flipH="1">
            <a:off x="9151904" y="1919019"/>
            <a:ext cx="1209064" cy="4048081"/>
          </a:xfrm>
          <a:prstGeom prst="rightBracket">
            <a:avLst/>
          </a:prstGeom>
          <a:ln w="38100">
            <a:solidFill>
              <a:srgbClr val="0807E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3965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3AD314-4CE1-493E-BD3F-8F87A17494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95" t="22265" r="76335" b="64919"/>
          <a:stretch/>
        </p:blipFill>
        <p:spPr>
          <a:xfrm>
            <a:off x="-64379" y="0"/>
            <a:ext cx="1303752" cy="132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C6E2E0-0C37-45A5-97C9-27A2F59FA09B}"/>
              </a:ext>
            </a:extLst>
          </p:cNvPr>
          <p:cNvSpPr txBox="1"/>
          <p:nvPr/>
        </p:nvSpPr>
        <p:spPr>
          <a:xfrm>
            <a:off x="765148" y="167284"/>
            <a:ext cx="102725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</a:rPr>
              <a:t>Rasmlarga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qarang</a:t>
            </a:r>
            <a:r>
              <a:rPr lang="en-US" sz="4000" dirty="0">
                <a:solidFill>
                  <a:srgbClr val="000066"/>
                </a:solidFill>
              </a:rPr>
              <a:t>. </a:t>
            </a:r>
            <a:r>
              <a:rPr lang="en-US" sz="4000" dirty="0" err="1">
                <a:solidFill>
                  <a:srgbClr val="000066"/>
                </a:solidFill>
              </a:rPr>
              <a:t>Rasmdagi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odamlarning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endParaRPr lang="ru-RU" sz="4000" dirty="0">
              <a:solidFill>
                <a:srgbClr val="000066"/>
              </a:solidFill>
            </a:endParaRPr>
          </a:p>
          <a:p>
            <a:pPr algn="ctr"/>
            <a:r>
              <a:rPr lang="en-US" sz="4000" dirty="0" err="1">
                <a:solidFill>
                  <a:srgbClr val="000066"/>
                </a:solidFill>
              </a:rPr>
              <a:t>suhbatini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yozing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D2A5DE-4F99-4A1E-8E57-7BC3137942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26" t="42459" r="21650" b="27141"/>
          <a:stretch/>
        </p:blipFill>
        <p:spPr>
          <a:xfrm>
            <a:off x="495492" y="1799341"/>
            <a:ext cx="10811899" cy="325931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79B5D8E-DB4A-4059-AF8E-1010A8E53DEF}"/>
              </a:ext>
            </a:extLst>
          </p:cNvPr>
          <p:cNvSpPr/>
          <p:nvPr/>
        </p:nvSpPr>
        <p:spPr>
          <a:xfrm>
            <a:off x="10946167" y="4394028"/>
            <a:ext cx="630315" cy="89706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FDD12D5-5A62-45E0-8E74-DC8BC8C65AE5}"/>
              </a:ext>
            </a:extLst>
          </p:cNvPr>
          <p:cNvSpPr/>
          <p:nvPr/>
        </p:nvSpPr>
        <p:spPr>
          <a:xfrm>
            <a:off x="544777" y="1774688"/>
            <a:ext cx="497150" cy="467204"/>
          </a:xfrm>
          <a:prstGeom prst="ellipse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44F4548-5737-4E1B-A719-363172A4AE3A}"/>
              </a:ext>
            </a:extLst>
          </p:cNvPr>
          <p:cNvSpPr/>
          <p:nvPr/>
        </p:nvSpPr>
        <p:spPr>
          <a:xfrm>
            <a:off x="4579589" y="1790827"/>
            <a:ext cx="497150" cy="467204"/>
          </a:xfrm>
          <a:prstGeom prst="ellipse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B083D00-E8F0-4495-A944-5CF054849604}"/>
              </a:ext>
            </a:extLst>
          </p:cNvPr>
          <p:cNvSpPr/>
          <p:nvPr/>
        </p:nvSpPr>
        <p:spPr>
          <a:xfrm>
            <a:off x="7430679" y="1774688"/>
            <a:ext cx="497150" cy="467204"/>
          </a:xfrm>
          <a:prstGeom prst="ellipse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9D59E9-59B4-449D-9EB5-45D3EEEE2A34}"/>
              </a:ext>
            </a:extLst>
          </p:cNvPr>
          <p:cNvSpPr txBox="1"/>
          <p:nvPr/>
        </p:nvSpPr>
        <p:spPr>
          <a:xfrm>
            <a:off x="460107" y="1698957"/>
            <a:ext cx="654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FB367-9C11-4916-B365-A611403DAB8C}"/>
              </a:ext>
            </a:extLst>
          </p:cNvPr>
          <p:cNvSpPr txBox="1"/>
          <p:nvPr/>
        </p:nvSpPr>
        <p:spPr>
          <a:xfrm>
            <a:off x="4511807" y="1712093"/>
            <a:ext cx="654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D0D077-730C-4D61-816A-020FCD242B2B}"/>
              </a:ext>
            </a:extLst>
          </p:cNvPr>
          <p:cNvSpPr txBox="1"/>
          <p:nvPr/>
        </p:nvSpPr>
        <p:spPr>
          <a:xfrm>
            <a:off x="7351853" y="1693272"/>
            <a:ext cx="654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5" name="Правая круглая скобка 24">
            <a:extLst>
              <a:ext uri="{FF2B5EF4-FFF2-40B4-BE49-F238E27FC236}">
                <a16:creationId xmlns:a16="http://schemas.microsoft.com/office/drawing/2014/main" id="{F9F1AC07-8EF1-42E7-8315-3A889F246202}"/>
              </a:ext>
            </a:extLst>
          </p:cNvPr>
          <p:cNvSpPr/>
          <p:nvPr/>
        </p:nvSpPr>
        <p:spPr>
          <a:xfrm>
            <a:off x="1827764" y="1535678"/>
            <a:ext cx="1828222" cy="3514375"/>
          </a:xfrm>
          <a:prstGeom prst="rightBracket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>
            <a:extLst>
              <a:ext uri="{FF2B5EF4-FFF2-40B4-BE49-F238E27FC236}">
                <a16:creationId xmlns:a16="http://schemas.microsoft.com/office/drawing/2014/main" id="{B4B6785C-4417-4482-9096-4BD7DF167BC5}"/>
              </a:ext>
            </a:extLst>
          </p:cNvPr>
          <p:cNvSpPr/>
          <p:nvPr/>
        </p:nvSpPr>
        <p:spPr>
          <a:xfrm flipH="1">
            <a:off x="502658" y="1544283"/>
            <a:ext cx="1828222" cy="3514375"/>
          </a:xfrm>
          <a:prstGeom prst="rightBracket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круглая скобка 26">
            <a:extLst>
              <a:ext uri="{FF2B5EF4-FFF2-40B4-BE49-F238E27FC236}">
                <a16:creationId xmlns:a16="http://schemas.microsoft.com/office/drawing/2014/main" id="{F66B7D5C-174A-4181-81B6-1014D6DC8563}"/>
              </a:ext>
            </a:extLst>
          </p:cNvPr>
          <p:cNvSpPr/>
          <p:nvPr/>
        </p:nvSpPr>
        <p:spPr>
          <a:xfrm>
            <a:off x="5362304" y="1479690"/>
            <a:ext cx="1828222" cy="3514375"/>
          </a:xfrm>
          <a:prstGeom prst="rightBracket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круглая скобка 27">
            <a:extLst>
              <a:ext uri="{FF2B5EF4-FFF2-40B4-BE49-F238E27FC236}">
                <a16:creationId xmlns:a16="http://schemas.microsoft.com/office/drawing/2014/main" id="{3632480D-573C-41BB-BC4C-C46142DB7D29}"/>
              </a:ext>
            </a:extLst>
          </p:cNvPr>
          <p:cNvSpPr/>
          <p:nvPr/>
        </p:nvSpPr>
        <p:spPr>
          <a:xfrm flipH="1">
            <a:off x="4037198" y="1488295"/>
            <a:ext cx="1828222" cy="3514375"/>
          </a:xfrm>
          <a:prstGeom prst="rightBracket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круглая скобка 28">
            <a:extLst>
              <a:ext uri="{FF2B5EF4-FFF2-40B4-BE49-F238E27FC236}">
                <a16:creationId xmlns:a16="http://schemas.microsoft.com/office/drawing/2014/main" id="{9577B4C8-8921-4BBE-AA56-9CEEA44054CA}"/>
              </a:ext>
            </a:extLst>
          </p:cNvPr>
          <p:cNvSpPr/>
          <p:nvPr/>
        </p:nvSpPr>
        <p:spPr>
          <a:xfrm>
            <a:off x="9019713" y="1488295"/>
            <a:ext cx="2287677" cy="3514375"/>
          </a:xfrm>
          <a:prstGeom prst="rightBracket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круглая скобка 29">
            <a:extLst>
              <a:ext uri="{FF2B5EF4-FFF2-40B4-BE49-F238E27FC236}">
                <a16:creationId xmlns:a16="http://schemas.microsoft.com/office/drawing/2014/main" id="{6DF3160F-A7E5-4B70-91C4-F147F0BB45AB}"/>
              </a:ext>
            </a:extLst>
          </p:cNvPr>
          <p:cNvSpPr/>
          <p:nvPr/>
        </p:nvSpPr>
        <p:spPr>
          <a:xfrm flipH="1">
            <a:off x="7381843" y="1496900"/>
            <a:ext cx="2092480" cy="3514375"/>
          </a:xfrm>
          <a:prstGeom prst="rightBracket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21107</TotalTime>
  <Words>58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 - User</cp:lastModifiedBy>
  <cp:revision>1852</cp:revision>
  <dcterms:created xsi:type="dcterms:W3CDTF">2020-04-19T11:34:46Z</dcterms:created>
  <dcterms:modified xsi:type="dcterms:W3CDTF">2022-01-17T12:21:03Z</dcterms:modified>
</cp:coreProperties>
</file>