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950" r:id="rId3"/>
    <p:sldId id="981" r:id="rId4"/>
    <p:sldId id="982" r:id="rId5"/>
    <p:sldId id="983" r:id="rId6"/>
    <p:sldId id="985" r:id="rId7"/>
    <p:sldId id="883" r:id="rId8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807E3"/>
    <a:srgbClr val="000066"/>
    <a:srgbClr val="006600"/>
    <a:srgbClr val="FFCCFF"/>
    <a:srgbClr val="99FFCC"/>
    <a:srgbClr val="CCFFFF"/>
    <a:srgbClr val="FF99FF"/>
    <a:srgbClr val="FFFF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E5639C5-E219-4F0E-BD2D-420D7C1E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3"/>
            <a:ext cx="2523784" cy="2997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50144B-44C6-45C8-96EB-B45B467E2D21}"/>
              </a:ext>
            </a:extLst>
          </p:cNvPr>
          <p:cNvSpPr/>
          <p:nvPr/>
        </p:nvSpPr>
        <p:spPr>
          <a:xfrm>
            <a:off x="9101147" y="5398219"/>
            <a:ext cx="32983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437EC53-9D36-47AD-9149-35BB56D7133B}"/>
              </a:ext>
            </a:extLst>
          </p:cNvPr>
          <p:cNvSpPr/>
          <p:nvPr/>
        </p:nvSpPr>
        <p:spPr>
          <a:xfrm>
            <a:off x="1846555" y="2048139"/>
            <a:ext cx="2972786" cy="1676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A20F4E-7B88-4231-ACA0-C7460FB4F4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45178" r="29863" b="20035"/>
          <a:stretch/>
        </p:blipFill>
        <p:spPr>
          <a:xfrm flipH="1">
            <a:off x="1013552" y="183263"/>
            <a:ext cx="4048270" cy="4358391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CA7FA6-F8C9-4C42-BC86-8CF8804B8231}"/>
              </a:ext>
            </a:extLst>
          </p:cNvPr>
          <p:cNvSpPr/>
          <p:nvPr/>
        </p:nvSpPr>
        <p:spPr>
          <a:xfrm>
            <a:off x="664983" y="3065207"/>
            <a:ext cx="1181572" cy="57900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257978C-47A5-42A7-86BF-8D9D9A128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6" y="2893078"/>
            <a:ext cx="4247621" cy="3781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4229188" y="425281"/>
            <a:ext cx="712068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ru-RU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00B050"/>
                </a:solidFill>
              </a:rPr>
              <a:t>Navbatda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turishni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bilasizmi</a:t>
            </a:r>
            <a:r>
              <a:rPr lang="en-US" sz="4400" b="1" dirty="0">
                <a:solidFill>
                  <a:srgbClr val="00B050"/>
                </a:solidFill>
              </a:rPr>
              <a:t>?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71DAC5A2-A189-411B-91A9-764E9CE3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59689" y="2914038"/>
            <a:ext cx="4204284" cy="3781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71376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D85CC8-C762-4F9E-BF29-C84EC57B0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14" t="19383" r="74442" b="68285"/>
          <a:stretch/>
        </p:blipFill>
        <p:spPr>
          <a:xfrm>
            <a:off x="452493" y="1037046"/>
            <a:ext cx="3803548" cy="4365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0DDFEB-04AE-44EB-B797-298671E3CE19}"/>
              </a:ext>
            </a:extLst>
          </p:cNvPr>
          <p:cNvSpPr txBox="1"/>
          <p:nvPr/>
        </p:nvSpPr>
        <p:spPr>
          <a:xfrm>
            <a:off x="816385" y="734137"/>
            <a:ext cx="100862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solidFill>
                  <a:srgbClr val="000066"/>
                </a:solidFill>
              </a:rPr>
              <a:t>“Ikki yo‘l” hikoyasini tinglang.</a:t>
            </a:r>
            <a:endParaRPr lang="ru-RU" sz="4400" b="1" dirty="0">
              <a:solidFill>
                <a:srgbClr val="000066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E441FA6-94CA-4F13-8FB1-49BC81E679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45178" r="29863" b="20035"/>
          <a:stretch/>
        </p:blipFill>
        <p:spPr>
          <a:xfrm flipH="1">
            <a:off x="4136710" y="1965607"/>
            <a:ext cx="2852867" cy="3071413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3DFF5FB3-B8B1-4570-AADB-6A18D9700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58" y="3742256"/>
            <a:ext cx="2993352" cy="2664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C6475918-037C-4146-9068-1AA614D54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3896" y="3742256"/>
            <a:ext cx="2962812" cy="2664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72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0172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EA6D613-B1D4-4D32-957D-8057A77AD0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2" t="37929" r="76335" b="51456"/>
          <a:stretch/>
        </p:blipFill>
        <p:spPr>
          <a:xfrm>
            <a:off x="-206171" y="-94342"/>
            <a:ext cx="1529317" cy="129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85F7F2A-9E41-4493-BD96-155AB88D9317}"/>
              </a:ext>
            </a:extLst>
          </p:cNvPr>
          <p:cNvSpPr txBox="1"/>
          <p:nvPr/>
        </p:nvSpPr>
        <p:spPr>
          <a:xfrm>
            <a:off x="997258" y="273294"/>
            <a:ext cx="11023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66"/>
                </a:solidFill>
              </a:rPr>
              <a:t>Bir-</a:t>
            </a:r>
            <a:r>
              <a:rPr lang="en-US" sz="3600" dirty="0" err="1">
                <a:solidFill>
                  <a:srgbClr val="000066"/>
                </a:solidFill>
              </a:rPr>
              <a:t>biriga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bog‘liq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gaplarni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to‘g‘ri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belgilab</a:t>
            </a:r>
            <a:r>
              <a:rPr lang="ru-RU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daftarga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yozing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97C966-71DE-4A07-8901-25F15A41F4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73" t="15622" r="21286" b="18028"/>
          <a:stretch/>
        </p:blipFill>
        <p:spPr>
          <a:xfrm>
            <a:off x="703503" y="941617"/>
            <a:ext cx="10491239" cy="5533970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996E834-BEFD-45C0-B562-62973BF9424A}"/>
              </a:ext>
            </a:extLst>
          </p:cNvPr>
          <p:cNvCxnSpPr/>
          <p:nvPr/>
        </p:nvCxnSpPr>
        <p:spPr>
          <a:xfrm>
            <a:off x="6212188" y="4669653"/>
            <a:ext cx="639192" cy="0"/>
          </a:xfrm>
          <a:prstGeom prst="straightConnector1">
            <a:avLst/>
          </a:prstGeom>
          <a:ln w="76200"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5B46149-B567-4C28-AE16-8831DF97B4ED}"/>
              </a:ext>
            </a:extLst>
          </p:cNvPr>
          <p:cNvCxnSpPr>
            <a:cxnSpLocks/>
          </p:cNvCxnSpPr>
          <p:nvPr/>
        </p:nvCxnSpPr>
        <p:spPr>
          <a:xfrm flipH="1">
            <a:off x="571966" y="1531738"/>
            <a:ext cx="72007" cy="4575001"/>
          </a:xfrm>
          <a:prstGeom prst="straightConnector1">
            <a:avLst/>
          </a:prstGeom>
          <a:ln w="76200"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AF98D96-36F4-4AD2-A1B6-F135D630FC71}"/>
              </a:ext>
            </a:extLst>
          </p:cNvPr>
          <p:cNvCxnSpPr>
            <a:cxnSpLocks/>
          </p:cNvCxnSpPr>
          <p:nvPr/>
        </p:nvCxnSpPr>
        <p:spPr>
          <a:xfrm flipV="1">
            <a:off x="5456808" y="3355759"/>
            <a:ext cx="535619" cy="213063"/>
          </a:xfrm>
          <a:prstGeom prst="straightConnector1">
            <a:avLst/>
          </a:prstGeom>
          <a:ln w="76200"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8B56615-294C-4F96-B498-36AEC88145E5}"/>
              </a:ext>
            </a:extLst>
          </p:cNvPr>
          <p:cNvCxnSpPr>
            <a:cxnSpLocks/>
          </p:cNvCxnSpPr>
          <p:nvPr/>
        </p:nvCxnSpPr>
        <p:spPr>
          <a:xfrm flipV="1">
            <a:off x="4945252" y="1419304"/>
            <a:ext cx="732218" cy="1020118"/>
          </a:xfrm>
          <a:prstGeom prst="straightConnector1">
            <a:avLst/>
          </a:prstGeom>
          <a:ln w="76200"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4B6F9E15-8A53-4B96-9344-8A31D1621D5D}"/>
              </a:ext>
            </a:extLst>
          </p:cNvPr>
          <p:cNvCxnSpPr>
            <a:cxnSpLocks/>
          </p:cNvCxnSpPr>
          <p:nvPr/>
        </p:nvCxnSpPr>
        <p:spPr>
          <a:xfrm flipV="1">
            <a:off x="582334" y="1503311"/>
            <a:ext cx="545987" cy="120746"/>
          </a:xfrm>
          <a:prstGeom prst="straightConnector1">
            <a:avLst/>
          </a:prstGeom>
          <a:ln w="76200"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D26A7CFA-C800-4B4E-8A95-F8B5CD840FCF}"/>
              </a:ext>
            </a:extLst>
          </p:cNvPr>
          <p:cNvCxnSpPr>
            <a:cxnSpLocks/>
          </p:cNvCxnSpPr>
          <p:nvPr/>
        </p:nvCxnSpPr>
        <p:spPr>
          <a:xfrm>
            <a:off x="518553" y="6041146"/>
            <a:ext cx="1617290" cy="16217"/>
          </a:xfrm>
          <a:prstGeom prst="straightConnector1">
            <a:avLst/>
          </a:prstGeom>
          <a:ln w="76200"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4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3965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3AD314-4CE1-493E-BD3F-8F87A17494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95" t="22265" r="76335" b="64919"/>
          <a:stretch/>
        </p:blipFill>
        <p:spPr>
          <a:xfrm>
            <a:off x="-64379" y="0"/>
            <a:ext cx="1303752" cy="132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C6E2E0-0C37-45A5-97C9-27A2F59FA09B}"/>
              </a:ext>
            </a:extLst>
          </p:cNvPr>
          <p:cNvSpPr txBox="1"/>
          <p:nvPr/>
        </p:nvSpPr>
        <p:spPr>
          <a:xfrm>
            <a:off x="765148" y="167284"/>
            <a:ext cx="102725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0066"/>
                </a:solidFill>
              </a:rPr>
              <a:t>Rasmlarga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qarang</a:t>
            </a:r>
            <a:r>
              <a:rPr lang="en-US" sz="4000" dirty="0">
                <a:solidFill>
                  <a:srgbClr val="000066"/>
                </a:solidFill>
              </a:rPr>
              <a:t>. </a:t>
            </a:r>
            <a:r>
              <a:rPr lang="en-US" sz="4000" dirty="0" err="1">
                <a:solidFill>
                  <a:srgbClr val="000066"/>
                </a:solidFill>
              </a:rPr>
              <a:t>Rasmdagi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odamlarning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endParaRPr lang="ru-RU" sz="4000" dirty="0">
              <a:solidFill>
                <a:srgbClr val="000066"/>
              </a:solidFill>
            </a:endParaRPr>
          </a:p>
          <a:p>
            <a:pPr algn="ctr"/>
            <a:r>
              <a:rPr lang="en-US" sz="4000" dirty="0" err="1">
                <a:solidFill>
                  <a:srgbClr val="000066"/>
                </a:solidFill>
              </a:rPr>
              <a:t>suhbatini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yozing</a:t>
            </a:r>
            <a:r>
              <a:rPr lang="en-US" sz="4000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79B5D8E-DB4A-4059-AF8E-1010A8E53DEF}"/>
              </a:ext>
            </a:extLst>
          </p:cNvPr>
          <p:cNvSpPr/>
          <p:nvPr/>
        </p:nvSpPr>
        <p:spPr>
          <a:xfrm>
            <a:off x="10946167" y="4394028"/>
            <a:ext cx="630315" cy="89706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66437D-FCC2-4CFC-8BAD-078DC434FD1E}"/>
              </a:ext>
            </a:extLst>
          </p:cNvPr>
          <p:cNvSpPr txBox="1"/>
          <p:nvPr/>
        </p:nvSpPr>
        <p:spPr>
          <a:xfrm>
            <a:off x="1011130" y="1328450"/>
            <a:ext cx="102725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3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Latn-UZ" sz="36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Dilorom navbatini kutib turmadi, chunki</a:t>
            </a:r>
            <a:endParaRPr lang="ru-RU" sz="36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6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</a:t>
            </a:r>
            <a:endParaRPr lang="ru-RU" sz="36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600" dirty="0">
                <a:solidFill>
                  <a:srgbClr val="0807E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z-Latn-UZ" sz="3600" dirty="0">
                <a:solidFill>
                  <a:srgbClr val="0807E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Dilorom sabr bilan navbatini kutdi</a:t>
            </a:r>
            <a:r>
              <a:rPr lang="en-US" sz="3600" dirty="0">
                <a:solidFill>
                  <a:srgbClr val="0807E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z-Latn-UZ" sz="3600" dirty="0">
                <a:solidFill>
                  <a:srgbClr val="0807E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807E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z-Latn-UZ" sz="3600" dirty="0">
                <a:solidFill>
                  <a:srgbClr val="0807E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ababi</a:t>
            </a:r>
            <a:endParaRPr lang="ru-RU" sz="3600" dirty="0">
              <a:solidFill>
                <a:srgbClr val="0807E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600" dirty="0">
                <a:solidFill>
                  <a:srgbClr val="0807E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</a:t>
            </a:r>
            <a:r>
              <a:rPr lang="uz-Latn-UZ" sz="3600" dirty="0">
                <a:solidFill>
                  <a:srgbClr val="0807E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807E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6D22BB-C8FD-4C8E-9E57-6E44EA36BD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82" t="36505" r="31189" b="24065"/>
          <a:stretch/>
        </p:blipFill>
        <p:spPr>
          <a:xfrm>
            <a:off x="2263048" y="3543763"/>
            <a:ext cx="6500345" cy="309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388C082-CAB0-475B-ADA8-97A910130523}"/>
              </a:ext>
            </a:extLst>
          </p:cNvPr>
          <p:cNvSpPr/>
          <p:nvPr/>
        </p:nvSpPr>
        <p:spPr>
          <a:xfrm>
            <a:off x="6096000" y="3562170"/>
            <a:ext cx="2799425" cy="3191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1BD4F89-DE17-4E07-BD6F-4976AC1456BA}"/>
              </a:ext>
            </a:extLst>
          </p:cNvPr>
          <p:cNvSpPr/>
          <p:nvPr/>
        </p:nvSpPr>
        <p:spPr>
          <a:xfrm>
            <a:off x="8345010" y="5838551"/>
            <a:ext cx="763479" cy="3191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0EA0668-E700-451A-8A0F-B5810BB444CE}"/>
              </a:ext>
            </a:extLst>
          </p:cNvPr>
          <p:cNvSpPr/>
          <p:nvPr/>
        </p:nvSpPr>
        <p:spPr>
          <a:xfrm>
            <a:off x="5383945" y="3593868"/>
            <a:ext cx="763479" cy="3191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839365D-4873-4D60-825B-885A54FF733A}"/>
              </a:ext>
            </a:extLst>
          </p:cNvPr>
          <p:cNvSpPr/>
          <p:nvPr/>
        </p:nvSpPr>
        <p:spPr>
          <a:xfrm>
            <a:off x="4114808" y="3558290"/>
            <a:ext cx="763479" cy="3191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A91D936-BFA1-479B-9B09-24B3C96119E6}"/>
              </a:ext>
            </a:extLst>
          </p:cNvPr>
          <p:cNvSpPr/>
          <p:nvPr/>
        </p:nvSpPr>
        <p:spPr>
          <a:xfrm>
            <a:off x="3371394" y="3585790"/>
            <a:ext cx="763479" cy="3191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6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3965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3AD314-4CE1-493E-BD3F-8F87A17494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95" t="22265" r="76335" b="64919"/>
          <a:stretch/>
        </p:blipFill>
        <p:spPr>
          <a:xfrm>
            <a:off x="-64379" y="0"/>
            <a:ext cx="1303752" cy="132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C6E2E0-0C37-45A5-97C9-27A2F59FA09B}"/>
              </a:ext>
            </a:extLst>
          </p:cNvPr>
          <p:cNvSpPr txBox="1"/>
          <p:nvPr/>
        </p:nvSpPr>
        <p:spPr>
          <a:xfrm>
            <a:off x="765148" y="167284"/>
            <a:ext cx="102725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0066"/>
                </a:solidFill>
              </a:rPr>
              <a:t>Rasmlarga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qarang</a:t>
            </a:r>
            <a:r>
              <a:rPr lang="en-US" sz="4000" dirty="0">
                <a:solidFill>
                  <a:srgbClr val="000066"/>
                </a:solidFill>
              </a:rPr>
              <a:t>. </a:t>
            </a:r>
            <a:r>
              <a:rPr lang="en-US" sz="4000" dirty="0" err="1">
                <a:solidFill>
                  <a:srgbClr val="000066"/>
                </a:solidFill>
              </a:rPr>
              <a:t>Rasmdagi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odamlarning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endParaRPr lang="ru-RU" sz="4000" dirty="0">
              <a:solidFill>
                <a:srgbClr val="000066"/>
              </a:solidFill>
            </a:endParaRPr>
          </a:p>
          <a:p>
            <a:pPr algn="ctr"/>
            <a:r>
              <a:rPr lang="en-US" sz="4000" dirty="0" err="1">
                <a:solidFill>
                  <a:srgbClr val="000066"/>
                </a:solidFill>
              </a:rPr>
              <a:t>suhbatini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yozing</a:t>
            </a:r>
            <a:r>
              <a:rPr lang="en-US" sz="4000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79B5D8E-DB4A-4059-AF8E-1010A8E53DEF}"/>
              </a:ext>
            </a:extLst>
          </p:cNvPr>
          <p:cNvSpPr/>
          <p:nvPr/>
        </p:nvSpPr>
        <p:spPr>
          <a:xfrm>
            <a:off x="10946167" y="4394028"/>
            <a:ext cx="630315" cy="89706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66437D-FCC2-4CFC-8BAD-078DC434FD1E}"/>
              </a:ext>
            </a:extLst>
          </p:cNvPr>
          <p:cNvSpPr txBox="1"/>
          <p:nvPr/>
        </p:nvSpPr>
        <p:spPr>
          <a:xfrm>
            <a:off x="1011130" y="1328450"/>
            <a:ext cx="102725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z-Latn-UZ" sz="36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Dilorom ovqatsiz qoldi, chunki</a:t>
            </a:r>
            <a:endParaRPr lang="ru-RU" sz="3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</a:t>
            </a:r>
            <a:endParaRPr lang="ru-RU" sz="3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uz-Latn-UZ" sz="36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Dilorom direktordan maqtov eshitdi</a:t>
            </a:r>
            <a:r>
              <a:rPr lang="en-US" sz="36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z-Latn-UZ" sz="360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ababi</a:t>
            </a:r>
            <a:endParaRPr lang="ru-RU" sz="3600" dirty="0">
              <a:solidFill>
                <a:srgbClr val="00B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</a:t>
            </a:r>
            <a:endParaRPr lang="ru-RU" sz="3600" dirty="0">
              <a:solidFill>
                <a:srgbClr val="0807E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6D22BB-C8FD-4C8E-9E57-6E44EA36BD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82" t="36505" r="31189" b="24065"/>
          <a:stretch/>
        </p:blipFill>
        <p:spPr>
          <a:xfrm>
            <a:off x="2263048" y="3543763"/>
            <a:ext cx="6500345" cy="309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388C082-CAB0-475B-ADA8-97A910130523}"/>
              </a:ext>
            </a:extLst>
          </p:cNvPr>
          <p:cNvSpPr/>
          <p:nvPr/>
        </p:nvSpPr>
        <p:spPr>
          <a:xfrm>
            <a:off x="6096000" y="3553292"/>
            <a:ext cx="2799425" cy="3191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1BD4F89-DE17-4E07-BD6F-4976AC1456BA}"/>
              </a:ext>
            </a:extLst>
          </p:cNvPr>
          <p:cNvSpPr/>
          <p:nvPr/>
        </p:nvSpPr>
        <p:spPr>
          <a:xfrm>
            <a:off x="8345010" y="5838551"/>
            <a:ext cx="763479" cy="3191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0EA0668-E700-451A-8A0F-B5810BB444CE}"/>
              </a:ext>
            </a:extLst>
          </p:cNvPr>
          <p:cNvSpPr/>
          <p:nvPr/>
        </p:nvSpPr>
        <p:spPr>
          <a:xfrm>
            <a:off x="5383945" y="3593868"/>
            <a:ext cx="763479" cy="3191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839365D-4873-4D60-825B-885A54FF733A}"/>
              </a:ext>
            </a:extLst>
          </p:cNvPr>
          <p:cNvSpPr/>
          <p:nvPr/>
        </p:nvSpPr>
        <p:spPr>
          <a:xfrm>
            <a:off x="4114808" y="3549412"/>
            <a:ext cx="763479" cy="3191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A91D936-BFA1-479B-9B09-24B3C96119E6}"/>
              </a:ext>
            </a:extLst>
          </p:cNvPr>
          <p:cNvSpPr/>
          <p:nvPr/>
        </p:nvSpPr>
        <p:spPr>
          <a:xfrm>
            <a:off x="3371394" y="3585790"/>
            <a:ext cx="763479" cy="3191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8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21133</TotalTime>
  <Words>99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 - User</cp:lastModifiedBy>
  <cp:revision>1854</cp:revision>
  <dcterms:created xsi:type="dcterms:W3CDTF">2020-04-19T11:34:46Z</dcterms:created>
  <dcterms:modified xsi:type="dcterms:W3CDTF">2022-01-17T15:56:49Z</dcterms:modified>
</cp:coreProperties>
</file>