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84" r:id="rId4"/>
    <p:sldId id="986" r:id="rId5"/>
    <p:sldId id="987" r:id="rId6"/>
    <p:sldId id="988" r:id="rId7"/>
    <p:sldId id="981" r:id="rId8"/>
    <p:sldId id="982" r:id="rId9"/>
    <p:sldId id="983" r:id="rId10"/>
    <p:sldId id="883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00FF"/>
    <a:srgbClr val="000066"/>
    <a:srgbClr val="006600"/>
    <a:srgbClr val="FFCCFF"/>
    <a:srgbClr val="99FFCC"/>
    <a:srgbClr val="CCFFFF"/>
    <a:srgbClr val="FF99FF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29188" y="425281"/>
            <a:ext cx="71206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9ACE00-297E-47C7-993F-80694E48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7" y="2146015"/>
            <a:ext cx="8344947" cy="427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o‘ynashmoqda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FA7C96-08C3-48BA-8EDC-73E55D355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7" b="8087"/>
          <a:stretch/>
        </p:blipFill>
        <p:spPr bwMode="auto">
          <a:xfrm>
            <a:off x="1058139" y="1347598"/>
            <a:ext cx="9702800" cy="480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o‘ynashmoqda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D9A8E55-D0D9-4AD5-A160-29B5C2F26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18454"/>
          <a:stretch/>
        </p:blipFill>
        <p:spPr bwMode="auto">
          <a:xfrm>
            <a:off x="1392072" y="1239585"/>
            <a:ext cx="9222032" cy="501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o‘ynashmoqda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288E75-0223-4899-9CC1-A964B8FB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9"/>
          <a:stretch/>
        </p:blipFill>
        <p:spPr bwMode="auto">
          <a:xfrm>
            <a:off x="2498667" y="1359663"/>
            <a:ext cx="7065007" cy="49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o‘ynashmoqda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038DA47-A2F9-44AD-9D27-3E421653F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 b="21531"/>
          <a:stretch/>
        </p:blipFill>
        <p:spPr bwMode="auto">
          <a:xfrm>
            <a:off x="1281682" y="1129188"/>
            <a:ext cx="9307466" cy="49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5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376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DDFEB-04AE-44EB-B797-298671E3CE19}"/>
              </a:ext>
            </a:extLst>
          </p:cNvPr>
          <p:cNvSpPr txBox="1"/>
          <p:nvPr/>
        </p:nvSpPr>
        <p:spPr>
          <a:xfrm>
            <a:off x="665826" y="241095"/>
            <a:ext cx="10086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</a:rPr>
              <a:t>“</a:t>
            </a:r>
            <a:r>
              <a:rPr lang="en-US" sz="4400" b="1" dirty="0" err="1">
                <a:solidFill>
                  <a:srgbClr val="000066"/>
                </a:solidFill>
              </a:rPr>
              <a:t>Navbat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bilan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javob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ber</a:t>
            </a:r>
            <a:r>
              <a:rPr lang="en-US" sz="4400" b="1" dirty="0">
                <a:solidFill>
                  <a:srgbClr val="000066"/>
                </a:solidFill>
              </a:rPr>
              <a:t>” </a:t>
            </a:r>
            <a:r>
              <a:rPr lang="en-US" sz="4400" b="1" dirty="0" err="1">
                <a:solidFill>
                  <a:srgbClr val="000066"/>
                </a:solidFill>
              </a:rPr>
              <a:t>o‘yini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3" name="Блок-схема: документ 2">
            <a:extLst>
              <a:ext uri="{FF2B5EF4-FFF2-40B4-BE49-F238E27FC236}">
                <a16:creationId xmlns:a16="http://schemas.microsoft.com/office/drawing/2014/main" id="{31DA10FC-8329-40B7-B60E-F76E577372D8}"/>
              </a:ext>
            </a:extLst>
          </p:cNvPr>
          <p:cNvSpPr/>
          <p:nvPr/>
        </p:nvSpPr>
        <p:spPr>
          <a:xfrm>
            <a:off x="8700118" y="896621"/>
            <a:ext cx="2896240" cy="719009"/>
          </a:xfrm>
          <a:prstGeom prst="flowChartDocumen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331260-FDD9-4097-B4B5-E6B72F2638E1}"/>
              </a:ext>
            </a:extLst>
          </p:cNvPr>
          <p:cNvSpPr txBox="1"/>
          <p:nvPr/>
        </p:nvSpPr>
        <p:spPr>
          <a:xfrm>
            <a:off x="8271978" y="836455"/>
            <a:ext cx="357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</a:rPr>
              <a:t>O‘yin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shartlari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237B2-9F24-4CBB-AD54-FCDF6975B42C}"/>
              </a:ext>
            </a:extLst>
          </p:cNvPr>
          <p:cNvSpPr txBox="1"/>
          <p:nvPr/>
        </p:nvSpPr>
        <p:spPr>
          <a:xfrm>
            <a:off x="508985" y="1136431"/>
            <a:ext cx="112547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Sinf</a:t>
            </a:r>
            <a:r>
              <a:rPr lang="en-US" sz="3200" dirty="0">
                <a:solidFill>
                  <a:srgbClr val="000066"/>
                </a:solidFill>
              </a:rPr>
              <a:t> 2 ta </a:t>
            </a:r>
            <a:r>
              <a:rPr lang="en-US" sz="3200" dirty="0" err="1">
                <a:solidFill>
                  <a:srgbClr val="000066"/>
                </a:solidFill>
              </a:rPr>
              <a:t>guruhga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bo‘linadi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66"/>
                </a:solidFill>
              </a:rPr>
              <a:t>Har </a:t>
            </a:r>
            <a:r>
              <a:rPr lang="en-US" sz="3200" dirty="0" err="1">
                <a:solidFill>
                  <a:srgbClr val="000066"/>
                </a:solidFill>
              </a:rPr>
              <a:t>bir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guruh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ichida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qur’a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tashlab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navbatini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aniqlab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oladi</a:t>
            </a:r>
            <a:r>
              <a:rPr lang="en-US" sz="3200" dirty="0">
                <a:solidFill>
                  <a:srgbClr val="000066"/>
                </a:solidFill>
              </a:rPr>
              <a:t>. Har </a:t>
            </a:r>
            <a:r>
              <a:rPr lang="en-US" sz="3200" dirty="0" err="1">
                <a:solidFill>
                  <a:srgbClr val="000066"/>
                </a:solidFill>
              </a:rPr>
              <a:t>bir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o‘quvchi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o‘zidan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oldingi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o‘zidan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keyingi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navbatda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o‘quvchini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aniq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bilishi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shart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O‘qituvchi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dirty="0">
                <a:solidFill>
                  <a:srgbClr val="000066"/>
                </a:solidFill>
              </a:rPr>
              <a:t>1-guruhga </a:t>
            </a:r>
            <a:r>
              <a:rPr lang="en-US" sz="3200" dirty="0" err="1">
                <a:solidFill>
                  <a:srgbClr val="000066"/>
                </a:solidFill>
              </a:rPr>
              <a:t>topishmoq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Topishmoqning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javobi</a:t>
            </a:r>
            <a:r>
              <a:rPr lang="en-US" sz="3200" dirty="0">
                <a:solidFill>
                  <a:srgbClr val="000066"/>
                </a:solidFill>
              </a:rPr>
              <a:t> 1-guruhdagi </a:t>
            </a:r>
            <a:r>
              <a:rPr lang="en-US" sz="3200" dirty="0" err="1">
                <a:solidFill>
                  <a:srgbClr val="000066"/>
                </a:solidFill>
              </a:rPr>
              <a:t>bolalardan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navbat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bilan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so‘raladi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Javobni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topgan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o‘quvchi</a:t>
            </a:r>
            <a:r>
              <a:rPr lang="en-US" sz="3200" dirty="0">
                <a:solidFill>
                  <a:srgbClr val="000066"/>
                </a:solidFill>
              </a:rPr>
              <a:t> 2-guruhga </a:t>
            </a:r>
            <a:r>
              <a:rPr lang="en-US" sz="3200" dirty="0" err="1">
                <a:solidFill>
                  <a:srgbClr val="000066"/>
                </a:solidFill>
              </a:rPr>
              <a:t>topishmoq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aytadi</a:t>
            </a:r>
            <a:r>
              <a:rPr lang="en-US" sz="3200" dirty="0">
                <a:solidFill>
                  <a:srgbClr val="000066"/>
                </a:solidFill>
              </a:rPr>
              <a:t>. 2-guruhdan </a:t>
            </a:r>
            <a:r>
              <a:rPr lang="en-US" sz="3200" dirty="0" err="1">
                <a:solidFill>
                  <a:srgbClr val="000066"/>
                </a:solidFill>
              </a:rPr>
              <a:t>topishmoqning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javobini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topgan</a:t>
            </a:r>
            <a:r>
              <a:rPr lang="en-US" sz="3200" dirty="0">
                <a:solidFill>
                  <a:srgbClr val="000066"/>
                </a:solidFill>
              </a:rPr>
              <a:t> bola 1-guruhdagi </a:t>
            </a:r>
            <a:r>
              <a:rPr lang="en-US" sz="3200" dirty="0" err="1">
                <a:solidFill>
                  <a:srgbClr val="000066"/>
                </a:solidFill>
              </a:rPr>
              <a:t>topishmoq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boladan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keyingi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navbatda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bolaga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topishmoq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aytadi</a:t>
            </a:r>
            <a:r>
              <a:rPr lang="en-US" sz="3200" dirty="0">
                <a:solidFill>
                  <a:srgbClr val="000066"/>
                </a:solidFill>
              </a:rPr>
              <a:t>. Shu tariqa </a:t>
            </a:r>
            <a:r>
              <a:rPr lang="en-US" sz="3200" dirty="0" err="1">
                <a:solidFill>
                  <a:srgbClr val="000066"/>
                </a:solidFill>
              </a:rPr>
              <a:t>o‘yin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davom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etadi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O‘quvchilar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navbatga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amal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holda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javob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berishilari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lozim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87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4014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окумент 12">
            <a:extLst>
              <a:ext uri="{FF2B5EF4-FFF2-40B4-BE49-F238E27FC236}">
                <a16:creationId xmlns:a16="http://schemas.microsoft.com/office/drawing/2014/main" id="{72E7702F-CA26-4E78-8F0E-BC397B66C0BE}"/>
              </a:ext>
            </a:extLst>
          </p:cNvPr>
          <p:cNvSpPr/>
          <p:nvPr/>
        </p:nvSpPr>
        <p:spPr>
          <a:xfrm rot="21113975">
            <a:off x="479647" y="576686"/>
            <a:ext cx="3703331" cy="719009"/>
          </a:xfrm>
          <a:prstGeom prst="flowChartDocumen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2A83-0E82-4F7D-8607-908BB9F468E5}"/>
              </a:ext>
            </a:extLst>
          </p:cNvPr>
          <p:cNvSpPr txBox="1"/>
          <p:nvPr/>
        </p:nvSpPr>
        <p:spPr>
          <a:xfrm rot="20955845">
            <a:off x="374365" y="468991"/>
            <a:ext cx="3572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O‘yin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shartlari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документ 7">
            <a:extLst>
              <a:ext uri="{FF2B5EF4-FFF2-40B4-BE49-F238E27FC236}">
                <a16:creationId xmlns:a16="http://schemas.microsoft.com/office/drawing/2014/main" id="{124CEB2A-2610-4398-A8BF-BFD1E32A905F}"/>
              </a:ext>
            </a:extLst>
          </p:cNvPr>
          <p:cNvSpPr/>
          <p:nvPr/>
        </p:nvSpPr>
        <p:spPr>
          <a:xfrm>
            <a:off x="671632" y="1656046"/>
            <a:ext cx="9286043" cy="1323439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860641-1C53-417F-AC6B-0557B5CFCCAF}"/>
              </a:ext>
            </a:extLst>
          </p:cNvPr>
          <p:cNvSpPr txBox="1"/>
          <p:nvPr/>
        </p:nvSpPr>
        <p:spPr>
          <a:xfrm>
            <a:off x="614038" y="1573212"/>
            <a:ext cx="10963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Javob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berishda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navbatga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amal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qilmagan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o‘quvchi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o‘yindan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chetlatiladi</a:t>
            </a:r>
            <a:r>
              <a:rPr lang="en-US" sz="4000" b="1" dirty="0">
                <a:solidFill>
                  <a:srgbClr val="0807E3"/>
                </a:solidFill>
              </a:rPr>
              <a:t>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1" name="Блок-схема: документ 20">
            <a:extLst>
              <a:ext uri="{FF2B5EF4-FFF2-40B4-BE49-F238E27FC236}">
                <a16:creationId xmlns:a16="http://schemas.microsoft.com/office/drawing/2014/main" id="{5479BA21-7179-430F-9567-F442AEB2E187}"/>
              </a:ext>
            </a:extLst>
          </p:cNvPr>
          <p:cNvSpPr/>
          <p:nvPr/>
        </p:nvSpPr>
        <p:spPr>
          <a:xfrm>
            <a:off x="1419247" y="3291523"/>
            <a:ext cx="9775400" cy="1323439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6069B-884C-4B17-A2D4-7EEF189F9E30}"/>
              </a:ext>
            </a:extLst>
          </p:cNvPr>
          <p:cNvSpPr txBox="1"/>
          <p:nvPr/>
        </p:nvSpPr>
        <p:spPr>
          <a:xfrm>
            <a:off x="1380873" y="3291524"/>
            <a:ext cx="9664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C00000"/>
                </a:solidFill>
              </a:rPr>
              <a:t>Sinfdoshining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javobiga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aralashgan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o‘quvchi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o‘yindan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chetlatiladi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2" name="Блок-схема: документ 21">
            <a:extLst>
              <a:ext uri="{FF2B5EF4-FFF2-40B4-BE49-F238E27FC236}">
                <a16:creationId xmlns:a16="http://schemas.microsoft.com/office/drawing/2014/main" id="{1D20F46B-10F3-4CA2-8F75-F5C3AE82222F}"/>
              </a:ext>
            </a:extLst>
          </p:cNvPr>
          <p:cNvSpPr/>
          <p:nvPr/>
        </p:nvSpPr>
        <p:spPr>
          <a:xfrm>
            <a:off x="2276586" y="4877507"/>
            <a:ext cx="9481200" cy="1323439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055E24-0F48-4CB7-8681-C465D275154D}"/>
              </a:ext>
            </a:extLst>
          </p:cNvPr>
          <p:cNvSpPr txBox="1"/>
          <p:nvPr/>
        </p:nvSpPr>
        <p:spPr>
          <a:xfrm>
            <a:off x="2405212" y="4815023"/>
            <a:ext cx="9664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B050"/>
                </a:solidFill>
              </a:rPr>
              <a:t>Navbatini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unutib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qo‘ygan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o‘quvchi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o‘yindan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chetlatiladi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3966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33C9B1-586D-43D2-9E1E-BFBBCFC7B194}"/>
              </a:ext>
            </a:extLst>
          </p:cNvPr>
          <p:cNvSpPr txBox="1"/>
          <p:nvPr/>
        </p:nvSpPr>
        <p:spPr>
          <a:xfrm>
            <a:off x="1464817" y="378175"/>
            <a:ext cx="101649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Rasmli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diktant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So‘roq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bering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javobini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yozing</a:t>
            </a:r>
            <a:r>
              <a:rPr lang="en-US" sz="3200" b="1" dirty="0">
                <a:solidFill>
                  <a:srgbClr val="000066"/>
                </a:solidFill>
              </a:rPr>
              <a:t>: </a:t>
            </a:r>
          </a:p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kim</a:t>
            </a:r>
            <a:r>
              <a:rPr lang="en-US" sz="3200" b="1" dirty="0">
                <a:solidFill>
                  <a:srgbClr val="00B0F0"/>
                </a:solidFill>
              </a:rPr>
              <a:t>?,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kimlar</a:t>
            </a:r>
            <a:r>
              <a:rPr lang="en-US" sz="3200" b="1" dirty="0">
                <a:solidFill>
                  <a:srgbClr val="FF00FF"/>
                </a:solidFill>
              </a:rPr>
              <a:t>?,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nima</a:t>
            </a:r>
            <a:r>
              <a:rPr lang="en-US" sz="3200" b="1" dirty="0">
                <a:solidFill>
                  <a:srgbClr val="00B050"/>
                </a:solidFill>
              </a:rPr>
              <a:t>?,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qanday</a:t>
            </a:r>
            <a:r>
              <a:rPr lang="en-US" sz="3200" b="1" dirty="0">
                <a:solidFill>
                  <a:srgbClr val="0807E3"/>
                </a:solidFill>
              </a:rPr>
              <a:t>?,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nechta</a:t>
            </a:r>
            <a:r>
              <a:rPr lang="en-US" sz="3200" b="1" dirty="0">
                <a:solidFill>
                  <a:srgbClr val="FF0000"/>
                </a:solidFill>
              </a:rPr>
              <a:t>?,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nima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qilyapti</a:t>
            </a:r>
            <a:r>
              <a:rPr lang="en-US" sz="3200" b="1" dirty="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03863-198B-491B-8C83-44048F126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9" t="50000" r="20995" b="24065"/>
          <a:stretch/>
        </p:blipFill>
        <p:spPr>
          <a:xfrm>
            <a:off x="623656" y="3047239"/>
            <a:ext cx="10804125" cy="309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C0729CA-3C86-4BE0-8E9F-8A4178540171}"/>
              </a:ext>
            </a:extLst>
          </p:cNvPr>
          <p:cNvSpPr/>
          <p:nvPr/>
        </p:nvSpPr>
        <p:spPr>
          <a:xfrm>
            <a:off x="10680984" y="4784876"/>
            <a:ext cx="948764" cy="1411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79B3F0-DFBB-4CF0-B464-2B176BD57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02" t="37929" r="76335" b="51456"/>
          <a:stretch/>
        </p:blipFill>
        <p:spPr>
          <a:xfrm>
            <a:off x="-96416" y="-31532"/>
            <a:ext cx="1932298" cy="163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2C886D-CA9B-430D-9834-077D46B5984F}"/>
              </a:ext>
            </a:extLst>
          </p:cNvPr>
          <p:cNvSpPr txBox="1"/>
          <p:nvPr/>
        </p:nvSpPr>
        <p:spPr>
          <a:xfrm>
            <a:off x="4506683" y="3048068"/>
            <a:ext cx="1660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FF"/>
                </a:solidFill>
              </a:rPr>
              <a:t>kimlar</a:t>
            </a:r>
            <a:r>
              <a:rPr lang="en-US" sz="3600" b="1" dirty="0">
                <a:solidFill>
                  <a:srgbClr val="FF00FF"/>
                </a:solidFill>
              </a:rPr>
              <a:t>?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585DBE-B255-4D12-B970-7AF63DA0F696}"/>
              </a:ext>
            </a:extLst>
          </p:cNvPr>
          <p:cNvSpPr txBox="1"/>
          <p:nvPr/>
        </p:nvSpPr>
        <p:spPr>
          <a:xfrm>
            <a:off x="6364724" y="2509459"/>
            <a:ext cx="2520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nima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qilyapti</a:t>
            </a:r>
            <a:r>
              <a:rPr lang="en-US" sz="3600" b="1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2CE992-359D-48B0-A45B-E487A772F14F}"/>
              </a:ext>
            </a:extLst>
          </p:cNvPr>
          <p:cNvSpPr txBox="1"/>
          <p:nvPr/>
        </p:nvSpPr>
        <p:spPr>
          <a:xfrm>
            <a:off x="1021774" y="2704616"/>
            <a:ext cx="1383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</a:rPr>
              <a:t>nima</a:t>
            </a:r>
            <a:r>
              <a:rPr lang="en-US" sz="3600" b="1" dirty="0">
                <a:solidFill>
                  <a:srgbClr val="00B050"/>
                </a:solidFill>
              </a:rPr>
              <a:t>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C78967-B106-4F22-8C26-CF4F1C0ED182}"/>
              </a:ext>
            </a:extLst>
          </p:cNvPr>
          <p:cNvSpPr txBox="1"/>
          <p:nvPr/>
        </p:nvSpPr>
        <p:spPr>
          <a:xfrm>
            <a:off x="9044824" y="4218747"/>
            <a:ext cx="1947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807E3"/>
                </a:solidFill>
              </a:rPr>
              <a:t>qanday</a:t>
            </a:r>
            <a:r>
              <a:rPr lang="en-US" sz="3600" b="1" dirty="0">
                <a:solidFill>
                  <a:srgbClr val="0807E3"/>
                </a:solidFill>
              </a:rPr>
              <a:t>?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1FC709-D0B8-4BD3-B443-8EB5FAD8FEBD}"/>
              </a:ext>
            </a:extLst>
          </p:cNvPr>
          <p:cNvSpPr txBox="1"/>
          <p:nvPr/>
        </p:nvSpPr>
        <p:spPr>
          <a:xfrm>
            <a:off x="9716232" y="2550045"/>
            <a:ext cx="1758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nechta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3F05DB-70BF-494E-9923-408F4FF00C70}"/>
              </a:ext>
            </a:extLst>
          </p:cNvPr>
          <p:cNvSpPr txBox="1"/>
          <p:nvPr/>
        </p:nvSpPr>
        <p:spPr>
          <a:xfrm>
            <a:off x="2835222" y="2728497"/>
            <a:ext cx="1660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FF"/>
                </a:solidFill>
              </a:rPr>
              <a:t>kim</a:t>
            </a:r>
            <a:r>
              <a:rPr lang="en-US" sz="3600" b="1" dirty="0">
                <a:solidFill>
                  <a:srgbClr val="FF00FF"/>
                </a:solidFill>
              </a:rPr>
              <a:t>?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BE6C1B-ACCB-4497-B60E-0405F1E93C57}"/>
              </a:ext>
            </a:extLst>
          </p:cNvPr>
          <p:cNvSpPr txBox="1"/>
          <p:nvPr/>
        </p:nvSpPr>
        <p:spPr>
          <a:xfrm>
            <a:off x="2814054" y="1734775"/>
            <a:ext cx="5726832" cy="646331"/>
          </a:xfrm>
          <a:prstGeom prst="rect">
            <a:avLst/>
          </a:prstGeom>
          <a:ln w="28575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Masalan</a:t>
            </a:r>
            <a:r>
              <a:rPr lang="en-US" sz="3600" b="1" dirty="0">
                <a:solidFill>
                  <a:srgbClr val="000066"/>
                </a:solidFill>
              </a:rPr>
              <a:t>: bola (</a:t>
            </a:r>
            <a:r>
              <a:rPr lang="en-US" sz="3600" b="1" dirty="0" err="1">
                <a:solidFill>
                  <a:srgbClr val="000066"/>
                </a:solidFill>
              </a:rPr>
              <a:t>kim</a:t>
            </a:r>
            <a:r>
              <a:rPr lang="en-US" sz="3600" b="1" dirty="0">
                <a:solidFill>
                  <a:srgbClr val="000066"/>
                </a:solidFill>
              </a:rPr>
              <a:t>?)...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21175</TotalTime>
  <Words>274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1857</cp:revision>
  <dcterms:created xsi:type="dcterms:W3CDTF">2020-04-19T11:34:46Z</dcterms:created>
  <dcterms:modified xsi:type="dcterms:W3CDTF">2022-01-17T15:59:16Z</dcterms:modified>
</cp:coreProperties>
</file>