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84" r:id="rId4"/>
    <p:sldId id="986" r:id="rId5"/>
    <p:sldId id="989" r:id="rId6"/>
    <p:sldId id="991" r:id="rId7"/>
    <p:sldId id="883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0807E3"/>
    <a:srgbClr val="006600"/>
    <a:srgbClr val="FFCCFF"/>
    <a:srgbClr val="99FFCC"/>
    <a:srgbClr val="CCFFFF"/>
    <a:srgbClr val="FF99FF"/>
    <a:srgbClr val="FF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225-dars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29188" y="425281"/>
            <a:ext cx="712068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BE6B11-5275-40B8-9DC2-0F9BA078B7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78" t="42026" r="25949" b="19563"/>
          <a:stretch/>
        </p:blipFill>
        <p:spPr>
          <a:xfrm>
            <a:off x="559280" y="2310258"/>
            <a:ext cx="8719605" cy="398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1171009" y="282803"/>
            <a:ext cx="6454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Rasmga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qarab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hikoya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yozing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9F6AD4-E072-474A-80EC-2D105DD2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8" t="42026" r="25949" b="19563"/>
          <a:stretch/>
        </p:blipFill>
        <p:spPr>
          <a:xfrm>
            <a:off x="731566" y="1192447"/>
            <a:ext cx="10728865" cy="49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664983" y="425018"/>
            <a:ext cx="108582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FF00FF"/>
                </a:solidFill>
              </a:rPr>
              <a:t>1. </a:t>
            </a:r>
            <a:r>
              <a:rPr lang="en-US" sz="3600" b="1" dirty="0" err="1">
                <a:solidFill>
                  <a:srgbClr val="FF00FF"/>
                </a:solidFill>
              </a:rPr>
              <a:t>Partadoshingiz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bilan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rasmda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tasvirlangan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voqea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FF"/>
                </a:solidFill>
              </a:rPr>
              <a:t>haqida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fikr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</a:rPr>
              <a:t>almashing</a:t>
            </a:r>
            <a:r>
              <a:rPr lang="en-US" sz="3600" b="1" dirty="0">
                <a:solidFill>
                  <a:srgbClr val="FF00FF"/>
                </a:solidFill>
              </a:rPr>
              <a:t>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C7753A-8E00-4176-BECD-5F4E188DF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8" t="42026" r="25949" b="19563"/>
          <a:stretch/>
        </p:blipFill>
        <p:spPr>
          <a:xfrm>
            <a:off x="1255769" y="1703405"/>
            <a:ext cx="9829916" cy="449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52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664983" y="425018"/>
            <a:ext cx="10858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2. </a:t>
            </a:r>
            <a:r>
              <a:rPr lang="en-US" sz="3600" b="1" dirty="0" err="1">
                <a:solidFill>
                  <a:srgbClr val="00B050"/>
                </a:solidFill>
              </a:rPr>
              <a:t>Hikoya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uchun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chiroyli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sarlavha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o‘ylab</a:t>
            </a:r>
            <a:r>
              <a:rPr lang="en-US" sz="3600" b="1" dirty="0">
                <a:solidFill>
                  <a:srgbClr val="00B050"/>
                </a:solidFill>
              </a:rPr>
              <a:t> toping.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C7753A-8E00-4176-BECD-5F4E188DF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8" t="42026" r="25949" b="19563"/>
          <a:stretch/>
        </p:blipFill>
        <p:spPr>
          <a:xfrm>
            <a:off x="956453" y="1519388"/>
            <a:ext cx="9942339" cy="454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59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664983" y="425018"/>
            <a:ext cx="108582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3. </a:t>
            </a:r>
            <a:r>
              <a:rPr lang="en-US" sz="3600" b="1" dirty="0" err="1">
                <a:solidFill>
                  <a:srgbClr val="7030A0"/>
                </a:solidFill>
              </a:rPr>
              <a:t>Yozgan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hikoyangizni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partadoshingizga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bering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</a:rPr>
              <a:t>Partadoshingizning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hikoyasi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haqida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o‘z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fikringizni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ayting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C7753A-8E00-4176-BECD-5F4E188DF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8" t="42026" r="25949" b="19563"/>
          <a:stretch/>
        </p:blipFill>
        <p:spPr>
          <a:xfrm>
            <a:off x="956453" y="1519388"/>
            <a:ext cx="9942339" cy="454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794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21194</TotalTime>
  <Words>63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1857</cp:revision>
  <dcterms:created xsi:type="dcterms:W3CDTF">2020-04-19T11:34:46Z</dcterms:created>
  <dcterms:modified xsi:type="dcterms:W3CDTF">2022-01-17T12:49:42Z</dcterms:modified>
</cp:coreProperties>
</file>