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84" r:id="rId4"/>
    <p:sldId id="992" r:id="rId5"/>
    <p:sldId id="993" r:id="rId6"/>
    <p:sldId id="994" r:id="rId7"/>
    <p:sldId id="995" r:id="rId8"/>
    <p:sldId id="883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66"/>
    <a:srgbClr val="006600"/>
    <a:srgbClr val="0807E3"/>
    <a:srgbClr val="FFCCFF"/>
    <a:srgbClr val="99FFCC"/>
    <a:srgbClr val="CCFFFF"/>
    <a:srgbClr val="FF99FF"/>
    <a:srgbClr val="FF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01147" y="5398219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226-dars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7BE33F-E471-4041-B45A-635CDECA3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/>
          <a:stretch/>
        </p:blipFill>
        <p:spPr bwMode="auto">
          <a:xfrm>
            <a:off x="868856" y="1442301"/>
            <a:ext cx="7494309" cy="4964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3249565" y="421186"/>
            <a:ext cx="712068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B050"/>
                </a:solidFill>
              </a:rPr>
              <a:t>Navbatda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turishni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bilasizmi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5351014-6E98-4A2D-9BC4-754FA130D6ED}"/>
              </a:ext>
            </a:extLst>
          </p:cNvPr>
          <p:cNvSpPr/>
          <p:nvPr/>
        </p:nvSpPr>
        <p:spPr>
          <a:xfrm>
            <a:off x="3282889" y="1929291"/>
            <a:ext cx="71206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1846555" y="270782"/>
            <a:ext cx="6454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b-NO" sz="4000" b="1" dirty="0">
                <a:solidFill>
                  <a:srgbClr val="0807E3"/>
                </a:solidFill>
              </a:rPr>
              <a:t>To‘g‘ri javobni belgilang.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CA035-49CE-4AF7-B097-449C1B080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7" t="29116" r="76255" b="58166"/>
          <a:stretch/>
        </p:blipFill>
        <p:spPr>
          <a:xfrm>
            <a:off x="0" y="0"/>
            <a:ext cx="1471842" cy="158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B8B68C-0815-43F3-86D5-A9EBC5369A66}"/>
              </a:ext>
            </a:extLst>
          </p:cNvPr>
          <p:cNvSpPr/>
          <p:nvPr/>
        </p:nvSpPr>
        <p:spPr>
          <a:xfrm>
            <a:off x="1392072" y="1114057"/>
            <a:ext cx="9770361" cy="839946"/>
          </a:xfrm>
          <a:prstGeom prst="roundRect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5F2D84-6AC9-4EAD-97C8-49EBE0293A92}"/>
              </a:ext>
            </a:extLst>
          </p:cNvPr>
          <p:cNvSpPr txBox="1"/>
          <p:nvPr/>
        </p:nvSpPr>
        <p:spPr>
          <a:xfrm>
            <a:off x="2452877" y="1101542"/>
            <a:ext cx="92487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66"/>
                </a:solidFill>
              </a:rPr>
              <a:t>Qayerlarda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navbatga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turiladi</a:t>
            </a:r>
            <a:r>
              <a:rPr lang="en-US" sz="4400" b="1" dirty="0">
                <a:solidFill>
                  <a:srgbClr val="000066"/>
                </a:solidFill>
              </a:rPr>
              <a:t>?</a:t>
            </a:r>
            <a:endParaRPr lang="ru-RU" sz="4400" b="1" dirty="0">
              <a:solidFill>
                <a:srgbClr val="000066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1D45E96-04F2-4917-BEAC-CBDF4313E2D7}"/>
              </a:ext>
            </a:extLst>
          </p:cNvPr>
          <p:cNvSpPr/>
          <p:nvPr/>
        </p:nvSpPr>
        <p:spPr>
          <a:xfrm>
            <a:off x="1392072" y="1123844"/>
            <a:ext cx="964629" cy="83994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08C26-F688-4D9C-B956-98125DDDD021}"/>
              </a:ext>
            </a:extLst>
          </p:cNvPr>
          <p:cNvSpPr txBox="1"/>
          <p:nvPr/>
        </p:nvSpPr>
        <p:spPr>
          <a:xfrm>
            <a:off x="1551634" y="991004"/>
            <a:ext cx="5049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FF"/>
                </a:solidFill>
              </a:rPr>
              <a:t>1</a:t>
            </a:r>
            <a:endParaRPr lang="ru-RU" sz="6000" b="1" dirty="0">
              <a:solidFill>
                <a:srgbClr val="FF00FF"/>
              </a:solidFill>
            </a:endParaRPr>
          </a:p>
        </p:txBody>
      </p:sp>
      <p:sp>
        <p:nvSpPr>
          <p:cNvPr id="22" name="Блок-схема: документ 21">
            <a:extLst>
              <a:ext uri="{FF2B5EF4-FFF2-40B4-BE49-F238E27FC236}">
                <a16:creationId xmlns:a16="http://schemas.microsoft.com/office/drawing/2014/main" id="{8BF47734-5BD3-4EE9-A367-6FEB0C03C62B}"/>
              </a:ext>
            </a:extLst>
          </p:cNvPr>
          <p:cNvSpPr/>
          <p:nvPr/>
        </p:nvSpPr>
        <p:spPr>
          <a:xfrm>
            <a:off x="564004" y="2360192"/>
            <a:ext cx="3366974" cy="4046876"/>
          </a:xfrm>
          <a:prstGeom prst="flowChartDocument">
            <a:avLst/>
          </a:prstGeom>
          <a:solidFill>
            <a:srgbClr val="0066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документ 22">
            <a:extLst>
              <a:ext uri="{FF2B5EF4-FFF2-40B4-BE49-F238E27FC236}">
                <a16:creationId xmlns:a16="http://schemas.microsoft.com/office/drawing/2014/main" id="{3CC227C2-6AC8-4B48-93DB-8908952D59BA}"/>
              </a:ext>
            </a:extLst>
          </p:cNvPr>
          <p:cNvSpPr/>
          <p:nvPr/>
        </p:nvSpPr>
        <p:spPr>
          <a:xfrm flipH="1">
            <a:off x="8155302" y="2360192"/>
            <a:ext cx="3292064" cy="4046876"/>
          </a:xfrm>
          <a:prstGeom prst="flowChartDocument">
            <a:avLst/>
          </a:prstGeom>
          <a:solidFill>
            <a:srgbClr val="0066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7CB020E-5C7C-498A-AAA5-1EBDF6FA2643}"/>
              </a:ext>
            </a:extLst>
          </p:cNvPr>
          <p:cNvSpPr/>
          <p:nvPr/>
        </p:nvSpPr>
        <p:spPr>
          <a:xfrm>
            <a:off x="4277864" y="2432482"/>
            <a:ext cx="3572759" cy="3311461"/>
          </a:xfrm>
          <a:prstGeom prst="roundRect">
            <a:avLst/>
          </a:prstGeom>
          <a:solidFill>
            <a:srgbClr val="0066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F635C3-9354-4B46-BFE2-6629C766B31B}"/>
              </a:ext>
            </a:extLst>
          </p:cNvPr>
          <p:cNvSpPr txBox="1"/>
          <p:nvPr/>
        </p:nvSpPr>
        <p:spPr>
          <a:xfrm>
            <a:off x="4564380" y="2610747"/>
            <a:ext cx="30827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B)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Maktab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oshxonasida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kutubxonada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do‘konda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dorixonada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4B4EBA-4E82-4A17-B526-0566B52F658B}"/>
              </a:ext>
            </a:extLst>
          </p:cNvPr>
          <p:cNvSpPr txBox="1"/>
          <p:nvPr/>
        </p:nvSpPr>
        <p:spPr>
          <a:xfrm>
            <a:off x="479296" y="2333748"/>
            <a:ext cx="30827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A)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Xizmat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ko‘rsatuvchi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bitta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mijozlar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esa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ko‘p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bo‘lgan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har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qanday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joyda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CA24EA-73E8-4622-9425-ED303F9CBA1A}"/>
              </a:ext>
            </a:extLst>
          </p:cNvPr>
          <p:cNvSpPr txBox="1"/>
          <p:nvPr/>
        </p:nvSpPr>
        <p:spPr>
          <a:xfrm>
            <a:off x="8182124" y="2728258"/>
            <a:ext cx="3082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C)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Shifokor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qabulida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8060" y="211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1846555" y="270782"/>
            <a:ext cx="6454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b-NO" sz="4000" b="1" dirty="0">
                <a:solidFill>
                  <a:srgbClr val="0807E3"/>
                </a:solidFill>
              </a:rPr>
              <a:t>To‘g‘ri javobni belgilang.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CA035-49CE-4AF7-B097-449C1B080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7" t="29116" r="76255" b="58166"/>
          <a:stretch/>
        </p:blipFill>
        <p:spPr>
          <a:xfrm>
            <a:off x="0" y="0"/>
            <a:ext cx="1471842" cy="158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B8B68C-0815-43F3-86D5-A9EBC5369A66}"/>
              </a:ext>
            </a:extLst>
          </p:cNvPr>
          <p:cNvSpPr/>
          <p:nvPr/>
        </p:nvSpPr>
        <p:spPr>
          <a:xfrm>
            <a:off x="1392072" y="1114057"/>
            <a:ext cx="9770361" cy="839946"/>
          </a:xfrm>
          <a:prstGeom prst="roundRect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5F2D84-6AC9-4EAD-97C8-49EBE0293A92}"/>
              </a:ext>
            </a:extLst>
          </p:cNvPr>
          <p:cNvSpPr txBox="1"/>
          <p:nvPr/>
        </p:nvSpPr>
        <p:spPr>
          <a:xfrm>
            <a:off x="2452877" y="1101542"/>
            <a:ext cx="92487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/>
              <a:t>Navbatga</a:t>
            </a:r>
            <a:r>
              <a:rPr lang="en-US" sz="4400" dirty="0"/>
              <a:t> </a:t>
            </a:r>
            <a:r>
              <a:rPr lang="en-US" sz="4400" dirty="0" err="1"/>
              <a:t>turish</a:t>
            </a:r>
            <a:r>
              <a:rPr lang="en-US" sz="4400" dirty="0"/>
              <a:t> </a:t>
            </a:r>
            <a:r>
              <a:rPr lang="en-US" sz="4400" dirty="0" err="1"/>
              <a:t>nima</a:t>
            </a:r>
            <a:r>
              <a:rPr lang="en-US" sz="4400" dirty="0"/>
              <a:t> </a:t>
            </a:r>
            <a:r>
              <a:rPr lang="en-US" sz="4400" dirty="0" err="1"/>
              <a:t>uchun</a:t>
            </a:r>
            <a:r>
              <a:rPr lang="en-US" sz="4400" dirty="0"/>
              <a:t> </a:t>
            </a:r>
            <a:r>
              <a:rPr lang="en-US" sz="4400" dirty="0" err="1"/>
              <a:t>kerak</a:t>
            </a:r>
            <a:r>
              <a:rPr lang="en-US" sz="4400" dirty="0"/>
              <a:t>?</a:t>
            </a:r>
            <a:endParaRPr lang="ru-RU" sz="4400" b="1" dirty="0">
              <a:solidFill>
                <a:srgbClr val="000066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1D45E96-04F2-4917-BEAC-CBDF4313E2D7}"/>
              </a:ext>
            </a:extLst>
          </p:cNvPr>
          <p:cNvSpPr/>
          <p:nvPr/>
        </p:nvSpPr>
        <p:spPr>
          <a:xfrm>
            <a:off x="1392072" y="1123844"/>
            <a:ext cx="964629" cy="83994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08C26-F688-4D9C-B956-98125DDDD021}"/>
              </a:ext>
            </a:extLst>
          </p:cNvPr>
          <p:cNvSpPr txBox="1"/>
          <p:nvPr/>
        </p:nvSpPr>
        <p:spPr>
          <a:xfrm>
            <a:off x="1551634" y="991004"/>
            <a:ext cx="5049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FF"/>
                </a:solidFill>
              </a:rPr>
              <a:t>2</a:t>
            </a:r>
            <a:endParaRPr lang="ru-RU" sz="6000" b="1" dirty="0">
              <a:solidFill>
                <a:srgbClr val="FF00FF"/>
              </a:solidFill>
            </a:endParaRPr>
          </a:p>
        </p:txBody>
      </p:sp>
      <p:sp>
        <p:nvSpPr>
          <p:cNvPr id="22" name="Блок-схема: документ 21">
            <a:extLst>
              <a:ext uri="{FF2B5EF4-FFF2-40B4-BE49-F238E27FC236}">
                <a16:creationId xmlns:a16="http://schemas.microsoft.com/office/drawing/2014/main" id="{8BF47734-5BD3-4EE9-A367-6FEB0C03C62B}"/>
              </a:ext>
            </a:extLst>
          </p:cNvPr>
          <p:cNvSpPr/>
          <p:nvPr/>
        </p:nvSpPr>
        <p:spPr>
          <a:xfrm>
            <a:off x="564004" y="2360192"/>
            <a:ext cx="3366974" cy="4046876"/>
          </a:xfrm>
          <a:prstGeom prst="flowChartDocument">
            <a:avLst/>
          </a:prstGeom>
          <a:solidFill>
            <a:srgbClr val="0066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документ 22">
            <a:extLst>
              <a:ext uri="{FF2B5EF4-FFF2-40B4-BE49-F238E27FC236}">
                <a16:creationId xmlns:a16="http://schemas.microsoft.com/office/drawing/2014/main" id="{3CC227C2-6AC8-4B48-93DB-8908952D59BA}"/>
              </a:ext>
            </a:extLst>
          </p:cNvPr>
          <p:cNvSpPr/>
          <p:nvPr/>
        </p:nvSpPr>
        <p:spPr>
          <a:xfrm flipH="1">
            <a:off x="8155302" y="2360192"/>
            <a:ext cx="3292064" cy="4046876"/>
          </a:xfrm>
          <a:prstGeom prst="flowChartDocument">
            <a:avLst/>
          </a:prstGeom>
          <a:solidFill>
            <a:srgbClr val="0066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7CB020E-5C7C-498A-AAA5-1EBDF6FA2643}"/>
              </a:ext>
            </a:extLst>
          </p:cNvPr>
          <p:cNvSpPr/>
          <p:nvPr/>
        </p:nvSpPr>
        <p:spPr>
          <a:xfrm>
            <a:off x="4253518" y="2333748"/>
            <a:ext cx="3572759" cy="3311461"/>
          </a:xfrm>
          <a:prstGeom prst="roundRect">
            <a:avLst/>
          </a:prstGeom>
          <a:solidFill>
            <a:srgbClr val="0066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F635C3-9354-4B46-BFE2-6629C766B31B}"/>
              </a:ext>
            </a:extLst>
          </p:cNvPr>
          <p:cNvSpPr txBox="1"/>
          <p:nvPr/>
        </p:nvSpPr>
        <p:spPr>
          <a:xfrm>
            <a:off x="4564380" y="2779423"/>
            <a:ext cx="30827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B)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Shovqin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bo‘lmasligi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uchun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4B4EBA-4E82-4A17-B526-0566B52F658B}"/>
              </a:ext>
            </a:extLst>
          </p:cNvPr>
          <p:cNvSpPr txBox="1"/>
          <p:nvPr/>
        </p:nvSpPr>
        <p:spPr>
          <a:xfrm>
            <a:off x="664983" y="2740889"/>
            <a:ext cx="30827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A)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/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Jamoat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joylarida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tartib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saqlanishi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uchun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CA24EA-73E8-4622-9425-ED303F9CBA1A}"/>
              </a:ext>
            </a:extLst>
          </p:cNvPr>
          <p:cNvSpPr txBox="1"/>
          <p:nvPr/>
        </p:nvSpPr>
        <p:spPr>
          <a:xfrm>
            <a:off x="8182124" y="2737136"/>
            <a:ext cx="30827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C)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G‘irrom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bo‘lmasligi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uchun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47083" y="237872"/>
            <a:ext cx="100873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Sizga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turli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matnlardan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parchalar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berilgan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r>
              <a:rPr lang="en-US" sz="3600" b="1" dirty="0" err="1">
                <a:solidFill>
                  <a:srgbClr val="000066"/>
                </a:solidFill>
              </a:rPr>
              <a:t>Ularni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o‘qib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chiqib</a:t>
            </a:r>
            <a:r>
              <a:rPr lang="en-US" sz="3600" b="1" dirty="0">
                <a:solidFill>
                  <a:srgbClr val="000066"/>
                </a:solidFill>
              </a:rPr>
              <a:t>, </a:t>
            </a:r>
            <a:r>
              <a:rPr lang="en-US" sz="3600" b="1" dirty="0" err="1">
                <a:solidFill>
                  <a:srgbClr val="000066"/>
                </a:solidFill>
              </a:rPr>
              <a:t>nima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o‘xshashlik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borligini</a:t>
            </a:r>
            <a:r>
              <a:rPr lang="en-US" sz="3600" b="1" dirty="0">
                <a:solidFill>
                  <a:srgbClr val="000066"/>
                </a:solidFill>
              </a:rPr>
              <a:t> toping.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E26E59-7968-4F19-81E4-D435651B1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7" t="29116" r="76255" b="58166"/>
          <a:stretch/>
        </p:blipFill>
        <p:spPr>
          <a:xfrm>
            <a:off x="0" y="0"/>
            <a:ext cx="1471842" cy="158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5AE45-4433-4C9C-854C-36FB8DDF9C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5" t="29126" r="20267" b="48416"/>
          <a:stretch/>
        </p:blipFill>
        <p:spPr>
          <a:xfrm>
            <a:off x="735921" y="1371942"/>
            <a:ext cx="10770887" cy="21550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24A918-68E6-4227-9C87-698D81AB55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05" t="32367" r="21287" b="36292"/>
          <a:stretch/>
        </p:blipFill>
        <p:spPr>
          <a:xfrm>
            <a:off x="1109080" y="3526971"/>
            <a:ext cx="10087355" cy="29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47083" y="237872"/>
            <a:ext cx="100873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Sizga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turli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matnlardan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parchalar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berilgan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r>
              <a:rPr lang="en-US" sz="3600" b="1" dirty="0" err="1">
                <a:solidFill>
                  <a:srgbClr val="000066"/>
                </a:solidFill>
              </a:rPr>
              <a:t>Ularni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o‘qib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chiqib</a:t>
            </a:r>
            <a:r>
              <a:rPr lang="en-US" sz="3600" b="1" dirty="0">
                <a:solidFill>
                  <a:srgbClr val="000066"/>
                </a:solidFill>
              </a:rPr>
              <a:t>, </a:t>
            </a:r>
            <a:r>
              <a:rPr lang="en-US" sz="3600" b="1" dirty="0" err="1">
                <a:solidFill>
                  <a:srgbClr val="000066"/>
                </a:solidFill>
              </a:rPr>
              <a:t>nima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o‘xshashlik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borligini</a:t>
            </a:r>
            <a:r>
              <a:rPr lang="en-US" sz="3600" b="1" dirty="0">
                <a:solidFill>
                  <a:srgbClr val="000066"/>
                </a:solidFill>
              </a:rPr>
              <a:t> toping.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E26E59-7968-4F19-81E4-D435651B1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7" t="29116" r="76255" b="58166"/>
          <a:stretch/>
        </p:blipFill>
        <p:spPr>
          <a:xfrm>
            <a:off x="0" y="0"/>
            <a:ext cx="1471842" cy="158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5AE45-4433-4C9C-854C-36FB8DDF9C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5" t="50650" r="20267" b="14175"/>
          <a:stretch/>
        </p:blipFill>
        <p:spPr>
          <a:xfrm>
            <a:off x="555785" y="2104824"/>
            <a:ext cx="10792975" cy="33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47083" y="237872"/>
            <a:ext cx="100873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Sizga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turli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matnlardan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parchalar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berilgan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r>
              <a:rPr lang="en-US" sz="3600" b="1" dirty="0" err="1">
                <a:solidFill>
                  <a:srgbClr val="000066"/>
                </a:solidFill>
              </a:rPr>
              <a:t>Ularni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o‘qib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chiqib</a:t>
            </a:r>
            <a:r>
              <a:rPr lang="en-US" sz="3600" b="1" dirty="0">
                <a:solidFill>
                  <a:srgbClr val="000066"/>
                </a:solidFill>
              </a:rPr>
              <a:t>, </a:t>
            </a:r>
            <a:r>
              <a:rPr lang="en-US" sz="3600" b="1" dirty="0" err="1">
                <a:solidFill>
                  <a:srgbClr val="000066"/>
                </a:solidFill>
              </a:rPr>
              <a:t>nima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o‘xshashlik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borligini</a:t>
            </a:r>
            <a:r>
              <a:rPr lang="en-US" sz="3600" b="1" dirty="0">
                <a:solidFill>
                  <a:srgbClr val="000066"/>
                </a:solidFill>
              </a:rPr>
              <a:t> toping.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E26E59-7968-4F19-81E4-D435651B1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7" t="29116" r="76255" b="58166"/>
          <a:stretch/>
        </p:blipFill>
        <p:spPr>
          <a:xfrm>
            <a:off x="0" y="0"/>
            <a:ext cx="1471842" cy="158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5AE45-4433-4C9C-854C-36FB8DDF9C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5" t="29126" r="20267" b="48416"/>
          <a:stretch/>
        </p:blipFill>
        <p:spPr>
          <a:xfrm>
            <a:off x="4068947" y="1468396"/>
            <a:ext cx="7903907" cy="205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24A918-68E6-4227-9C87-698D81AB55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05" t="32367" r="21287" b="36292"/>
          <a:stretch/>
        </p:blipFill>
        <p:spPr>
          <a:xfrm>
            <a:off x="4412419" y="3550594"/>
            <a:ext cx="7361282" cy="258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542377-ED63-4985-AA59-7DF70F2C7E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05" t="50650" r="20267" b="14175"/>
          <a:stretch/>
        </p:blipFill>
        <p:spPr>
          <a:xfrm>
            <a:off x="539908" y="3936608"/>
            <a:ext cx="3906473" cy="251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F71F854-FC6A-4141-8460-CA10149D9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5" t="50650" r="51484" b="14175"/>
          <a:stretch/>
        </p:blipFill>
        <p:spPr>
          <a:xfrm>
            <a:off x="464073" y="1529277"/>
            <a:ext cx="4058145" cy="251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28DECE9-DE3B-440D-965A-3EA309256834}"/>
              </a:ext>
            </a:extLst>
          </p:cNvPr>
          <p:cNvCxnSpPr/>
          <p:nvPr/>
        </p:nvCxnSpPr>
        <p:spPr>
          <a:xfrm>
            <a:off x="3497801" y="3045257"/>
            <a:ext cx="674703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0EE10EA-3B78-4B4D-B17C-E23D6546EF8A}"/>
              </a:ext>
            </a:extLst>
          </p:cNvPr>
          <p:cNvCxnSpPr/>
          <p:nvPr/>
        </p:nvCxnSpPr>
        <p:spPr>
          <a:xfrm>
            <a:off x="9594923" y="2652977"/>
            <a:ext cx="674703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E6B620B-DE63-4F7D-9B10-0A7A8EC26D5C}"/>
              </a:ext>
            </a:extLst>
          </p:cNvPr>
          <p:cNvCxnSpPr/>
          <p:nvPr/>
        </p:nvCxnSpPr>
        <p:spPr>
          <a:xfrm>
            <a:off x="823773" y="5183979"/>
            <a:ext cx="674703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59E39F1-56E5-4F66-8B25-9AEA23F1284D}"/>
              </a:ext>
            </a:extLst>
          </p:cNvPr>
          <p:cNvCxnSpPr/>
          <p:nvPr/>
        </p:nvCxnSpPr>
        <p:spPr>
          <a:xfrm>
            <a:off x="9494056" y="4538289"/>
            <a:ext cx="674703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21228</TotalTime>
  <Words>167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1858</cp:revision>
  <dcterms:created xsi:type="dcterms:W3CDTF">2020-04-19T11:34:46Z</dcterms:created>
  <dcterms:modified xsi:type="dcterms:W3CDTF">2022-01-17T13:12:20Z</dcterms:modified>
</cp:coreProperties>
</file>