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7" r:id="rId3"/>
    <p:sldId id="588" r:id="rId4"/>
    <p:sldId id="584" r:id="rId5"/>
    <p:sldId id="579" r:id="rId6"/>
    <p:sldId id="582" r:id="rId7"/>
    <p:sldId id="581" r:id="rId8"/>
    <p:sldId id="580" r:id="rId9"/>
    <p:sldId id="583" r:id="rId10"/>
    <p:sldId id="589" r:id="rId11"/>
    <p:sldId id="578" r:id="rId12"/>
    <p:sldId id="577" r:id="rId13"/>
    <p:sldId id="51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3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FAB69DD-F7DE-CE43-9A95-40C62FC3FC96}"/>
              </a:ext>
            </a:extLst>
          </p:cNvPr>
          <p:cNvSpPr/>
          <p:nvPr/>
        </p:nvSpPr>
        <p:spPr>
          <a:xfrm>
            <a:off x="702751" y="682758"/>
            <a:ext cx="4241783" cy="102909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Yaxshilik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qilish</a:t>
            </a:r>
            <a:r>
              <a:rPr lang="en-GB" sz="3200" b="1" dirty="0">
                <a:solidFill>
                  <a:srgbClr val="7030A0"/>
                </a:solidFill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</a:rPr>
              <a:t>bu</a:t>
            </a:r>
            <a:r>
              <a:rPr lang="en-GB" sz="32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074328E-0CD5-504A-BC79-01B578DBE371}"/>
              </a:ext>
            </a:extLst>
          </p:cNvPr>
          <p:cNvSpPr/>
          <p:nvPr/>
        </p:nvSpPr>
        <p:spPr>
          <a:xfrm>
            <a:off x="5833547" y="615025"/>
            <a:ext cx="4114495" cy="10290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do‘stlikni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taklif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qilish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5A49D86-0BB5-2F45-B09F-61ADF0C2EE5A}"/>
              </a:ext>
            </a:extLst>
          </p:cNvPr>
          <p:cNvSpPr/>
          <p:nvPr/>
        </p:nvSpPr>
        <p:spPr>
          <a:xfrm>
            <a:off x="4749817" y="2934892"/>
            <a:ext cx="3042435" cy="8335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e’tiborli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9B067F5-0A93-4449-9B17-F34B295A863F}"/>
              </a:ext>
            </a:extLst>
          </p:cNvPr>
          <p:cNvSpPr/>
          <p:nvPr/>
        </p:nvSpPr>
        <p:spPr>
          <a:xfrm>
            <a:off x="4546615" y="4154088"/>
            <a:ext cx="6993432" cy="79294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darslarni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tayyorlashda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6674781-CD51-FB4A-AEA9-CE3ADEEBD88D}"/>
              </a:ext>
            </a:extLst>
          </p:cNvPr>
          <p:cNvSpPr/>
          <p:nvPr/>
        </p:nvSpPr>
        <p:spPr>
          <a:xfrm>
            <a:off x="6612479" y="1851158"/>
            <a:ext cx="4495788" cy="8335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mehr-oqibat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ko‘rsatish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168FB7A-C689-484B-B603-EA94FF7E85D7}"/>
              </a:ext>
            </a:extLst>
          </p:cNvPr>
          <p:cNvSpPr/>
          <p:nvPr/>
        </p:nvSpPr>
        <p:spPr>
          <a:xfrm>
            <a:off x="4848549" y="5305556"/>
            <a:ext cx="6691498" cy="93742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yo‘lni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kesib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o‘tishda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pic>
        <p:nvPicPr>
          <p:cNvPr id="19" name="Picture 2" descr="Дети-инвалиды в России: пресс-конференция к Дню защиты детей | Русская  Православная Церковь, Синодальный отдел по церковной благотворительности и  социальному служению">
            <a:extLst>
              <a:ext uri="{FF2B5EF4-FFF2-40B4-BE49-F238E27FC236}">
                <a16:creationId xmlns:a16="http://schemas.microsoft.com/office/drawing/2014/main" id="{1D84468D-8C1D-094C-8108-689ACADB6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22410"/>
          <a:stretch/>
        </p:blipFill>
        <p:spPr bwMode="auto">
          <a:xfrm>
            <a:off x="777579" y="2038217"/>
            <a:ext cx="3649064" cy="40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2"/>
            <a:ext cx="11660054" cy="64592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Дети инвалиды арт - 55 фото - картинки и рисунки: скачать бесплатно">
            <a:extLst>
              <a:ext uri="{FF2B5EF4-FFF2-40B4-BE49-F238E27FC236}">
                <a16:creationId xmlns:a16="http://schemas.microsoft.com/office/drawing/2014/main" id="{81D8E929-2FA9-1745-B7F7-56BCBB0EF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6888849" y="2284491"/>
            <a:ext cx="4530436" cy="35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8CEEE7B-6C10-9E49-9800-C226952D051B}"/>
              </a:ext>
            </a:extLst>
          </p:cNvPr>
          <p:cNvSpPr/>
          <p:nvPr/>
        </p:nvSpPr>
        <p:spPr>
          <a:xfrm>
            <a:off x="702751" y="682758"/>
            <a:ext cx="11018194" cy="11730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 </a:t>
            </a:r>
            <a:r>
              <a:rPr lang="en-GB" sz="3200" b="1" dirty="0" err="1">
                <a:solidFill>
                  <a:srgbClr val="7030A0"/>
                </a:solidFill>
              </a:rPr>
              <a:t>Odobli</a:t>
            </a:r>
            <a:r>
              <a:rPr lang="en-GB" sz="3200" b="1" dirty="0">
                <a:solidFill>
                  <a:srgbClr val="7030A0"/>
                </a:solidFill>
              </a:rPr>
              <a:t> bola </a:t>
            </a:r>
            <a:r>
              <a:rPr lang="en-GB" sz="3200" b="1" dirty="0" err="1">
                <a:solidFill>
                  <a:srgbClr val="7030A0"/>
                </a:solidFill>
              </a:rPr>
              <a:t>jismoniy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imkoniyati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cheklangan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suhbatda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quyidagi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qoidalarni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unutmasligi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lozim</a:t>
            </a:r>
            <a:r>
              <a:rPr lang="en-GB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ED82A7E-6404-144C-8C28-929B82FA85BE}"/>
              </a:ext>
            </a:extLst>
          </p:cNvPr>
          <p:cNvSpPr/>
          <p:nvPr/>
        </p:nvSpPr>
        <p:spPr>
          <a:xfrm>
            <a:off x="772022" y="2068213"/>
            <a:ext cx="5767324" cy="2171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1. </a:t>
            </a:r>
            <a:r>
              <a:rPr lang="en-GB" sz="3200" b="1" dirty="0" err="1">
                <a:solidFill>
                  <a:srgbClr val="7030A0"/>
                </a:solidFill>
              </a:rPr>
              <a:t>Nogironlik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aravachasidagi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suhbatlashganda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ularga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engashib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gapirish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bu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o‘zaro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hurmatni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anglatadi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6791770-0FC3-6147-B391-BE046EA88F72}"/>
              </a:ext>
            </a:extLst>
          </p:cNvPr>
          <p:cNvSpPr/>
          <p:nvPr/>
        </p:nvSpPr>
        <p:spPr>
          <a:xfrm>
            <a:off x="924421" y="4409633"/>
            <a:ext cx="5964428" cy="20327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2. </a:t>
            </a:r>
            <a:r>
              <a:rPr lang="en-GB" sz="3200" b="1" dirty="0" err="1">
                <a:solidFill>
                  <a:srgbClr val="7030A0"/>
                </a:solidFill>
              </a:rPr>
              <a:t>Gapirishda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nuqsoni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qisqa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javob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qaytarish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oson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savollarni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kerak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0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89626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D943D66-07C8-024E-B1D4-97C3D43C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8" y="3982984"/>
            <a:ext cx="10094753" cy="12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E9EF897-74D8-954C-9E01-6DA1272B7917}"/>
              </a:ext>
            </a:extLst>
          </p:cNvPr>
          <p:cNvSpPr/>
          <p:nvPr/>
        </p:nvSpPr>
        <p:spPr>
          <a:xfrm>
            <a:off x="3616035" y="419517"/>
            <a:ext cx="5008178" cy="79968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Mustaqil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topshiriq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352AD-78AC-324E-9D2C-921A7F4B2D06}"/>
              </a:ext>
            </a:extLst>
          </p:cNvPr>
          <p:cNvSpPr txBox="1"/>
          <p:nvPr/>
        </p:nvSpPr>
        <p:spPr>
          <a:xfrm>
            <a:off x="1028913" y="3041838"/>
            <a:ext cx="10427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Oila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a’zolaringiz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bilan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shukr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qilish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matonat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haqida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suhbatlashing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Kichik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hikoya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yozing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40652-25AC-DF4A-B2B2-0B3F087CBA70}"/>
              </a:ext>
            </a:extLst>
          </p:cNvPr>
          <p:cNvSpPr txBox="1"/>
          <p:nvPr/>
        </p:nvSpPr>
        <p:spPr>
          <a:xfrm>
            <a:off x="1032923" y="1473201"/>
            <a:ext cx="10888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GB" sz="2800" b="1" dirty="0">
                <a:solidFill>
                  <a:srgbClr val="C00000"/>
                </a:solidFill>
              </a:rPr>
              <a:t>“</a:t>
            </a:r>
            <a:r>
              <a:rPr lang="en-GB" sz="2800" b="1" dirty="0" err="1">
                <a:solidFill>
                  <a:srgbClr val="C00000"/>
                </a:solidFill>
              </a:rPr>
              <a:t>Salomatligi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tufayli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imkoniyati</a:t>
            </a:r>
            <a:r>
              <a:rPr lang="en-GB" sz="2800" b="1" dirty="0">
                <a:solidFill>
                  <a:srgbClr val="C00000"/>
                </a:solidFill>
              </a:rPr>
              <a:t>  </a:t>
            </a:r>
            <a:r>
              <a:rPr lang="en-GB" sz="2800" b="1" dirty="0" err="1">
                <a:solidFill>
                  <a:srgbClr val="C00000"/>
                </a:solidFill>
              </a:rPr>
              <a:t>cheklangan</a:t>
            </a:r>
            <a:r>
              <a:rPr lang="en-GB" sz="2800" b="1" dirty="0">
                <a:solidFill>
                  <a:srgbClr val="C00000"/>
                </a:solidFill>
              </a:rPr>
              <a:t>”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deganda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nimani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tushunasiz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7DA5C-65D1-A446-A7FC-3B8BAA38F63A}"/>
              </a:ext>
            </a:extLst>
          </p:cNvPr>
          <p:cNvSpPr txBox="1"/>
          <p:nvPr/>
        </p:nvSpPr>
        <p:spPr>
          <a:xfrm>
            <a:off x="1021694" y="2472256"/>
            <a:ext cx="1069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Yaxshilik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qilish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0744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1820" y="548114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332224" y="5229754"/>
            <a:ext cx="21349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227-dars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6176C3-CED4-BF4C-92A8-E60AEE25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7308"/>
            <a:ext cx="11627171" cy="19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Дети инвалиды арт - 55 фото - картинки и рисунки: скачать бесплатно">
            <a:extLst>
              <a:ext uri="{FF2B5EF4-FFF2-40B4-BE49-F238E27FC236}">
                <a16:creationId xmlns:a16="http://schemas.microsoft.com/office/drawing/2014/main" id="{A00F63D8-6B9B-054E-9301-D3D9D7FD5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1450923" y="2169556"/>
            <a:ext cx="5519101" cy="43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73721C5-B7E7-2743-B6CB-B0087CC2D7D3}"/>
              </a:ext>
            </a:extLst>
          </p:cNvPr>
          <p:cNvSpPr/>
          <p:nvPr/>
        </p:nvSpPr>
        <p:spPr>
          <a:xfrm>
            <a:off x="810507" y="1695921"/>
            <a:ext cx="6237386" cy="42407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Bilasizmi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>
                <a:solidFill>
                  <a:srgbClr val="C00000"/>
                </a:solidFill>
              </a:rPr>
              <a:t>“</a:t>
            </a:r>
            <a:r>
              <a:rPr lang="en-GB" sz="3600" b="1" dirty="0" err="1">
                <a:solidFill>
                  <a:srgbClr val="C00000"/>
                </a:solidFill>
              </a:rPr>
              <a:t>salomatligi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tufayli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imkoniyati</a:t>
            </a:r>
            <a:r>
              <a:rPr lang="en-GB" sz="3600" b="1" dirty="0">
                <a:solidFill>
                  <a:srgbClr val="C00000"/>
                </a:solidFill>
              </a:rPr>
              <a:t>  </a:t>
            </a:r>
            <a:r>
              <a:rPr lang="en-GB" sz="3600" b="1" dirty="0" err="1">
                <a:solidFill>
                  <a:srgbClr val="C00000"/>
                </a:solidFill>
              </a:rPr>
              <a:t>cheklangan</a:t>
            </a:r>
            <a:r>
              <a:rPr lang="en-GB" sz="3600" b="1" dirty="0"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degan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so‘z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ko‘pincha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tug‘ma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nogiron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yoki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baxtsiz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hodisa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tufayli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biror</a:t>
            </a:r>
            <a:r>
              <a:rPr lang="en-GB" sz="3600" b="1" dirty="0">
                <a:solidFill>
                  <a:srgbClr val="7030A0"/>
                </a:solidFill>
              </a:rPr>
              <a:t> tana </a:t>
            </a:r>
            <a:r>
              <a:rPr lang="en-GB" sz="3600" b="1" dirty="0" err="1">
                <a:solidFill>
                  <a:srgbClr val="7030A0"/>
                </a:solidFill>
              </a:rPr>
              <a:t>a’zosini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yo‘qotgan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xastalanib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insonlarga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ishlatiladi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Льготы родителям детей инвалидов в 2019 году — Новости — НОВОСТИ — Главная  — Официальный сайт Муниципального образования Алапаевское">
            <a:extLst>
              <a:ext uri="{FF2B5EF4-FFF2-40B4-BE49-F238E27FC236}">
                <a16:creationId xmlns:a16="http://schemas.microsoft.com/office/drawing/2014/main" id="{EB9AFBA6-F455-AF4D-8C44-EA6B292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04" y="2017625"/>
            <a:ext cx="4245279" cy="31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25E3FE1-1C1E-6748-AB4F-1891BFAB2EB9}"/>
              </a:ext>
            </a:extLst>
          </p:cNvPr>
          <p:cNvSpPr/>
          <p:nvPr/>
        </p:nvSpPr>
        <p:spPr>
          <a:xfrm>
            <a:off x="3532905" y="457676"/>
            <a:ext cx="5503569" cy="10065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Bilasizmi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Защита прав детей-инвалидов | Кризисный центр помощи женщинам и детям">
            <a:extLst>
              <a:ext uri="{FF2B5EF4-FFF2-40B4-BE49-F238E27FC236}">
                <a16:creationId xmlns:a16="http://schemas.microsoft.com/office/drawing/2014/main" id="{BF6E7931-D452-E841-BEB1-28E031BC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14" y="1457814"/>
            <a:ext cx="5302827" cy="40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27D5B4F-CEBE-1443-B5BA-B86770ADB98A}"/>
              </a:ext>
            </a:extLst>
          </p:cNvPr>
          <p:cNvSpPr/>
          <p:nvPr/>
        </p:nvSpPr>
        <p:spPr>
          <a:xfrm>
            <a:off x="759616" y="799737"/>
            <a:ext cx="5257114" cy="535131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 Har gal biz </a:t>
            </a:r>
            <a:r>
              <a:rPr lang="en-GB" sz="3600" b="1" dirty="0" err="1">
                <a:solidFill>
                  <a:srgbClr val="7030A0"/>
                </a:solidFill>
              </a:rPr>
              <a:t>imkoniyati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cheklanganlarga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berish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ularga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samimiy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munosabatda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bo‘lish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yaxshilik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qo‘lini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cho‘zish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orqali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mehr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ko‘rsatamiz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721DE9B0-A29A-354F-97A6-90CF30D2C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01" y="1383112"/>
            <a:ext cx="5528657" cy="42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270959-DF6C-B847-8D5E-09E824843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6" y="232445"/>
            <a:ext cx="11424714" cy="119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C2D8A3D6-FC59-1E44-9BD4-13E9CBBAD18F}"/>
              </a:ext>
            </a:extLst>
          </p:cNvPr>
          <p:cNvSpPr/>
          <p:nvPr/>
        </p:nvSpPr>
        <p:spPr>
          <a:xfrm>
            <a:off x="838219" y="2170458"/>
            <a:ext cx="4054129" cy="327437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Kamol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aravachasida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uyining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oldiga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keldi</a:t>
            </a:r>
            <a:r>
              <a:rPr lang="en-GB" sz="3200" b="1" dirty="0">
                <a:solidFill>
                  <a:srgbClr val="7030A0"/>
                </a:solidFill>
              </a:rPr>
              <a:t>. </a:t>
            </a:r>
            <a:r>
              <a:rPr lang="en-GB" sz="3200" b="1" dirty="0" err="1">
                <a:solidFill>
                  <a:srgbClr val="7030A0"/>
                </a:solidFill>
              </a:rPr>
              <a:t>Lekin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zinapoyadan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qanday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chiqishni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bilmay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qoldi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F402E23-3213-1F48-A684-D5649348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46" y="1382626"/>
            <a:ext cx="5538236" cy="40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D5C34D9-3C78-9248-AD9B-D90A4DA822B3}"/>
              </a:ext>
            </a:extLst>
          </p:cNvPr>
          <p:cNvSpPr/>
          <p:nvPr/>
        </p:nvSpPr>
        <p:spPr>
          <a:xfrm>
            <a:off x="838219" y="2170458"/>
            <a:ext cx="4291545" cy="250739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Shu </a:t>
            </a:r>
            <a:r>
              <a:rPr lang="en-GB" sz="3200" b="1" dirty="0" err="1">
                <a:solidFill>
                  <a:srgbClr val="7030A0"/>
                </a:solidFill>
              </a:rPr>
              <a:t>payt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yo‘lagi</a:t>
            </a:r>
            <a:r>
              <a:rPr lang="en-GB" sz="3200" b="1" dirty="0">
                <a:solidFill>
                  <a:srgbClr val="7030A0"/>
                </a:solidFill>
              </a:rPr>
              <a:t>-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dan </a:t>
            </a:r>
            <a:r>
              <a:rPr lang="en-GB" sz="3200" b="1" dirty="0" err="1">
                <a:solidFill>
                  <a:srgbClr val="7030A0"/>
                </a:solidFill>
              </a:rPr>
              <a:t>bir</a:t>
            </a:r>
            <a:r>
              <a:rPr lang="en-GB" sz="3200" b="1" dirty="0">
                <a:solidFill>
                  <a:srgbClr val="7030A0"/>
                </a:solidFill>
              </a:rPr>
              <a:t> bola </a:t>
            </a:r>
            <a:r>
              <a:rPr lang="en-GB" sz="3200" b="1" dirty="0" err="1">
                <a:solidFill>
                  <a:srgbClr val="7030A0"/>
                </a:solidFill>
              </a:rPr>
              <a:t>chiqib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qoldi</a:t>
            </a:r>
            <a:r>
              <a:rPr lang="en-GB" sz="3200" b="1" dirty="0">
                <a:solidFill>
                  <a:srgbClr val="7030A0"/>
                </a:solidFill>
              </a:rPr>
              <a:t>. Bola </a:t>
            </a:r>
            <a:r>
              <a:rPr lang="en-GB" sz="3200" b="1" dirty="0" err="1">
                <a:solidFill>
                  <a:srgbClr val="7030A0"/>
                </a:solidFill>
              </a:rPr>
              <a:t>o‘zini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Sardor</a:t>
            </a:r>
            <a:r>
              <a:rPr lang="en-GB" sz="3200" b="1" dirty="0">
                <a:solidFill>
                  <a:srgbClr val="7030A0"/>
                </a:solidFill>
              </a:rPr>
              <a:t> deb </a:t>
            </a:r>
            <a:r>
              <a:rPr lang="en-GB" sz="3200" b="1" dirty="0" err="1">
                <a:solidFill>
                  <a:srgbClr val="7030A0"/>
                </a:solidFill>
              </a:rPr>
              <a:t>tanishtirdi</a:t>
            </a:r>
            <a:r>
              <a:rPr lang="en-GB" sz="3200" b="1" dirty="0">
                <a:solidFill>
                  <a:srgbClr val="7030A0"/>
                </a:solidFill>
              </a:rPr>
              <a:t>.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A0D1520-0461-A04D-810C-98A3AFC4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87" y="690887"/>
            <a:ext cx="6261721" cy="43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DF526E8-E0FE-094E-A512-D54DDFA5FAB7}"/>
              </a:ext>
            </a:extLst>
          </p:cNvPr>
          <p:cNvSpPr/>
          <p:nvPr/>
        </p:nvSpPr>
        <p:spPr>
          <a:xfrm>
            <a:off x="1399316" y="5176890"/>
            <a:ext cx="9143999" cy="108849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7030A0"/>
                </a:solidFill>
              </a:rPr>
              <a:t>Sardor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Kamolga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zinadan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ko‘tarilishga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berdi</a:t>
            </a:r>
            <a:r>
              <a:rPr lang="en-GB" sz="3200" b="1" dirty="0">
                <a:solidFill>
                  <a:srgbClr val="7030A0"/>
                </a:solidFill>
              </a:rPr>
              <a:t>. </a:t>
            </a:r>
          </a:p>
          <a:p>
            <a:r>
              <a:rPr lang="en-GB" sz="3200" b="1" dirty="0" err="1">
                <a:solidFill>
                  <a:srgbClr val="7030A0"/>
                </a:solidFill>
              </a:rPr>
              <a:t>Ular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do‘stlashib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olishdi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7D7603D-591A-D743-BC8D-8615AF3C7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5714"/>
          <a:stretch/>
        </p:blipFill>
        <p:spPr bwMode="auto">
          <a:xfrm>
            <a:off x="611522" y="615458"/>
            <a:ext cx="5257781" cy="3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FE58982-B259-8143-B838-D3D5BA72C1CE}"/>
              </a:ext>
            </a:extLst>
          </p:cNvPr>
          <p:cNvSpPr/>
          <p:nvPr/>
        </p:nvSpPr>
        <p:spPr>
          <a:xfrm>
            <a:off x="838219" y="4498530"/>
            <a:ext cx="10009890" cy="157863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  </a:t>
            </a:r>
            <a:r>
              <a:rPr lang="en-GB" sz="3200" b="1" dirty="0" err="1">
                <a:solidFill>
                  <a:srgbClr val="7030A0"/>
                </a:solidFill>
              </a:rPr>
              <a:t>Sardor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do‘sti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Kamolni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liftda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kerakli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qavatga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chiqishiga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berdi</a:t>
            </a:r>
            <a:r>
              <a:rPr lang="en-GB" sz="3200" b="1" dirty="0">
                <a:solidFill>
                  <a:srgbClr val="7030A0"/>
                </a:solidFill>
              </a:rPr>
              <a:t>. Uni </a:t>
            </a:r>
            <a:r>
              <a:rPr lang="en-GB" sz="3200" b="1" dirty="0" err="1">
                <a:solidFill>
                  <a:srgbClr val="7030A0"/>
                </a:solidFill>
              </a:rPr>
              <a:t>uyiga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olib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kirib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kiyimlarini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yechishda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D8D659D-E9B6-BB49-AB42-507225609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3701"/>
          <a:stretch/>
        </p:blipFill>
        <p:spPr bwMode="auto">
          <a:xfrm>
            <a:off x="6187567" y="651915"/>
            <a:ext cx="5061525" cy="36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47921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6F74E65-9BFC-D745-AEF9-E1A083FE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55" y="406818"/>
            <a:ext cx="6516358" cy="460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A8749FB-FD1F-E943-85C7-5A879AAD999C}"/>
              </a:ext>
            </a:extLst>
          </p:cNvPr>
          <p:cNvSpPr/>
          <p:nvPr/>
        </p:nvSpPr>
        <p:spPr>
          <a:xfrm>
            <a:off x="939817" y="5119287"/>
            <a:ext cx="10642583" cy="122562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  </a:t>
            </a:r>
            <a:r>
              <a:rPr lang="en-GB" sz="3200" b="1" dirty="0" err="1">
                <a:solidFill>
                  <a:srgbClr val="7030A0"/>
                </a:solidFill>
              </a:rPr>
              <a:t>Ikki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do‘st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birgalikda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dars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tayyorlashdi</a:t>
            </a:r>
            <a:r>
              <a:rPr lang="en-GB" sz="3200" b="1" dirty="0">
                <a:solidFill>
                  <a:srgbClr val="7030A0"/>
                </a:solidFill>
              </a:rPr>
              <a:t>. </a:t>
            </a:r>
            <a:r>
              <a:rPr lang="en-GB" sz="3200" b="1" dirty="0" err="1">
                <a:solidFill>
                  <a:srgbClr val="7030A0"/>
                </a:solidFill>
              </a:rPr>
              <a:t>So‘ngra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kompyuterda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o‘yin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o‘ynashdi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9041</TotalTime>
  <Words>302</Words>
  <Application>Microsoft Macintosh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8</cp:revision>
  <dcterms:created xsi:type="dcterms:W3CDTF">2022-01-16T11:54:43Z</dcterms:created>
  <dcterms:modified xsi:type="dcterms:W3CDTF">2022-02-27T18:45:43Z</dcterms:modified>
</cp:coreProperties>
</file>