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77" r:id="rId3"/>
    <p:sldId id="582" r:id="rId4"/>
    <p:sldId id="578" r:id="rId5"/>
    <p:sldId id="588" r:id="rId6"/>
    <p:sldId id="589" r:id="rId7"/>
    <p:sldId id="590" r:id="rId8"/>
    <p:sldId id="567" r:id="rId9"/>
    <p:sldId id="565" r:id="rId10"/>
    <p:sldId id="572" r:id="rId11"/>
    <p:sldId id="568" r:id="rId12"/>
    <p:sldId id="575" r:id="rId13"/>
    <p:sldId id="584" r:id="rId14"/>
    <p:sldId id="51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3"/>
    <p:restoredTop sz="94652"/>
  </p:normalViewPr>
  <p:slideViewPr>
    <p:cSldViewPr snapToGrid="0" snapToObjects="1">
      <p:cViewPr varScale="1">
        <p:scale>
          <a:sx n="90" d="100"/>
          <a:sy n="90" d="100"/>
        </p:scale>
        <p:origin x="9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070" y="-3294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2081662" y="3637214"/>
            <a:ext cx="756306" cy="28363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947C707-448C-E14D-AA94-5873F4CEE3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" t="3517" b="2400"/>
          <a:stretch/>
        </p:blipFill>
        <p:spPr bwMode="auto">
          <a:xfrm>
            <a:off x="861524" y="719228"/>
            <a:ext cx="7119500" cy="287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5F075C29-C4F7-B440-9199-A92A6F120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703" y="858339"/>
            <a:ext cx="2949603" cy="258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36D63C62-7732-BC4C-B722-56494B1B4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194" y="3878693"/>
            <a:ext cx="6613539" cy="194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1C50DB31-05A5-7848-AE39-DB22BAC9C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783" y="3764150"/>
            <a:ext cx="3141091" cy="251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6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7217473-4F59-CA41-9E31-C8EB6B58EE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" t="4447" r="5761" b="4184"/>
          <a:stretch/>
        </p:blipFill>
        <p:spPr bwMode="auto">
          <a:xfrm>
            <a:off x="828675" y="424589"/>
            <a:ext cx="6387704" cy="280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7DE61A37-7355-9440-BB81-BACF26FE0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4" t="3558" r="5132"/>
          <a:stretch/>
        </p:blipFill>
        <p:spPr bwMode="auto">
          <a:xfrm>
            <a:off x="7645811" y="540964"/>
            <a:ext cx="3457575" cy="233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A8D08AB2-67F5-D244-8AA9-625CAA075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570" y="3664674"/>
            <a:ext cx="7036458" cy="191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A3CEC9AF-7371-D04E-959B-B928E52B20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4" t="6484" r="4751" b="8583"/>
          <a:stretch/>
        </p:blipFill>
        <p:spPr bwMode="auto">
          <a:xfrm>
            <a:off x="1136586" y="3400838"/>
            <a:ext cx="3230682" cy="280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12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485840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AA7A22BB-D51B-6C43-AAA7-8DFA98CE0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590" y="672265"/>
            <a:ext cx="6237288" cy="294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66E63AD-E97C-5448-9A57-946CBA6F3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9" y="3992925"/>
            <a:ext cx="7427883" cy="203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0A5CBE7E-B23F-2D40-A65F-EFF24171B1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4" r="6872"/>
          <a:stretch/>
        </p:blipFill>
        <p:spPr bwMode="auto">
          <a:xfrm>
            <a:off x="7831770" y="3910090"/>
            <a:ext cx="3840103" cy="20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Карикатурный карандаш">
            <a:extLst>
              <a:ext uri="{FF2B5EF4-FFF2-40B4-BE49-F238E27FC236}">
                <a16:creationId xmlns:a16="http://schemas.microsoft.com/office/drawing/2014/main" id="{EEF556A1-F223-5F4C-A610-5BAF7A1A8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21445">
            <a:off x="1773611" y="732787"/>
            <a:ext cx="2351460" cy="332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42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BA3E6389-262B-334D-9081-D473FB02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70" y="2512283"/>
            <a:ext cx="11101819" cy="133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CBFD54CE-76FE-9143-BCAE-CF5D3B010E6D}"/>
              </a:ext>
            </a:extLst>
          </p:cNvPr>
          <p:cNvSpPr/>
          <p:nvPr/>
        </p:nvSpPr>
        <p:spPr>
          <a:xfrm>
            <a:off x="3341129" y="802556"/>
            <a:ext cx="6022471" cy="7850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Mustaqil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topshiriq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40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82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185739"/>
            <a:ext cx="11598671" cy="648652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CC209BC-5D32-C044-8A39-563F28FFBFA6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232-dars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B7D9D8CE-2F38-E14D-8D75-1AC28DF27F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" r="35664" b="76231"/>
          <a:stretch/>
        </p:blipFill>
        <p:spPr bwMode="auto">
          <a:xfrm>
            <a:off x="1361941" y="455403"/>
            <a:ext cx="10154434" cy="1768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4E8DFB26-7144-164F-84B4-1B278F807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201" y="2188696"/>
            <a:ext cx="4642119" cy="421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3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5"/>
            <a:ext cx="11480651" cy="618252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69038FD-8369-D54D-8A3D-3C3A303DC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686" b="67016"/>
          <a:stretch/>
        </p:blipFill>
        <p:spPr bwMode="auto">
          <a:xfrm>
            <a:off x="365670" y="315765"/>
            <a:ext cx="1763168" cy="182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одзаголовок 4">
            <a:extLst>
              <a:ext uri="{FF2B5EF4-FFF2-40B4-BE49-F238E27FC236}">
                <a16:creationId xmlns:a16="http://schemas.microsoft.com/office/drawing/2014/main" id="{E4B5D210-DD26-CB4E-B224-583513110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4015" y="787397"/>
            <a:ext cx="9144000" cy="1655762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Menga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yoqqan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she’r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hikoya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ertak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” 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Picture 16" descr="Виноград белый и черный - анимационная картинка">
            <a:extLst>
              <a:ext uri="{FF2B5EF4-FFF2-40B4-BE49-F238E27FC236}">
                <a16:creationId xmlns:a16="http://schemas.microsoft.com/office/drawing/2014/main" id="{8D83AC78-EF94-C645-BFC3-D1439FF33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82" y="1969536"/>
            <a:ext cx="2519801" cy="314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Дети инвалиды арт - 55 фото - картинки и рисунки: скачать бесплатно">
            <a:extLst>
              <a:ext uri="{FF2B5EF4-FFF2-40B4-BE49-F238E27FC236}">
                <a16:creationId xmlns:a16="http://schemas.microsoft.com/office/drawing/2014/main" id="{3DBCAAC3-B84F-CD48-AC6F-C5BBA4604E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33"/>
          <a:stretch/>
        </p:blipFill>
        <p:spPr bwMode="auto">
          <a:xfrm>
            <a:off x="7334805" y="2880550"/>
            <a:ext cx="3805681" cy="297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EB9F075A-1067-7D4D-8834-6B78DB800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333" y="3086957"/>
            <a:ext cx="3102544" cy="306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39BAFA-8C66-3140-A66A-28A488A232F5}"/>
              </a:ext>
            </a:extLst>
          </p:cNvPr>
          <p:cNvSpPr txBox="1"/>
          <p:nvPr/>
        </p:nvSpPr>
        <p:spPr>
          <a:xfrm>
            <a:off x="1643053" y="2383469"/>
            <a:ext cx="176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Anvar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Obidjon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Bekinmachoq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”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B06C28-0E26-A048-AC8D-8E89AF3C91BB}"/>
              </a:ext>
            </a:extLst>
          </p:cNvPr>
          <p:cNvSpPr txBox="1"/>
          <p:nvPr/>
        </p:nvSpPr>
        <p:spPr>
          <a:xfrm>
            <a:off x="4881564" y="5221936"/>
            <a:ext cx="176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Jaloliddin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Rumiy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Uzum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945505-2454-D24B-8385-6B36F9C9D12F}"/>
              </a:ext>
            </a:extLst>
          </p:cNvPr>
          <p:cNvSpPr txBox="1"/>
          <p:nvPr/>
        </p:nvSpPr>
        <p:spPr>
          <a:xfrm>
            <a:off x="7906311" y="2135811"/>
            <a:ext cx="3010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Salomatligi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tufayli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imkoniyati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cheklanganlar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049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185739"/>
            <a:ext cx="11598671" cy="648652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AA39491F-F762-364B-AE0F-3660410D4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9699" y="701669"/>
            <a:ext cx="9144000" cy="1655762"/>
          </a:xfrm>
        </p:spPr>
        <p:txBody>
          <a:bodyPr>
            <a:normAutofit/>
          </a:bodyPr>
          <a:lstStyle/>
          <a:p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“</a:t>
            </a:r>
            <a:r>
              <a:rPr lang="en-GB" sz="4800" b="1" dirty="0" err="1">
                <a:solidFill>
                  <a:schemeClr val="accent1">
                    <a:lumMod val="75000"/>
                  </a:schemeClr>
                </a:solidFill>
              </a:rPr>
              <a:t>Menga</a:t>
            </a:r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1">
                    <a:lumMod val="75000"/>
                  </a:schemeClr>
                </a:solidFill>
              </a:rPr>
              <a:t>yoqqan</a:t>
            </a:r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1">
                    <a:lumMod val="75000"/>
                  </a:schemeClr>
                </a:solidFill>
              </a:rPr>
              <a:t>she’r</a:t>
            </a:r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800" b="1" dirty="0" err="1">
                <a:solidFill>
                  <a:schemeClr val="accent1">
                    <a:lumMod val="75000"/>
                  </a:schemeClr>
                </a:solidFill>
              </a:rPr>
              <a:t>hikoya</a:t>
            </a:r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800" b="1" dirty="0" err="1">
                <a:solidFill>
                  <a:schemeClr val="accent1">
                    <a:lumMod val="75000"/>
                  </a:schemeClr>
                </a:solidFill>
              </a:rPr>
              <a:t>ertak</a:t>
            </a:r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” 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2C5485D2-0EFA-3146-8E8A-19FC76BF13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97525" l="1595" r="98246">
                        <a14:foregroundMark x1="22807" y1="21535" x2="18900" y2="17946"/>
                        <a14:foregroundMark x1="18900" y1="17946" x2="13636" y2="17203"/>
                        <a14:foregroundMark x1="13636" y1="17203" x2="8692" y2="19554"/>
                        <a14:foregroundMark x1="8692" y1="19554" x2="1116" y2="27847"/>
                        <a14:foregroundMark x1="1116" y1="27847" x2="718" y2="45668"/>
                        <a14:foregroundMark x1="718" y1="45668" x2="6140" y2="51733"/>
                        <a14:foregroundMark x1="6140" y1="51733" x2="10526" y2="53094"/>
                        <a14:foregroundMark x1="10526" y1="53094" x2="10526" y2="53094"/>
                        <a14:foregroundMark x1="2073" y1="28589" x2="399" y2="35767"/>
                        <a14:foregroundMark x1="399" y1="35767" x2="1595" y2="44554"/>
                        <a14:foregroundMark x1="1595" y1="44554" x2="1754" y2="44926"/>
                        <a14:foregroundMark x1="63557" y1="28837" x2="64354" y2="30322"/>
                        <a14:foregroundMark x1="56539" y1="30569" x2="55423" y2="31312"/>
                        <a14:foregroundMark x1="89155" y1="23020" x2="91866" y2="30322"/>
                        <a14:foregroundMark x1="91866" y1="30322" x2="92663" y2="37500"/>
                        <a14:foregroundMark x1="92663" y1="37500" x2="91707" y2="29827"/>
                        <a14:foregroundMark x1="91707" y1="29827" x2="93062" y2="37500"/>
                        <a14:foregroundMark x1="93062" y1="37500" x2="97528" y2="38614"/>
                        <a14:foregroundMark x1="97528" y1="38614" x2="98325" y2="49134"/>
                        <a14:foregroundMark x1="98325" y1="49134" x2="88676" y2="61139"/>
                        <a14:foregroundMark x1="88676" y1="61139" x2="85805" y2="51609"/>
                        <a14:foregroundMark x1="73365" y1="52599" x2="69617" y2="46906"/>
                        <a14:foregroundMark x1="69617" y1="46906" x2="57097" y2="52970"/>
                        <a14:foregroundMark x1="57097" y1="52970" x2="37002" y2="47401"/>
                        <a14:foregroundMark x1="37002" y1="47401" x2="35646" y2="48886"/>
                        <a14:foregroundMark x1="33971" y1="40965" x2="35805" y2="41460"/>
                        <a14:foregroundMark x1="24083" y1="39480" x2="22329" y2="46906"/>
                        <a14:foregroundMark x1="22329" y1="46906" x2="25598" y2="42079"/>
                        <a14:foregroundMark x1="25598" y1="42079" x2="29266" y2="47401"/>
                        <a14:foregroundMark x1="29266" y1="47401" x2="30144" y2="46906"/>
                        <a14:foregroundMark x1="34609" y1="42946" x2="37081" y2="42946"/>
                        <a14:foregroundMark x1="31579" y1="90594" x2="48086" y2="97525"/>
                        <a14:foregroundMark x1="48086" y1="97525" x2="65152" y2="89356"/>
                        <a14:foregroundMark x1="17544" y1="37252" x2="18501" y2="36510"/>
                        <a14:foregroundMark x1="40112" y1="31064" x2="40750" y2="33045"/>
                        <a14:foregroundMark x1="55742" y1="49629" x2="60048" y2="488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"/>
          <a:stretch/>
        </p:blipFill>
        <p:spPr bwMode="auto">
          <a:xfrm>
            <a:off x="2643704" y="2025413"/>
            <a:ext cx="6808060" cy="444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08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14280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Защита прав детей-инвалидов | Кризисный центр помощи женщинам и детям">
            <a:extLst>
              <a:ext uri="{FF2B5EF4-FFF2-40B4-BE49-F238E27FC236}">
                <a16:creationId xmlns:a16="http://schemas.microsoft.com/office/drawing/2014/main" id="{BF6E7931-D452-E841-BEB1-28E031BC9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114" y="1457814"/>
            <a:ext cx="5302827" cy="403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F27D5B4F-CEBE-1443-B5BA-B86770ADB98A}"/>
              </a:ext>
            </a:extLst>
          </p:cNvPr>
          <p:cNvSpPr/>
          <p:nvPr/>
        </p:nvSpPr>
        <p:spPr>
          <a:xfrm>
            <a:off x="759616" y="799737"/>
            <a:ext cx="5257114" cy="5351319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  Har gal biz </a:t>
            </a:r>
            <a:r>
              <a:rPr lang="en-GB" sz="3600" b="1" dirty="0" err="1">
                <a:solidFill>
                  <a:srgbClr val="7030A0"/>
                </a:solidFill>
              </a:rPr>
              <a:t>imkoniyati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cheklanganlarga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yordam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berish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ularga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samimiy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munosabatda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bo‘lish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yaxshilik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qilish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yordam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qo‘lini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cho‘zish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orqali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ularga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mehr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ko‘rsatamiz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71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E0104AC-B753-F146-AE0D-BB28F0326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85" y="374382"/>
            <a:ext cx="10538437" cy="128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бъект 2">
            <a:extLst>
              <a:ext uri="{FF2B5EF4-FFF2-40B4-BE49-F238E27FC236}">
                <a16:creationId xmlns:a16="http://schemas.microsoft.com/office/drawing/2014/main" id="{386CC285-AC43-B343-A24A-595363C55BBB}"/>
              </a:ext>
            </a:extLst>
          </p:cNvPr>
          <p:cNvSpPr txBox="1">
            <a:spLocks/>
          </p:cNvSpPr>
          <p:nvPr/>
        </p:nvSpPr>
        <p:spPr>
          <a:xfrm>
            <a:off x="692728" y="1825624"/>
            <a:ext cx="4613564" cy="4672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>
                <a:solidFill>
                  <a:srgbClr val="7030A0"/>
                </a:solidFill>
              </a:rPr>
              <a:t>       BEKINMACHOQ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Birgalashib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uch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o‘rtoq</a:t>
            </a:r>
            <a:r>
              <a:rPr lang="en-US" sz="3200" dirty="0">
                <a:solidFill>
                  <a:srgbClr val="7030A0"/>
                </a:solidFill>
              </a:rPr>
              <a:t> —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>
                <a:solidFill>
                  <a:srgbClr val="7030A0"/>
                </a:solidFill>
              </a:rPr>
              <a:t>Men, Aziza </a:t>
            </a:r>
            <a:r>
              <a:rPr lang="en-US" sz="3200" dirty="0" err="1">
                <a:solidFill>
                  <a:srgbClr val="7030A0"/>
                </a:solidFill>
              </a:rPr>
              <a:t>va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Qo‘shoq</a:t>
            </a:r>
            <a:r>
              <a:rPr lang="en-US" sz="3200" dirty="0">
                <a:solidFill>
                  <a:srgbClr val="7030A0"/>
                </a:solidFill>
              </a:rPr>
              <a:t>.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Keng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500" dirty="0" err="1">
                <a:solidFill>
                  <a:srgbClr val="7030A0"/>
                </a:solidFill>
              </a:rPr>
              <a:t>lolazor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qo‘ynida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O‘ynardik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bekinmachoq</a:t>
            </a:r>
            <a:r>
              <a:rPr lang="en-US" sz="3200" dirty="0">
                <a:solidFill>
                  <a:srgbClr val="7030A0"/>
                </a:solidFill>
              </a:rPr>
              <a:t>.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Bekinmoqchi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bo‘lsam</a:t>
            </a:r>
            <a:r>
              <a:rPr lang="en-US" sz="3200" dirty="0">
                <a:solidFill>
                  <a:srgbClr val="7030A0"/>
                </a:solidFill>
              </a:rPr>
              <a:t> men,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>
                <a:solidFill>
                  <a:srgbClr val="7030A0"/>
                </a:solidFill>
              </a:rPr>
              <a:t>Har </a:t>
            </a:r>
            <a:r>
              <a:rPr lang="en-US" sz="3200" dirty="0" err="1">
                <a:solidFill>
                  <a:srgbClr val="7030A0"/>
                </a:solidFill>
              </a:rPr>
              <a:t>lola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imlab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sekin</a:t>
            </a:r>
            <a:r>
              <a:rPr lang="en-US" sz="3200" dirty="0">
                <a:solidFill>
                  <a:srgbClr val="7030A0"/>
                </a:solidFill>
              </a:rPr>
              <a:t>,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Deydi</a:t>
            </a:r>
            <a:r>
              <a:rPr lang="en-US" sz="3200" dirty="0">
                <a:solidFill>
                  <a:srgbClr val="7030A0"/>
                </a:solidFill>
              </a:rPr>
              <a:t>: “</a:t>
            </a:r>
            <a:r>
              <a:rPr lang="en-US" sz="3200" dirty="0" err="1">
                <a:solidFill>
                  <a:srgbClr val="7030A0"/>
                </a:solidFill>
              </a:rPr>
              <a:t>Kelaqol</a:t>
            </a:r>
            <a:r>
              <a:rPr lang="en-US" sz="3200" dirty="0">
                <a:solidFill>
                  <a:srgbClr val="7030A0"/>
                </a:solidFill>
              </a:rPr>
              <a:t>, </a:t>
            </a:r>
            <a:r>
              <a:rPr lang="en-US" sz="3200" dirty="0" err="1">
                <a:solidFill>
                  <a:srgbClr val="7030A0"/>
                </a:solidFill>
              </a:rPr>
              <a:t>o‘g‘lon</a:t>
            </a:r>
            <a:r>
              <a:rPr lang="en-US" sz="3200" dirty="0">
                <a:solidFill>
                  <a:srgbClr val="7030A0"/>
                </a:solidFill>
              </a:rPr>
              <a:t>,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Bizning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makon</a:t>
            </a:r>
            <a:r>
              <a:rPr lang="en-US" sz="3200" dirty="0" err="1">
                <a:solidFill>
                  <a:srgbClr val="7030A0"/>
                </a:solidFill>
              </a:rPr>
              <a:t>ga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bekin</a:t>
            </a:r>
            <a:r>
              <a:rPr lang="en-US" sz="3200" dirty="0">
                <a:solidFill>
                  <a:srgbClr val="7030A0"/>
                </a:solidFill>
              </a:rPr>
              <a:t>”.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3128192A-78CE-0249-B8FD-2E1C37D25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794" y="1432005"/>
            <a:ext cx="5106204" cy="505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21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49306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C06601D3-F259-E546-B5BE-E255EAD4A8B7}"/>
              </a:ext>
            </a:extLst>
          </p:cNvPr>
          <p:cNvSpPr/>
          <p:nvPr/>
        </p:nvSpPr>
        <p:spPr>
          <a:xfrm>
            <a:off x="773468" y="397225"/>
            <a:ext cx="4255733" cy="22613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Ishchilar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nima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sababdan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janjallashishdi</a:t>
            </a:r>
            <a:r>
              <a:rPr lang="en-GB" sz="4000" b="1" dirty="0">
                <a:solidFill>
                  <a:srgbClr val="7030A0"/>
                </a:solidFill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C036903-B1D1-C844-A845-17D638D32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63" b="97297" l="9933" r="89899">
                        <a14:foregroundMark x1="39226" y1="12355" x2="43687" y2="6178"/>
                        <a14:foregroundMark x1="43687" y1="6178" x2="51431" y2="9459"/>
                        <a14:foregroundMark x1="51431" y1="9459" x2="51936" y2="10618"/>
                        <a14:foregroundMark x1="33165" y1="66892" x2="28956" y2="86197"/>
                        <a14:foregroundMark x1="28956" y1="86197" x2="30808" y2="97297"/>
                        <a14:foregroundMark x1="17256" y1="33784" x2="17929" y2="33301"/>
                        <a14:foregroundMark x1="38384" y1="33784" x2="44613" y2="33880"/>
                        <a14:foregroundMark x1="44613" y1="33880" x2="46801" y2="33784"/>
                        <a14:foregroundMark x1="46801" y1="33591" x2="43519" y2="34846"/>
                        <a14:foregroundMark x1="58586" y1="45174" x2="58165" y2="54344"/>
                        <a14:foregroundMark x1="61448" y1="44208" x2="66835" y2="48552"/>
                        <a14:foregroundMark x1="66835" y1="48552" x2="69360" y2="55309"/>
                        <a14:foregroundMark x1="68098" y1="63224" x2="68519" y2="65927"/>
                        <a14:foregroundMark x1="56229" y1="56564" x2="56818" y2="64575"/>
                        <a14:foregroundMark x1="56818" y1="64575" x2="57912" y2="54826"/>
                        <a14:foregroundMark x1="57912" y1="54826" x2="53788" y2="72394"/>
                        <a14:foregroundMark x1="53788" y1="72394" x2="53872" y2="73359"/>
                        <a14:foregroundMark x1="30640" y1="54054" x2="31902" y2="548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495" y="894823"/>
            <a:ext cx="5808663" cy="506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ECF56DC-8D7B-284A-87A1-7007CD2CB102}"/>
              </a:ext>
            </a:extLst>
          </p:cNvPr>
          <p:cNvSpPr/>
          <p:nvPr/>
        </p:nvSpPr>
        <p:spPr>
          <a:xfrm>
            <a:off x="787323" y="3061597"/>
            <a:ext cx="6178842" cy="30096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Aslida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ishchilarning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hammasi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narsani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xohlashayotgan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edi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Ular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har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xil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tilda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so‘zlaganlari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uchun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bir-birlarini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tushunish-magandi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7227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E77AE4B2-FDFC-FF4D-8450-4EB7AF4A4E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" t="3820" r="35664" b="76231"/>
          <a:stretch/>
        </p:blipFill>
        <p:spPr bwMode="auto">
          <a:xfrm>
            <a:off x="1880530" y="421247"/>
            <a:ext cx="8957282" cy="1313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E97F5BF-D91A-4945-8EF2-6A7674DBB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t="21421"/>
          <a:stretch/>
        </p:blipFill>
        <p:spPr bwMode="auto">
          <a:xfrm>
            <a:off x="472530" y="1616956"/>
            <a:ext cx="11353800" cy="440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28322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87891" y="2416841"/>
            <a:ext cx="687656" cy="33315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3B092C2-0780-2F44-BE98-CCF1D8D489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" t="6812" r="5510" b="6435"/>
          <a:stretch/>
        </p:blipFill>
        <p:spPr bwMode="auto">
          <a:xfrm>
            <a:off x="959378" y="2416841"/>
            <a:ext cx="6200824" cy="294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D4B39649-CC5D-0843-802B-27BF98758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074" y="2705685"/>
            <a:ext cx="2769036" cy="290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0FD786A-06E0-8A4A-82F8-AF94A962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" t="3820" r="35664" b="76231"/>
          <a:stretch/>
        </p:blipFill>
        <p:spPr bwMode="auto">
          <a:xfrm>
            <a:off x="1880530" y="421247"/>
            <a:ext cx="8957282" cy="1313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3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</TotalTime>
  <Words>152</Words>
  <Application>Microsoft Macintosh PowerPoint</Application>
  <PresentationFormat>Широкоэкранный</PresentationFormat>
  <Paragraphs>22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2022-01-16T11:54:43Z</dcterms:created>
  <dcterms:modified xsi:type="dcterms:W3CDTF">2022-02-21T09:04:23Z</dcterms:modified>
</cp:coreProperties>
</file>