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7" r:id="rId3"/>
    <p:sldId id="584" r:id="rId4"/>
    <p:sldId id="585" r:id="rId5"/>
    <p:sldId id="586" r:id="rId6"/>
    <p:sldId id="572" r:id="rId7"/>
    <p:sldId id="571" r:id="rId8"/>
    <p:sldId id="570" r:id="rId9"/>
    <p:sldId id="569" r:id="rId10"/>
    <p:sldId id="566" r:id="rId11"/>
    <p:sldId id="5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/>
    <p:restoredTop sz="94749"/>
  </p:normalViewPr>
  <p:slideViewPr>
    <p:cSldViewPr snapToGrid="0" snapToObjects="1">
      <p:cViewPr varScale="1">
        <p:scale>
          <a:sx n="104" d="100"/>
          <a:sy n="104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0B30C-0A7C-5244-975E-206D933E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E0287-D805-724A-BF27-CF2E794EF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7E61A-9A75-9047-8EA2-D43168E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74DFF-AB76-7A48-83A0-9C2DA59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A3291-022C-7F45-8E89-8F607049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11CA-E1CB-634D-8A93-F0ADCFED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2D91A-C7A4-8B4C-A0E9-B3098550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C60C1-5917-634B-838C-E099AEEC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958E8-ECAC-5B42-BF70-4305B4D8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A72D-ABCE-FD42-A2AB-135C8C0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B4B5-A492-7E4D-A543-B1BB16FC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9A53FC-9036-C04F-8F1C-B1AFE493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20A94-0B7A-E743-B027-96FA507E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DBEF6-44EE-4B44-86A8-0B59151A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674B9-A6B7-9D49-BB00-6A15B9B3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3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406CD-C9E7-D04A-8F0D-698689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2C3E0-8881-2D46-9851-ABC59251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ED03F-56E1-DB4B-ABC7-038DF794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857CD-6FB7-2A4C-8BF9-95825BD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24044-9550-4D4B-814B-70A103AC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F3828-8D78-7140-A614-86F6D85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DA983-8E7C-9949-90C6-DD37936A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5F848-D734-4E44-AD0A-C226ECC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7E282-EA9F-6E4D-86A8-90B73C48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C245A-0EA2-374A-B336-2B177157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6C045-791F-B74B-B840-86DE6324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D7B51-42D5-3D44-926A-C4B0B8C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0A882-4C41-E142-837D-ED2D6729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6F9AEA-AF26-9F4B-AC41-4F4044A3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B722B-91B9-D14E-BD65-759CBA2F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07A35-C65C-8F46-9003-BD0B720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868E-9F03-874F-A0DE-187DACEC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8D5EC-7DDE-764C-A1FB-38781A45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42A11-A79B-8144-82F2-753B7CF5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AFA6F-0B96-4E48-9C15-10354F4B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DC17C-03EB-7646-A389-1CA158BD3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B9CFA-C9BF-C04C-AD36-BE6B4B59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6EB8-9B50-9645-9484-0263432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DB4A74-F965-694B-8849-CBCAE744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1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6DD13-D713-574F-87CA-B69B335F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DEB32-DFB0-654D-B903-0AD8A70E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2EEED-4265-994E-9322-3E204BAE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8EB03-C506-5F47-9BCA-10FA892D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DDEE05-F4B6-0B4F-B6D8-247DE0E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FEA2F-5D9B-5746-A6B6-3A6DBE15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28F63-35C9-FD4F-A199-68A5795A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9832-5C56-8443-9D2B-AA150E3D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E8551-E6FD-044D-A091-98948F02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0B29F-2B7D-2D41-8EC1-05E9F0C9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D51EF8-66EB-5F49-A2FD-1BA82E80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11C2D-5D0D-B34B-9FD2-7A9EFE7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49288-1D8F-7A40-A103-D83FA763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9AA-B3E2-AA4C-8E79-13942F02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C555D3-671A-FB4F-AFA3-B38D98011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C2865F-5BA0-B44F-B0FA-8CF153D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89C6E-0D68-BA46-A597-594A3E21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AC2D8-1E62-754D-B541-94F568F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A1C84-3DEB-0748-ABF6-32C891EC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114D-DE18-C04D-96FF-FEC64E4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191FC-BCB8-D44C-B19A-7D7A4A9D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90152-C6D6-F147-A76F-E0384C049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A89D-6F9C-B149-B7F1-F18A38AA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56ED7-54CA-7D43-960B-3DC68042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70" y="-3294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EE8D15DF-CB64-6A44-8E9A-4539358D8E3E}"/>
              </a:ext>
            </a:extLst>
          </p:cNvPr>
          <p:cNvSpPr/>
          <p:nvPr/>
        </p:nvSpPr>
        <p:spPr>
          <a:xfrm>
            <a:off x="3117957" y="599375"/>
            <a:ext cx="6022471" cy="785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Mustaqil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topshiriq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DB85CFD-D54E-E641-9C02-6FBEE3ACC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" t="-3183" r="1173" b="69695"/>
          <a:stretch/>
        </p:blipFill>
        <p:spPr bwMode="auto">
          <a:xfrm>
            <a:off x="507723" y="1624143"/>
            <a:ext cx="11156563" cy="12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39937E28-2579-3E4A-A2E8-838A418A1455}"/>
              </a:ext>
            </a:extLst>
          </p:cNvPr>
          <p:cNvSpPr/>
          <p:nvPr/>
        </p:nvSpPr>
        <p:spPr>
          <a:xfrm>
            <a:off x="1111349" y="3137131"/>
            <a:ext cx="9289474" cy="2753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E55CF3-9000-FE44-8502-A843782502AF}"/>
              </a:ext>
            </a:extLst>
          </p:cNvPr>
          <p:cNvSpPr txBox="1"/>
          <p:nvPr/>
        </p:nvSpPr>
        <p:spPr>
          <a:xfrm>
            <a:off x="1686740" y="3311749"/>
            <a:ext cx="770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Ta’tilni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qayerda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o‘tkazasiz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8F6FEA-65E9-FF47-9F88-65D42CA52C87}"/>
              </a:ext>
            </a:extLst>
          </p:cNvPr>
          <p:cNvSpPr txBox="1"/>
          <p:nvPr/>
        </p:nvSpPr>
        <p:spPr>
          <a:xfrm>
            <a:off x="1696261" y="4121383"/>
            <a:ext cx="846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Ta’tilni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qayerda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o‘tkazishni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xohlardingiz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3BB3C-E0F8-654B-A05A-490522D03841}"/>
              </a:ext>
            </a:extLst>
          </p:cNvPr>
          <p:cNvSpPr txBox="1"/>
          <p:nvPr/>
        </p:nvSpPr>
        <p:spPr>
          <a:xfrm>
            <a:off x="1705784" y="4988160"/>
            <a:ext cx="770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Nimalar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shug</a:t>
            </a:r>
            <a:r>
              <a:rPr lang="en-GB" sz="3600" b="1" err="1">
                <a:solidFill>
                  <a:srgbClr val="7030A0"/>
                </a:solidFill>
              </a:rPr>
              <a:t>‘</a:t>
            </a:r>
            <a:r>
              <a:rPr lang="en-GB" sz="3600" b="1">
                <a:solidFill>
                  <a:srgbClr val="7030A0"/>
                </a:solidFill>
              </a:rPr>
              <a:t>ullanmoqchisiz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5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87867"/>
            <a:ext cx="11480651" cy="6270107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49DF659D-43D4-C24E-A159-AF62D6F5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46" y="4052386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208EC5-D230-524C-8E6B-540F4CFB3E72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233-dars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05B62-357D-E04A-A280-26A7BAEB3B86}"/>
              </a:ext>
            </a:extLst>
          </p:cNvPr>
          <p:cNvSpPr txBox="1"/>
          <p:nvPr/>
        </p:nvSpPr>
        <p:spPr>
          <a:xfrm>
            <a:off x="2271725" y="1085858"/>
            <a:ext cx="7929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1"/>
                </a:solidFill>
              </a:rPr>
              <a:t>“</a:t>
            </a:r>
            <a:r>
              <a:rPr lang="en-GB" sz="5400" b="1" dirty="0" err="1">
                <a:solidFill>
                  <a:schemeClr val="accent1"/>
                </a:solidFill>
              </a:rPr>
              <a:t>Yozgi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ta’tildagi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rejalarim</a:t>
            </a:r>
            <a:r>
              <a:rPr lang="en-GB" sz="5400" b="1" dirty="0">
                <a:solidFill>
                  <a:schemeClr val="accent1"/>
                </a:solidFill>
              </a:rPr>
              <a:t>”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0229BF-5F6F-9441-84FE-1DAD98C54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0708" r="4346"/>
          <a:stretch/>
        </p:blipFill>
        <p:spPr bwMode="auto">
          <a:xfrm>
            <a:off x="-17986" y="0"/>
            <a:ext cx="12191999" cy="68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A1844C-996D-D048-8177-FA653D6E8B8E}"/>
              </a:ext>
            </a:extLst>
          </p:cNvPr>
          <p:cNvSpPr txBox="1"/>
          <p:nvPr/>
        </p:nvSpPr>
        <p:spPr>
          <a:xfrm>
            <a:off x="3563604" y="4966193"/>
            <a:ext cx="45253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</a:rPr>
              <a:t>“</a:t>
            </a:r>
            <a:r>
              <a:rPr lang="en-GB" sz="4400" b="1" dirty="0" err="1">
                <a:solidFill>
                  <a:schemeClr val="accent1"/>
                </a:solidFill>
              </a:rPr>
              <a:t>Yozgi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err="1">
                <a:solidFill>
                  <a:schemeClr val="accent1"/>
                </a:solidFill>
              </a:rPr>
              <a:t>ta’tildagi</a:t>
            </a:r>
            <a:endParaRPr lang="ru-RU" sz="4400" b="1" dirty="0">
              <a:solidFill>
                <a:schemeClr val="accent1"/>
              </a:solidFill>
            </a:endParaRPr>
          </a:p>
          <a:p>
            <a:pPr algn="ctr"/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err="1">
                <a:solidFill>
                  <a:schemeClr val="accent1"/>
                </a:solidFill>
              </a:rPr>
              <a:t>rejalarim</a:t>
            </a:r>
            <a:r>
              <a:rPr lang="en-GB" sz="4400" b="1" dirty="0">
                <a:solidFill>
                  <a:schemeClr val="accent1"/>
                </a:solidFill>
              </a:rPr>
              <a:t>”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17067008-CEB6-5B4E-8C4A-210B7806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16" y="5119287"/>
            <a:ext cx="1472839" cy="17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768D4D-C562-2E43-ADB7-24CBEFBE4FD6}"/>
              </a:ext>
            </a:extLst>
          </p:cNvPr>
          <p:cNvSpPr/>
          <p:nvPr/>
        </p:nvSpPr>
        <p:spPr>
          <a:xfrm>
            <a:off x="7648206" y="6065914"/>
            <a:ext cx="17929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233-dars</a:t>
            </a:r>
            <a:endParaRPr lang="en-US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75386" y="4626099"/>
            <a:ext cx="934320" cy="2242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A3E6389-262B-334D-9081-D473FB02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0" y="2093312"/>
            <a:ext cx="11274336" cy="13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FD54CE-76FE-9143-BCAE-CF5D3B010E6D}"/>
              </a:ext>
            </a:extLst>
          </p:cNvPr>
          <p:cNvSpPr/>
          <p:nvPr/>
        </p:nvSpPr>
        <p:spPr>
          <a:xfrm>
            <a:off x="2157413" y="802556"/>
            <a:ext cx="7206187" cy="785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Mustaqil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topshiriqni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tekshirish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Учебные детские рисунки (30 фото) » Рисунки для срисовки и не только">
            <a:extLst>
              <a:ext uri="{FF2B5EF4-FFF2-40B4-BE49-F238E27FC236}">
                <a16:creationId xmlns:a16="http://schemas.microsoft.com/office/drawing/2014/main" id="{33CDD27A-5434-914F-B713-038974E0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6" y="2940357"/>
            <a:ext cx="5858525" cy="35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7217473-4F59-CA41-9E31-C8EB6B58E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4447" r="5761" b="4184"/>
          <a:stretch/>
        </p:blipFill>
        <p:spPr bwMode="auto">
          <a:xfrm>
            <a:off x="828675" y="424589"/>
            <a:ext cx="6387704" cy="28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7DE61A37-7355-9440-BB81-BACF26FE0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3558" r="5132"/>
          <a:stretch/>
        </p:blipFill>
        <p:spPr bwMode="auto">
          <a:xfrm>
            <a:off x="7645811" y="540964"/>
            <a:ext cx="3457575" cy="233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D08AB2-67F5-D244-8AA9-625CAA07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70" y="3664674"/>
            <a:ext cx="7036458" cy="19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A3CEC9AF-7371-D04E-959B-B928E52B2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6484" r="4751" b="8583"/>
          <a:stretch/>
        </p:blipFill>
        <p:spPr bwMode="auto">
          <a:xfrm>
            <a:off x="1136586" y="3400838"/>
            <a:ext cx="3230682" cy="28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485840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A7A22BB-D51B-6C43-AAA7-8DFA98CE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90" y="672265"/>
            <a:ext cx="6237288" cy="29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66E63AD-E97C-5448-9A57-946CBA6F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3992925"/>
            <a:ext cx="7427883" cy="20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A5CBE7E-B23F-2D40-A65F-EFF24171B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6872"/>
          <a:stretch/>
        </p:blipFill>
        <p:spPr bwMode="auto">
          <a:xfrm>
            <a:off x="7831770" y="3910090"/>
            <a:ext cx="3840103" cy="20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икатурный карандаш">
            <a:extLst>
              <a:ext uri="{FF2B5EF4-FFF2-40B4-BE49-F238E27FC236}">
                <a16:creationId xmlns:a16="http://schemas.microsoft.com/office/drawing/2014/main" id="{EEF556A1-F223-5F4C-A610-5BAF7A1A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445">
            <a:off x="1773611" y="732787"/>
            <a:ext cx="2351460" cy="33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8601" y="443457"/>
            <a:ext cx="11626306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95DBDDC-225C-6347-9814-A4443C37C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" t="-3183" r="1173" b="69695"/>
          <a:stretch/>
        </p:blipFill>
        <p:spPr bwMode="auto">
          <a:xfrm>
            <a:off x="63127" y="177696"/>
            <a:ext cx="11754618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653815F-88AD-CA43-89FF-B0A647B1F5DA}"/>
              </a:ext>
            </a:extLst>
          </p:cNvPr>
          <p:cNvSpPr/>
          <p:nvPr/>
        </p:nvSpPr>
        <p:spPr>
          <a:xfrm>
            <a:off x="1111349" y="2447815"/>
            <a:ext cx="9289474" cy="2753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A444D-3DD2-AA44-8C9A-85F51B26C12F}"/>
              </a:ext>
            </a:extLst>
          </p:cNvPr>
          <p:cNvSpPr txBox="1"/>
          <p:nvPr/>
        </p:nvSpPr>
        <p:spPr>
          <a:xfrm>
            <a:off x="1686740" y="2622433"/>
            <a:ext cx="770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Ta’tilni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qayerda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o‘tkazasiz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02C89-0DB6-0D4F-A1A1-1671CABC15B2}"/>
              </a:ext>
            </a:extLst>
          </p:cNvPr>
          <p:cNvSpPr txBox="1"/>
          <p:nvPr/>
        </p:nvSpPr>
        <p:spPr>
          <a:xfrm>
            <a:off x="1696261" y="3432067"/>
            <a:ext cx="846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Ta’tilni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qayerda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o‘tkazishni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xohlardingiz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0F00E-FD97-C144-AA9C-35DF83FE0E5B}"/>
              </a:ext>
            </a:extLst>
          </p:cNvPr>
          <p:cNvSpPr txBox="1"/>
          <p:nvPr/>
        </p:nvSpPr>
        <p:spPr>
          <a:xfrm>
            <a:off x="1705784" y="4298844"/>
            <a:ext cx="770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Nimalar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shug‘ullanmoqchisiz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2950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C8CC13-DEE5-8845-AC32-F42801214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10547" r="4428" b="2928"/>
          <a:stretch/>
        </p:blipFill>
        <p:spPr bwMode="auto">
          <a:xfrm>
            <a:off x="5857694" y="1771898"/>
            <a:ext cx="5334128" cy="40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CB33A63-4FCD-564F-9E40-3BC468F4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4920" r="2835" b="6615"/>
          <a:stretch/>
        </p:blipFill>
        <p:spPr bwMode="auto">
          <a:xfrm>
            <a:off x="1646116" y="556725"/>
            <a:ext cx="9208152" cy="12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33238D9-09FF-2440-B151-54C4A82AB3AB}"/>
              </a:ext>
            </a:extLst>
          </p:cNvPr>
          <p:cNvSpPr/>
          <p:nvPr/>
        </p:nvSpPr>
        <p:spPr>
          <a:xfrm>
            <a:off x="1000179" y="2180151"/>
            <a:ext cx="4491846" cy="36379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Men </a:t>
            </a:r>
            <a:r>
              <a:rPr lang="en-GB" sz="4000" b="1" dirty="0" err="1">
                <a:solidFill>
                  <a:srgbClr val="7030A0"/>
                </a:solidFill>
              </a:rPr>
              <a:t>yozgi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ta’tilda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maktabdagi</a:t>
            </a:r>
            <a:r>
              <a:rPr lang="en-GB" sz="4000" b="1" dirty="0">
                <a:solidFill>
                  <a:srgbClr val="7030A0"/>
                </a:solidFill>
              </a:rPr>
              <a:t> “</a:t>
            </a:r>
            <a:r>
              <a:rPr lang="en-GB" sz="4000" b="1" dirty="0" err="1">
                <a:solidFill>
                  <a:srgbClr val="7030A0"/>
                </a:solidFill>
              </a:rPr>
              <a:t>Yozgi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sog‘lomlashtirish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oromgohi”da</a:t>
            </a:r>
            <a:r>
              <a:rPr lang="en-GB" sz="4000" b="1" dirty="0">
                <a:solidFill>
                  <a:srgbClr val="7030A0"/>
                </a:solidFill>
              </a:rPr>
              <a:t> dam </a:t>
            </a:r>
            <a:r>
              <a:rPr lang="en-GB" sz="4000" b="1" dirty="0" err="1">
                <a:solidFill>
                  <a:srgbClr val="7030A0"/>
                </a:solidFill>
              </a:rPr>
              <a:t>olmoqchiman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54833"/>
            <a:ext cx="11646452" cy="637081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21FA5BF-5BAD-9542-A837-16B59E8AB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104" r="4699" b="3715"/>
          <a:stretch/>
        </p:blipFill>
        <p:spPr bwMode="auto">
          <a:xfrm>
            <a:off x="5837704" y="1920445"/>
            <a:ext cx="5362243" cy="39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45F603C-A107-2B42-96A4-F5EB5CA7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4920" r="2835" b="6615"/>
          <a:stretch/>
        </p:blipFill>
        <p:spPr bwMode="auto">
          <a:xfrm>
            <a:off x="1646116" y="556725"/>
            <a:ext cx="9208152" cy="12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4B780A1B-DE7C-0E41-BB5F-26A2D207BD79}"/>
              </a:ext>
            </a:extLst>
          </p:cNvPr>
          <p:cNvSpPr/>
          <p:nvPr/>
        </p:nvSpPr>
        <p:spPr>
          <a:xfrm>
            <a:off x="1000179" y="2813537"/>
            <a:ext cx="4491846" cy="300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Men </a:t>
            </a:r>
            <a:r>
              <a:rPr lang="en-GB" sz="4000" b="1" dirty="0" err="1">
                <a:solidFill>
                  <a:srgbClr val="7030A0"/>
                </a:solidFill>
              </a:rPr>
              <a:t>yozgi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ta’tilni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qishloqda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bobomlarnikida</a:t>
            </a:r>
            <a:endParaRPr lang="en-GB" sz="4000" b="1" dirty="0">
              <a:solidFill>
                <a:srgbClr val="7030A0"/>
              </a:solidFill>
            </a:endParaRPr>
          </a:p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o‘tkazmoqchiman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6335" y="269823"/>
            <a:ext cx="11480651" cy="631161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1635EF1-4929-3349-B79C-0204919DE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934" r="5100" b="3934"/>
          <a:stretch/>
        </p:blipFill>
        <p:spPr bwMode="auto">
          <a:xfrm>
            <a:off x="6057003" y="2076540"/>
            <a:ext cx="4835185" cy="36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1896916-70BB-FC4E-8E69-CF10694E0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4920" r="2835" b="6615"/>
          <a:stretch/>
        </p:blipFill>
        <p:spPr bwMode="auto">
          <a:xfrm>
            <a:off x="1646116" y="556725"/>
            <a:ext cx="9208152" cy="12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9CDC738-531F-C84D-B5A7-20A94DF9831D}"/>
              </a:ext>
            </a:extLst>
          </p:cNvPr>
          <p:cNvSpPr/>
          <p:nvPr/>
        </p:nvSpPr>
        <p:spPr>
          <a:xfrm>
            <a:off x="1111348" y="2180150"/>
            <a:ext cx="4724015" cy="3812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rgbClr val="7030A0"/>
                </a:solidFill>
              </a:rPr>
              <a:t>Men </a:t>
            </a:r>
            <a:r>
              <a:rPr lang="en-GB" sz="4000" b="1" dirty="0" err="1">
                <a:solidFill>
                  <a:srgbClr val="7030A0"/>
                </a:solidFill>
              </a:rPr>
              <a:t>yozgi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ta’tilda</a:t>
            </a:r>
            <a:r>
              <a:rPr lang="en-GB" sz="4000" b="1" dirty="0">
                <a:solidFill>
                  <a:srgbClr val="7030A0"/>
                </a:solidFill>
              </a:rPr>
              <a:t> sport </a:t>
            </a:r>
            <a:r>
              <a:rPr lang="en-GB" sz="4000" b="1" dirty="0" err="1">
                <a:solidFill>
                  <a:srgbClr val="7030A0"/>
                </a:solidFill>
              </a:rPr>
              <a:t>bilan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shug‘ul</a:t>
            </a:r>
            <a:r>
              <a:rPr lang="en-GB" sz="4000" b="1" dirty="0">
                <a:solidFill>
                  <a:srgbClr val="7030A0"/>
                </a:solidFill>
              </a:rPr>
              <a:t>- </a:t>
            </a:r>
            <a:r>
              <a:rPr lang="en-GB" sz="4000" b="1" dirty="0" err="1">
                <a:solidFill>
                  <a:srgbClr val="7030A0"/>
                </a:solidFill>
              </a:rPr>
              <a:t>lanmoqchiman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Men </a:t>
            </a:r>
            <a:r>
              <a:rPr lang="en-GB" sz="4000" b="1" dirty="0" err="1">
                <a:solidFill>
                  <a:srgbClr val="7030A0"/>
                </a:solidFill>
              </a:rPr>
              <a:t>sportning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vo-leybol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turiga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qiziqa</a:t>
            </a:r>
            <a:r>
              <a:rPr lang="en-GB" sz="4000" b="1" dirty="0">
                <a:solidFill>
                  <a:srgbClr val="7030A0"/>
                </a:solidFill>
              </a:rPr>
              <a:t>-man.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97</Words>
  <Application>Microsoft Macintosh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2022-01-16T11:54:43Z</dcterms:created>
  <dcterms:modified xsi:type="dcterms:W3CDTF">2022-02-28T04:34:25Z</dcterms:modified>
</cp:coreProperties>
</file>