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493" r:id="rId2"/>
    <p:sldId id="567" r:id="rId3"/>
    <p:sldId id="584" r:id="rId4"/>
    <p:sldId id="585" r:id="rId5"/>
    <p:sldId id="586" r:id="rId6"/>
    <p:sldId id="572" r:id="rId7"/>
    <p:sldId id="571" r:id="rId8"/>
    <p:sldId id="570" r:id="rId9"/>
    <p:sldId id="569" r:id="rId10"/>
    <p:sldId id="566" r:id="rId11"/>
    <p:sldId id="568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35"/>
    <p:restoredTop sz="94749"/>
  </p:normalViewPr>
  <p:slideViewPr>
    <p:cSldViewPr snapToGrid="0" snapToObjects="1">
      <p:cViewPr varScale="1">
        <p:scale>
          <a:sx n="104" d="100"/>
          <a:sy n="104" d="100"/>
        </p:scale>
        <p:origin x="368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C0B30C-0A7C-5244-975E-206D933E9C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F3E0287-D805-724A-BF27-CF2E794EF6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417E61A-9A75-9047-8EA2-D43168EC23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27.02.2022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8574DFF-AB76-7A48-83A0-9C2DA59141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13A3291-022C-7F45-8E89-8F6070491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580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7C11CA-E1CB-634D-8A93-F0ADCFEDA0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5B2D91A-C7A4-8B4C-A0E9-B3098550DD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72C60C1-5917-634B-838C-E099AEEC8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27.02.2022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25958E8-ECAC-5B42-BF70-4305B4D8B3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84AA72D-ABCE-FD42-A2AB-135C8C0E1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19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FF2B4B5-A492-7E4D-A543-B1BB16FC91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49A53FC-9036-C04F-8F1C-B1AFE49334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A20A94-0B7A-E743-B027-96FA507E0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27.02.2022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78DBEF6-44EE-4B44-86A8-0B59151A86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D9674B9-A6B7-9D49-BB00-6A15B9B39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14333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D406CD-C9E7-D04A-8F0D-698689AFD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E62C3E0-8881-2D46-9851-ABC5925131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A5ED03F-56E1-DB4B-ABC7-038DF79428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27.02.2022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04857CD-6FB7-2A4C-8BF9-95825BD5E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F524044-9550-4D4B-814B-70A103ACB2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73494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3F3828-8D78-7140-A614-86F6D8578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0BDA983-8E7C-9949-90C6-DD37936A63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375F848-D734-4E44-AD0A-C226ECCD4B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27.02.2022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327E282-EA9F-6E4D-86A8-90B73C487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63C245A-0EA2-374A-B336-2B177157C2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8354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C6C045-791F-B74B-B840-86DE6324FE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22D7B51-42D5-3D44-926A-C4B0B8C339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850A882-4C41-E142-837D-ED2D6729A5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76F9AEA-AF26-9F4B-AC41-4F4044A32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27.02.2022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14B722B-91B9-D14E-BD65-759CBA2F4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0F07A35-C65C-8F46-9003-BD0B72075D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28864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A0868E-9F03-874F-A0DE-187DACEC10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CC8D5EC-7DDE-764C-A1FB-38781A45CB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1D42A11-A79B-8144-82F2-753B7CF511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41AFA6F-0B96-4E48-9C15-10354F4B70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6FDC17C-03EB-7646-A389-1CA158BD3A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7CB9CFA-C9BF-C04C-AD36-BE6B4B5943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27.02.2022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8FE6EB8-9B50-9645-9484-02634328E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3DB4A74-F965-694B-8849-CBCAE74485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2412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36DD13-D713-574F-87CA-B69B335FBE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68DEB32-DFB0-654D-B903-0AD8A70E4E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27.02.2022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B62EEED-4265-994E-9322-3E204BAEA0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A28EB03-C506-5F47-9BCA-10FA892DE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0946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0DDEE05-F4B6-0B4F-B6D8-247DE0E1DA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27.02.2022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A4FEA2F-5D9B-5746-A6B6-3A6DBE15D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7C28F63-35C9-FD4F-A199-68A5795A8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70596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579832-5C56-8443-9D2B-AA150E3D1C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8FE8551-E6FD-044D-A091-98948F02DC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2E0B29F-2B7D-2D41-8EC1-05E9F0C9B4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0D51EF8-66EB-5F49-A2FD-1BA82E80F7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27.02.2022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E811C2D-5D0D-B34B-9FD2-7A9EFE75B4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ED49288-1D8F-7A40-A103-D83FA76333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2530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60A9AA-B3E2-AA4C-8E79-13942F02A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EC555D3-671A-FB4F-AFA3-B38D98011C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EC2865F-5BA0-B44F-B0FA-8CF153D2C9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0B89C6E-0D68-BA46-A597-594A3E219C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27.02.2022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58AC2D8-1E62-754D-B541-94F568F5E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FEA1C84-3DEB-0748-ABF6-32C891ECB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1207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AA114D-DE18-C04D-96FF-FEC64E411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C5191FC-BCB8-D44C-B19A-7D7A4A9D1C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C690152-C6D6-F147-A76F-E0384C0490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63CD35-7399-A645-AC27-54542F1F9951}" type="datetimeFigureOut">
              <a:rPr lang="ru-RU" smtClean="0"/>
              <a:t>27.02.2022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566A89D-6F9C-B149-B7F1-F18A38AACB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AE56ED7-54CA-7D43-960B-3DC68042AA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5302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0070" y="-32942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229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08226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EE8D15DF-CB64-6A44-8E9A-4539358D8E3E}"/>
              </a:ext>
            </a:extLst>
          </p:cNvPr>
          <p:cNvSpPr/>
          <p:nvPr/>
        </p:nvSpPr>
        <p:spPr>
          <a:xfrm>
            <a:off x="3117957" y="599375"/>
            <a:ext cx="6022471" cy="785099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rgbClr val="7030A0"/>
                </a:solidFill>
              </a:rPr>
              <a:t>Mustaqil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topshiriq</a:t>
            </a:r>
            <a:endParaRPr lang="ru-RU" sz="4000" b="1" dirty="0">
              <a:solidFill>
                <a:srgbClr val="7030A0"/>
              </a:solidFill>
            </a:endParaRPr>
          </a:p>
        </p:txBody>
      </p:sp>
      <p:pic>
        <p:nvPicPr>
          <p:cNvPr id="19" name="Picture 2">
            <a:extLst>
              <a:ext uri="{FF2B5EF4-FFF2-40B4-BE49-F238E27FC236}">
                <a16:creationId xmlns:a16="http://schemas.microsoft.com/office/drawing/2014/main" id="{2DB85CFD-D54E-E641-9C02-6FBEE3ACC4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73" t="-3183" r="1173" b="69695"/>
          <a:stretch/>
        </p:blipFill>
        <p:spPr bwMode="auto">
          <a:xfrm>
            <a:off x="507723" y="1624143"/>
            <a:ext cx="11156563" cy="1255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Скругленный прямоугольник 19">
            <a:extLst>
              <a:ext uri="{FF2B5EF4-FFF2-40B4-BE49-F238E27FC236}">
                <a16:creationId xmlns:a16="http://schemas.microsoft.com/office/drawing/2014/main" id="{39937E28-2579-3E4A-A2E8-838A418A1455}"/>
              </a:ext>
            </a:extLst>
          </p:cNvPr>
          <p:cNvSpPr/>
          <p:nvPr/>
        </p:nvSpPr>
        <p:spPr>
          <a:xfrm>
            <a:off x="1111349" y="3137131"/>
            <a:ext cx="9289474" cy="275367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rgbClr val="7030A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3E55CF3-9000-FE44-8502-A843782502AF}"/>
              </a:ext>
            </a:extLst>
          </p:cNvPr>
          <p:cNvSpPr txBox="1"/>
          <p:nvPr/>
        </p:nvSpPr>
        <p:spPr>
          <a:xfrm>
            <a:off x="1686740" y="3311749"/>
            <a:ext cx="77040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rgbClr val="7030A0"/>
                </a:solidFill>
              </a:rPr>
              <a:t>Ta’tilni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qayerda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o‘tkazasiz</a:t>
            </a:r>
            <a:r>
              <a:rPr lang="en-GB" sz="3600" b="1" dirty="0">
                <a:solidFill>
                  <a:srgbClr val="7030A0"/>
                </a:solidFill>
              </a:rPr>
              <a:t>?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48F6FEA-65E9-FF47-9F88-65D42CA52C87}"/>
              </a:ext>
            </a:extLst>
          </p:cNvPr>
          <p:cNvSpPr txBox="1"/>
          <p:nvPr/>
        </p:nvSpPr>
        <p:spPr>
          <a:xfrm>
            <a:off x="1696261" y="4121383"/>
            <a:ext cx="84621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rgbClr val="7030A0"/>
                </a:solidFill>
              </a:rPr>
              <a:t>Ta’tilni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qayerda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o‘tkazishni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xohlardingiz</a:t>
            </a:r>
            <a:r>
              <a:rPr lang="en-GB" sz="3600" b="1" dirty="0">
                <a:solidFill>
                  <a:srgbClr val="7030A0"/>
                </a:solidFill>
              </a:rPr>
              <a:t>?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823BB3C-E0F8-654B-A05A-490522D03841}"/>
              </a:ext>
            </a:extLst>
          </p:cNvPr>
          <p:cNvSpPr txBox="1"/>
          <p:nvPr/>
        </p:nvSpPr>
        <p:spPr>
          <a:xfrm>
            <a:off x="1705784" y="4988160"/>
            <a:ext cx="77040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rgbClr val="7030A0"/>
                </a:solidFill>
              </a:rPr>
              <a:t>Nimalar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bilan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shug</a:t>
            </a:r>
            <a:r>
              <a:rPr lang="en-GB" sz="3600" b="1" err="1">
                <a:solidFill>
                  <a:srgbClr val="7030A0"/>
                </a:solidFill>
              </a:rPr>
              <a:t>‘</a:t>
            </a:r>
            <a:r>
              <a:rPr lang="en-GB" sz="3600" b="1">
                <a:solidFill>
                  <a:srgbClr val="7030A0"/>
                </a:solidFill>
              </a:rPr>
              <a:t>ullanmoqchisiz</a:t>
            </a:r>
            <a:r>
              <a:rPr lang="en-GB" sz="3600" b="1" dirty="0">
                <a:solidFill>
                  <a:srgbClr val="7030A0"/>
                </a:solidFill>
              </a:rPr>
              <a:t>?</a:t>
            </a:r>
            <a:endParaRPr lang="ru-RU" sz="36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2003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912F81-2C75-4B66-A32C-351FA84FC5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056DCA2-42EB-4772-9F6A-9605A23568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5310343-3D26-4424-80FF-F60EE71CFD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7501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55674" y="387867"/>
            <a:ext cx="11480651" cy="6270107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2" descr="C:\Users\OTABEK\Desktop\расм 2-синф\photo_2021-08-16_16-46-19.jpg">
            <a:extLst>
              <a:ext uri="{FF2B5EF4-FFF2-40B4-BE49-F238E27FC236}">
                <a16:creationId xmlns:a16="http://schemas.microsoft.com/office/drawing/2014/main" id="{49DF659D-43D4-C24E-A159-AF62D6F592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11" b="98438" l="2198" r="97253">
                        <a14:foregroundMark x1="31664" y1="24878" x2="41209" y2="9766"/>
                        <a14:foregroundMark x1="14973" y1="51302" x2="16277" y2="49237"/>
                        <a14:foregroundMark x1="41209" y1="9766" x2="64423" y2="28776"/>
                        <a14:foregroundMark x1="64423" y1="28776" x2="77198" y2="48307"/>
                        <a14:foregroundMark x1="77198" y1="48307" x2="97253" y2="58203"/>
                        <a14:foregroundMark x1="82967" y1="61979" x2="51923" y2="56901"/>
                        <a14:foregroundMark x1="51923" y1="56901" x2="22527" y2="58854"/>
                        <a14:foregroundMark x1="22527" y1="58854" x2="9753" y2="70833"/>
                        <a14:foregroundMark x1="38187" y1="36198" x2="40385" y2="39323"/>
                        <a14:foregroundMark x1="52335" y1="38672" x2="50137" y2="43750"/>
                        <a14:foregroundMark x1="52335" y1="38021" x2="53159" y2="44922"/>
                        <a14:foregroundMark x1="52335" y1="38672" x2="57555" y2="44271"/>
                        <a14:foregroundMark x1="34478" y1="39323" x2="36676" y2="47526"/>
                        <a14:foregroundMark x1="38874" y1="39323" x2="41209" y2="46875"/>
                        <a14:foregroundMark x1="30632" y1="51302" x2="30632" y2="51302"/>
                        <a14:foregroundMark x1="31456" y1="49349" x2="31456" y2="49349"/>
                        <a14:foregroundMark x1="31456" y1="49349" x2="31456" y2="49349"/>
                        <a14:foregroundMark x1="39698" y1="4036" x2="35852" y2="2214"/>
                        <a14:foregroundMark x1="35852" y1="1563" x2="35852" y2="1563"/>
                        <a14:foregroundMark x1="37363" y1="2214" x2="37363" y2="2214"/>
                        <a14:foregroundMark x1="3709" y1="60026" x2="3709" y2="60026"/>
                        <a14:foregroundMark x1="3709" y1="60026" x2="2335" y2="67578"/>
                        <a14:foregroundMark x1="29945" y1="91536" x2="41896" y2="92188"/>
                        <a14:foregroundMark x1="41896" y1="93490" x2="24725" y2="98438"/>
                        <a14:foregroundMark x1="24725" y1="97266" x2="24725" y2="97266"/>
                        <a14:foregroundMark x1="41896" y1="88411" x2="41896" y2="88411"/>
                        <a14:foregroundMark x1="51648" y1="87109" x2="51648" y2="87109"/>
                        <a14:foregroundMark x1="49313" y1="87760" x2="53159" y2="93490"/>
                        <a14:foregroundMark x1="53159" y1="92188" x2="64286" y2="96615"/>
                        <a14:foregroundMark x1="30618" y1="29467" x2="35165" y2="24219"/>
                        <a14:foregroundMark x1="30040" y1="30134" x2="30495" y2="29609"/>
                        <a14:foregroundMark x1="33654" y1="4688" x2="33328" y2="6212"/>
                        <a14:foregroundMark x1="37363" y1="1563" x2="40385" y2="5990"/>
                        <a14:foregroundMark x1="40385" y1="5339" x2="40385" y2="5339"/>
                        <a14:foregroundMark x1="36676" y1="911" x2="74038" y2="44922"/>
                        <a14:foregroundMark x1="77747" y1="49349" x2="77747" y2="49349"/>
                        <a14:foregroundMark x1="74725" y1="46875" x2="64560" y2="26172"/>
                        <a14:foregroundMark x1="64560" y1="26172" x2="39698" y2="1563"/>
                        <a14:backgroundMark x1="33516" y1="6250" x2="28297" y2="29167"/>
                        <a14:backgroundMark x1="28297" y1="29167" x2="14835" y2="48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7946" y="4052386"/>
            <a:ext cx="1911196" cy="2269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B6208EC5-D230-524C-8E6B-540F4CFB3E72}"/>
              </a:ext>
            </a:extLst>
          </p:cNvPr>
          <p:cNvSpPr/>
          <p:nvPr/>
        </p:nvSpPr>
        <p:spPr>
          <a:xfrm>
            <a:off x="8241391" y="5286964"/>
            <a:ext cx="237816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233-dars</a:t>
            </a:r>
            <a:endParaRPr lang="en-US" sz="36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7F05B62-357D-E04A-A280-26A7BAEB3B86}"/>
              </a:ext>
            </a:extLst>
          </p:cNvPr>
          <p:cNvSpPr txBox="1"/>
          <p:nvPr/>
        </p:nvSpPr>
        <p:spPr>
          <a:xfrm>
            <a:off x="2271725" y="1085858"/>
            <a:ext cx="79290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>
                <a:solidFill>
                  <a:schemeClr val="accent1"/>
                </a:solidFill>
              </a:rPr>
              <a:t>“</a:t>
            </a:r>
            <a:r>
              <a:rPr lang="en-GB" sz="5400" b="1" dirty="0" err="1">
                <a:solidFill>
                  <a:schemeClr val="accent1"/>
                </a:solidFill>
              </a:rPr>
              <a:t>Yozgi</a:t>
            </a:r>
            <a:r>
              <a:rPr lang="en-GB" sz="5400" b="1" dirty="0">
                <a:solidFill>
                  <a:schemeClr val="accent1"/>
                </a:solidFill>
              </a:rPr>
              <a:t> </a:t>
            </a:r>
            <a:r>
              <a:rPr lang="en-GB" sz="5400" b="1" dirty="0" err="1">
                <a:solidFill>
                  <a:schemeClr val="accent1"/>
                </a:solidFill>
              </a:rPr>
              <a:t>ta’tildagi</a:t>
            </a:r>
            <a:r>
              <a:rPr lang="en-GB" sz="5400" b="1" dirty="0">
                <a:solidFill>
                  <a:schemeClr val="accent1"/>
                </a:solidFill>
              </a:rPr>
              <a:t> </a:t>
            </a:r>
            <a:r>
              <a:rPr lang="en-GB" sz="5400" b="1" dirty="0" err="1">
                <a:solidFill>
                  <a:schemeClr val="accent1"/>
                </a:solidFill>
              </a:rPr>
              <a:t>rejalarim</a:t>
            </a:r>
            <a:r>
              <a:rPr lang="en-GB" sz="5400" b="1" dirty="0">
                <a:solidFill>
                  <a:schemeClr val="accent1"/>
                </a:solidFill>
              </a:rPr>
              <a:t>”</a:t>
            </a:r>
            <a:endParaRPr lang="ru-RU" sz="5400" b="1" dirty="0">
              <a:solidFill>
                <a:schemeClr val="accent1"/>
              </a:solidFill>
            </a:endParaRP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FE0229BF-5F6F-9441-84FE-1DAD98C545A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2" t="10708" r="4346"/>
          <a:stretch/>
        </p:blipFill>
        <p:spPr bwMode="auto">
          <a:xfrm>
            <a:off x="-17986" y="0"/>
            <a:ext cx="12191999" cy="6886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BBA1844C-996D-D048-8177-FA653D6E8B8E}"/>
              </a:ext>
            </a:extLst>
          </p:cNvPr>
          <p:cNvSpPr txBox="1"/>
          <p:nvPr/>
        </p:nvSpPr>
        <p:spPr>
          <a:xfrm>
            <a:off x="3563604" y="4966193"/>
            <a:ext cx="452532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>
                <a:solidFill>
                  <a:schemeClr val="accent1"/>
                </a:solidFill>
              </a:rPr>
              <a:t>“</a:t>
            </a:r>
            <a:r>
              <a:rPr lang="en-GB" sz="4400" b="1" dirty="0" err="1">
                <a:solidFill>
                  <a:schemeClr val="accent1"/>
                </a:solidFill>
              </a:rPr>
              <a:t>Yozgi</a:t>
            </a:r>
            <a:r>
              <a:rPr lang="en-GB" sz="4400" b="1" dirty="0">
                <a:solidFill>
                  <a:schemeClr val="accent1"/>
                </a:solidFill>
              </a:rPr>
              <a:t> </a:t>
            </a:r>
            <a:r>
              <a:rPr lang="en-GB" sz="4400" b="1" dirty="0" err="1">
                <a:solidFill>
                  <a:schemeClr val="accent1"/>
                </a:solidFill>
              </a:rPr>
              <a:t>ta’tildagi</a:t>
            </a:r>
            <a:endParaRPr lang="ru-RU" sz="4400" b="1" dirty="0">
              <a:solidFill>
                <a:schemeClr val="accent1"/>
              </a:solidFill>
            </a:endParaRPr>
          </a:p>
          <a:p>
            <a:pPr algn="ctr"/>
            <a:r>
              <a:rPr lang="en-GB" sz="4400" b="1" dirty="0">
                <a:solidFill>
                  <a:schemeClr val="accent1"/>
                </a:solidFill>
              </a:rPr>
              <a:t> </a:t>
            </a:r>
            <a:r>
              <a:rPr lang="en-GB" sz="4400" b="1" dirty="0" err="1">
                <a:solidFill>
                  <a:schemeClr val="accent1"/>
                </a:solidFill>
              </a:rPr>
              <a:t>rejalarim</a:t>
            </a:r>
            <a:r>
              <a:rPr lang="en-GB" sz="4400" b="1" dirty="0">
                <a:solidFill>
                  <a:schemeClr val="accent1"/>
                </a:solidFill>
              </a:rPr>
              <a:t>”</a:t>
            </a:r>
            <a:endParaRPr lang="ru-RU" sz="4400" b="1" dirty="0">
              <a:solidFill>
                <a:schemeClr val="accent1"/>
              </a:solidFill>
            </a:endParaRPr>
          </a:p>
        </p:txBody>
      </p:sp>
      <p:pic>
        <p:nvPicPr>
          <p:cNvPr id="18" name="Picture 2" descr="C:\Users\OTABEK\Desktop\расм 2-синф\photo_2021-08-16_16-46-19.jpg">
            <a:extLst>
              <a:ext uri="{FF2B5EF4-FFF2-40B4-BE49-F238E27FC236}">
                <a16:creationId xmlns:a16="http://schemas.microsoft.com/office/drawing/2014/main" id="{17067008-CEB6-5B4E-8C4A-210B780620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11" b="98438" l="2198" r="97253">
                        <a14:foregroundMark x1="31664" y1="24878" x2="41209" y2="9766"/>
                        <a14:foregroundMark x1="14973" y1="51302" x2="16277" y2="49237"/>
                        <a14:foregroundMark x1="41209" y1="9766" x2="64423" y2="28776"/>
                        <a14:foregroundMark x1="64423" y1="28776" x2="77198" y2="48307"/>
                        <a14:foregroundMark x1="77198" y1="48307" x2="97253" y2="58203"/>
                        <a14:foregroundMark x1="82967" y1="61979" x2="51923" y2="56901"/>
                        <a14:foregroundMark x1="51923" y1="56901" x2="22527" y2="58854"/>
                        <a14:foregroundMark x1="22527" y1="58854" x2="9753" y2="70833"/>
                        <a14:foregroundMark x1="38187" y1="36198" x2="40385" y2="39323"/>
                        <a14:foregroundMark x1="52335" y1="38672" x2="50137" y2="43750"/>
                        <a14:foregroundMark x1="52335" y1="38021" x2="53159" y2="44922"/>
                        <a14:foregroundMark x1="52335" y1="38672" x2="57555" y2="44271"/>
                        <a14:foregroundMark x1="34478" y1="39323" x2="36676" y2="47526"/>
                        <a14:foregroundMark x1="38874" y1="39323" x2="41209" y2="46875"/>
                        <a14:foregroundMark x1="30632" y1="51302" x2="30632" y2="51302"/>
                        <a14:foregroundMark x1="31456" y1="49349" x2="31456" y2="49349"/>
                        <a14:foregroundMark x1="31456" y1="49349" x2="31456" y2="49349"/>
                        <a14:foregroundMark x1="39698" y1="4036" x2="35852" y2="2214"/>
                        <a14:foregroundMark x1="35852" y1="1563" x2="35852" y2="1563"/>
                        <a14:foregroundMark x1="37363" y1="2214" x2="37363" y2="2214"/>
                        <a14:foregroundMark x1="3709" y1="60026" x2="3709" y2="60026"/>
                        <a14:foregroundMark x1="3709" y1="60026" x2="2335" y2="67578"/>
                        <a14:foregroundMark x1="29945" y1="91536" x2="41896" y2="92188"/>
                        <a14:foregroundMark x1="41896" y1="93490" x2="24725" y2="98438"/>
                        <a14:foregroundMark x1="24725" y1="97266" x2="24725" y2="97266"/>
                        <a14:foregroundMark x1="41896" y1="88411" x2="41896" y2="88411"/>
                        <a14:foregroundMark x1="51648" y1="87109" x2="51648" y2="87109"/>
                        <a14:foregroundMark x1="49313" y1="87760" x2="53159" y2="93490"/>
                        <a14:foregroundMark x1="53159" y1="92188" x2="64286" y2="96615"/>
                        <a14:foregroundMark x1="30618" y1="29467" x2="35165" y2="24219"/>
                        <a14:foregroundMark x1="30040" y1="30134" x2="30495" y2="29609"/>
                        <a14:foregroundMark x1="33654" y1="4688" x2="33328" y2="6212"/>
                        <a14:foregroundMark x1="37363" y1="1563" x2="40385" y2="5990"/>
                        <a14:foregroundMark x1="40385" y1="5339" x2="40385" y2="5339"/>
                        <a14:foregroundMark x1="36676" y1="911" x2="74038" y2="44922"/>
                        <a14:foregroundMark x1="77747" y1="49349" x2="77747" y2="49349"/>
                        <a14:foregroundMark x1="74725" y1="46875" x2="64560" y2="26172"/>
                        <a14:foregroundMark x1="64560" y1="26172" x2="39698" y2="1563"/>
                        <a14:backgroundMark x1="33516" y1="6250" x2="28297" y2="29167"/>
                        <a14:backgroundMark x1="28297" y1="29167" x2="14835" y2="48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2216" y="5119287"/>
            <a:ext cx="1472839" cy="1749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4D768D4D-C562-2E43-ADB7-24CBEFBE4FD6}"/>
              </a:ext>
            </a:extLst>
          </p:cNvPr>
          <p:cNvSpPr/>
          <p:nvPr/>
        </p:nvSpPr>
        <p:spPr>
          <a:xfrm>
            <a:off x="7648206" y="6065914"/>
            <a:ext cx="179297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233-dars</a:t>
            </a:r>
            <a:endParaRPr lang="en-US" sz="28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643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08226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975386" y="4626099"/>
            <a:ext cx="934320" cy="22424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8">
            <a:extLst>
              <a:ext uri="{FF2B5EF4-FFF2-40B4-BE49-F238E27FC236}">
                <a16:creationId xmlns:a16="http://schemas.microsoft.com/office/drawing/2014/main" id="{BA3E6389-262B-334D-9081-D473FB02D9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670" y="2093312"/>
            <a:ext cx="11274336" cy="1356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кругленный прямоугольник 10">
            <a:extLst>
              <a:ext uri="{FF2B5EF4-FFF2-40B4-BE49-F238E27FC236}">
                <a16:creationId xmlns:a16="http://schemas.microsoft.com/office/drawing/2014/main" id="{CBFD54CE-76FE-9143-BCAE-CF5D3B010E6D}"/>
              </a:ext>
            </a:extLst>
          </p:cNvPr>
          <p:cNvSpPr/>
          <p:nvPr/>
        </p:nvSpPr>
        <p:spPr>
          <a:xfrm>
            <a:off x="2157413" y="802556"/>
            <a:ext cx="7206187" cy="785099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rgbClr val="7030A0"/>
                </a:solidFill>
              </a:rPr>
              <a:t>Mustaqil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topshiriqni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tekshirish</a:t>
            </a:r>
            <a:endParaRPr lang="ru-RU" sz="4000" b="1" dirty="0">
              <a:solidFill>
                <a:srgbClr val="7030A0"/>
              </a:solidFill>
            </a:endParaRPr>
          </a:p>
        </p:txBody>
      </p:sp>
      <p:pic>
        <p:nvPicPr>
          <p:cNvPr id="6146" name="Picture 2" descr="Учебные детские рисунки (30 фото) » Рисунки для срисовки и не только">
            <a:extLst>
              <a:ext uri="{FF2B5EF4-FFF2-40B4-BE49-F238E27FC236}">
                <a16:creationId xmlns:a16="http://schemas.microsoft.com/office/drawing/2014/main" id="{33CDD27A-5434-914F-B713-038974E0A7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2676" y="2940357"/>
            <a:ext cx="5858525" cy="3554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9002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08226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57217473-4F59-CA41-9E31-C8EB6B58EE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2" t="4447" r="5761" b="4184"/>
          <a:stretch/>
        </p:blipFill>
        <p:spPr bwMode="auto">
          <a:xfrm>
            <a:off x="828675" y="424589"/>
            <a:ext cx="6387704" cy="2805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>
            <a:extLst>
              <a:ext uri="{FF2B5EF4-FFF2-40B4-BE49-F238E27FC236}">
                <a16:creationId xmlns:a16="http://schemas.microsoft.com/office/drawing/2014/main" id="{7DE61A37-7355-9440-BB81-BACF26FE0A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44" t="3558" r="5132"/>
          <a:stretch/>
        </p:blipFill>
        <p:spPr bwMode="auto">
          <a:xfrm>
            <a:off x="7645811" y="540964"/>
            <a:ext cx="3457575" cy="2332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>
            <a:extLst>
              <a:ext uri="{FF2B5EF4-FFF2-40B4-BE49-F238E27FC236}">
                <a16:creationId xmlns:a16="http://schemas.microsoft.com/office/drawing/2014/main" id="{A8D08AB2-67F5-D244-8AA9-625CAA0758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8570" y="3664674"/>
            <a:ext cx="7036458" cy="1912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>
            <a:extLst>
              <a:ext uri="{FF2B5EF4-FFF2-40B4-BE49-F238E27FC236}">
                <a16:creationId xmlns:a16="http://schemas.microsoft.com/office/drawing/2014/main" id="{A3CEC9AF-7371-D04E-959B-B928E52B20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54" t="6484" r="4751" b="8583"/>
          <a:stretch/>
        </p:blipFill>
        <p:spPr bwMode="auto">
          <a:xfrm>
            <a:off x="1136586" y="3400838"/>
            <a:ext cx="3230682" cy="2805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3337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55674" y="485840"/>
            <a:ext cx="11480651" cy="608226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2" name="Picture 2">
            <a:extLst>
              <a:ext uri="{FF2B5EF4-FFF2-40B4-BE49-F238E27FC236}">
                <a16:creationId xmlns:a16="http://schemas.microsoft.com/office/drawing/2014/main" id="{AA7A22BB-D51B-6C43-AAA7-8DFA98CE0E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4590" y="672265"/>
            <a:ext cx="6237288" cy="2941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F66E63AD-E97C-5448-9A57-946CBA6F30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319" y="3992925"/>
            <a:ext cx="7427883" cy="2034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id="{0A5CBE7E-B23F-2D40-A65F-EFF24171B1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64" r="6872"/>
          <a:stretch/>
        </p:blipFill>
        <p:spPr bwMode="auto">
          <a:xfrm>
            <a:off x="7831770" y="3910090"/>
            <a:ext cx="3840103" cy="2034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Карикатурный карандаш">
            <a:extLst>
              <a:ext uri="{FF2B5EF4-FFF2-40B4-BE49-F238E27FC236}">
                <a16:creationId xmlns:a16="http://schemas.microsoft.com/office/drawing/2014/main" id="{EEF556A1-F223-5F4C-A610-5BAF7A1A80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921445">
            <a:off x="1773611" y="732787"/>
            <a:ext cx="2351460" cy="3327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0016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228601" y="443457"/>
            <a:ext cx="11626306" cy="608226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D95DBDDC-225C-6347-9814-A4443C37C9B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73" t="-3183" r="1173" b="69695"/>
          <a:stretch/>
        </p:blipFill>
        <p:spPr bwMode="auto">
          <a:xfrm>
            <a:off x="63127" y="177696"/>
            <a:ext cx="11754618" cy="1322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кругленный прямоугольник 10">
            <a:extLst>
              <a:ext uri="{FF2B5EF4-FFF2-40B4-BE49-F238E27FC236}">
                <a16:creationId xmlns:a16="http://schemas.microsoft.com/office/drawing/2014/main" id="{4653815F-88AD-CA43-89FF-B0A647B1F5DA}"/>
              </a:ext>
            </a:extLst>
          </p:cNvPr>
          <p:cNvSpPr/>
          <p:nvPr/>
        </p:nvSpPr>
        <p:spPr>
          <a:xfrm>
            <a:off x="1111349" y="2447815"/>
            <a:ext cx="9289474" cy="275367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rgbClr val="7030A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F8A444D-3DD2-AA44-8C9A-85F51B26C12F}"/>
              </a:ext>
            </a:extLst>
          </p:cNvPr>
          <p:cNvSpPr txBox="1"/>
          <p:nvPr/>
        </p:nvSpPr>
        <p:spPr>
          <a:xfrm>
            <a:off x="1686740" y="2622433"/>
            <a:ext cx="77040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rgbClr val="7030A0"/>
                </a:solidFill>
              </a:rPr>
              <a:t>Ta’tilni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qayerda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o‘tkazasiz</a:t>
            </a:r>
            <a:r>
              <a:rPr lang="en-GB" sz="3600" b="1" dirty="0">
                <a:solidFill>
                  <a:srgbClr val="7030A0"/>
                </a:solidFill>
              </a:rPr>
              <a:t>?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D702C89-0DB6-0D4F-A1A1-1671CABC15B2}"/>
              </a:ext>
            </a:extLst>
          </p:cNvPr>
          <p:cNvSpPr txBox="1"/>
          <p:nvPr/>
        </p:nvSpPr>
        <p:spPr>
          <a:xfrm>
            <a:off x="1696261" y="3432067"/>
            <a:ext cx="84621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rgbClr val="7030A0"/>
                </a:solidFill>
              </a:rPr>
              <a:t>Ta’tilni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qayerda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o‘tkazishni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xohlardingiz</a:t>
            </a:r>
            <a:r>
              <a:rPr lang="en-GB" sz="3600" b="1" dirty="0">
                <a:solidFill>
                  <a:srgbClr val="7030A0"/>
                </a:solidFill>
              </a:rPr>
              <a:t>?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1F0F00E-FD97-C144-AA9C-35DF83FE0E5B}"/>
              </a:ext>
            </a:extLst>
          </p:cNvPr>
          <p:cNvSpPr txBox="1"/>
          <p:nvPr/>
        </p:nvSpPr>
        <p:spPr>
          <a:xfrm>
            <a:off x="1705784" y="4298844"/>
            <a:ext cx="77040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rgbClr val="7030A0"/>
                </a:solidFill>
              </a:rPr>
              <a:t>Nimalar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bilan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shug‘ullanmoqchisiz</a:t>
            </a:r>
            <a:r>
              <a:rPr lang="en-GB" sz="3600" b="1" dirty="0">
                <a:solidFill>
                  <a:srgbClr val="7030A0"/>
                </a:solidFill>
              </a:rPr>
              <a:t>?</a:t>
            </a:r>
            <a:endParaRPr lang="ru-RU" sz="36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162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4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29509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E0C8CC13-DEE5-8845-AC32-F42801214F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3" t="10547" r="4428" b="2928"/>
          <a:stretch/>
        </p:blipFill>
        <p:spPr bwMode="auto">
          <a:xfrm>
            <a:off x="5857694" y="1771898"/>
            <a:ext cx="5334128" cy="4046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5CB33A63-4FCD-564F-9E40-3BC468F468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9" t="14920" r="2835" b="6615"/>
          <a:stretch/>
        </p:blipFill>
        <p:spPr bwMode="auto">
          <a:xfrm>
            <a:off x="1646116" y="556725"/>
            <a:ext cx="9208152" cy="1213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id="{D33238D9-09FF-2440-B151-54C4A82AB3AB}"/>
              </a:ext>
            </a:extLst>
          </p:cNvPr>
          <p:cNvSpPr/>
          <p:nvPr/>
        </p:nvSpPr>
        <p:spPr>
          <a:xfrm>
            <a:off x="1000179" y="2180151"/>
            <a:ext cx="4491846" cy="363792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rgbClr val="7030A0"/>
                </a:solidFill>
              </a:rPr>
              <a:t>Men </a:t>
            </a:r>
            <a:r>
              <a:rPr lang="en-GB" sz="4000" b="1" dirty="0" err="1">
                <a:solidFill>
                  <a:srgbClr val="7030A0"/>
                </a:solidFill>
              </a:rPr>
              <a:t>yozgi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ta’tilda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maktabdagi</a:t>
            </a:r>
            <a:r>
              <a:rPr lang="en-GB" sz="4000" b="1" dirty="0">
                <a:solidFill>
                  <a:srgbClr val="7030A0"/>
                </a:solidFill>
              </a:rPr>
              <a:t> “</a:t>
            </a:r>
            <a:r>
              <a:rPr lang="en-GB" sz="4000" b="1" dirty="0" err="1">
                <a:solidFill>
                  <a:srgbClr val="7030A0"/>
                </a:solidFill>
              </a:rPr>
              <a:t>Yozgi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sog‘lomlashtirish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oromgohi”da</a:t>
            </a:r>
            <a:r>
              <a:rPr lang="en-GB" sz="4000" b="1" dirty="0">
                <a:solidFill>
                  <a:srgbClr val="7030A0"/>
                </a:solidFill>
              </a:rPr>
              <a:t> dam </a:t>
            </a:r>
            <a:r>
              <a:rPr lang="en-GB" sz="4000" b="1" dirty="0" err="1">
                <a:solidFill>
                  <a:srgbClr val="7030A0"/>
                </a:solidFill>
              </a:rPr>
              <a:t>olmoqchiman</a:t>
            </a:r>
            <a:r>
              <a:rPr lang="en-GB" sz="4000" b="1" dirty="0">
                <a:solidFill>
                  <a:srgbClr val="7030A0"/>
                </a:solidFill>
              </a:rPr>
              <a:t>.</a:t>
            </a:r>
            <a:endParaRPr lang="ru-RU" sz="40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0030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254833"/>
            <a:ext cx="11646452" cy="637081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A21FA5BF-5BAD-9542-A837-16B59E8ABC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36" t="7104" r="4699" b="3715"/>
          <a:stretch/>
        </p:blipFill>
        <p:spPr bwMode="auto">
          <a:xfrm>
            <a:off x="5837704" y="1920445"/>
            <a:ext cx="5362243" cy="3927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745F603C-A107-2B42-96A4-F5EB5CA732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9" t="14920" r="2835" b="6615"/>
          <a:stretch/>
        </p:blipFill>
        <p:spPr bwMode="auto">
          <a:xfrm>
            <a:off x="1646116" y="556725"/>
            <a:ext cx="9208152" cy="1213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id="{4B780A1B-DE7C-0E41-BB5F-26A2D207BD79}"/>
              </a:ext>
            </a:extLst>
          </p:cNvPr>
          <p:cNvSpPr/>
          <p:nvPr/>
        </p:nvSpPr>
        <p:spPr>
          <a:xfrm>
            <a:off x="1000179" y="2813537"/>
            <a:ext cx="4491846" cy="300453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rgbClr val="7030A0"/>
                </a:solidFill>
              </a:rPr>
              <a:t>Men </a:t>
            </a:r>
            <a:r>
              <a:rPr lang="en-GB" sz="4000" b="1" dirty="0" err="1">
                <a:solidFill>
                  <a:srgbClr val="7030A0"/>
                </a:solidFill>
              </a:rPr>
              <a:t>yozgi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ta’tilni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qishloqda</a:t>
            </a:r>
            <a:r>
              <a:rPr lang="en-GB" sz="4000" b="1" dirty="0">
                <a:solidFill>
                  <a:srgbClr val="7030A0"/>
                </a:solidFill>
              </a:rPr>
              <a:t>, </a:t>
            </a:r>
            <a:r>
              <a:rPr lang="en-GB" sz="4000" b="1" dirty="0" err="1">
                <a:solidFill>
                  <a:srgbClr val="7030A0"/>
                </a:solidFill>
              </a:rPr>
              <a:t>bobomlarnikida</a:t>
            </a:r>
            <a:endParaRPr lang="en-GB" sz="4000" b="1" dirty="0">
              <a:solidFill>
                <a:srgbClr val="7030A0"/>
              </a:solidFill>
            </a:endParaRPr>
          </a:p>
          <a:p>
            <a:pPr algn="ctr"/>
            <a:r>
              <a:rPr lang="en-GB" sz="4000" b="1" dirty="0" err="1">
                <a:solidFill>
                  <a:srgbClr val="7030A0"/>
                </a:solidFill>
              </a:rPr>
              <a:t>o‘tkazmoqchiman</a:t>
            </a:r>
            <a:r>
              <a:rPr lang="en-GB" sz="4000" b="1" dirty="0">
                <a:solidFill>
                  <a:srgbClr val="7030A0"/>
                </a:solidFill>
              </a:rPr>
              <a:t>.</a:t>
            </a:r>
            <a:endParaRPr lang="ru-RU" sz="40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4151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26335" y="269823"/>
            <a:ext cx="11480651" cy="6311611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01635EF1-4929-3349-B79C-0204919DE4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8" t="3934" r="5100" b="3934"/>
          <a:stretch/>
        </p:blipFill>
        <p:spPr bwMode="auto">
          <a:xfrm>
            <a:off x="6057003" y="2076540"/>
            <a:ext cx="4835185" cy="3637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41896916-70BB-FC4E-8E69-CF10694E0D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9" t="14920" r="2835" b="6615"/>
          <a:stretch/>
        </p:blipFill>
        <p:spPr bwMode="auto">
          <a:xfrm>
            <a:off x="1646116" y="556725"/>
            <a:ext cx="9208152" cy="1213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id="{39CDC738-531F-C84D-B5A7-20A94DF9831D}"/>
              </a:ext>
            </a:extLst>
          </p:cNvPr>
          <p:cNvSpPr/>
          <p:nvPr/>
        </p:nvSpPr>
        <p:spPr>
          <a:xfrm>
            <a:off x="1111348" y="2180150"/>
            <a:ext cx="4724015" cy="3812687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4000" b="1" dirty="0">
                <a:solidFill>
                  <a:srgbClr val="7030A0"/>
                </a:solidFill>
              </a:rPr>
              <a:t>Men </a:t>
            </a:r>
            <a:r>
              <a:rPr lang="en-GB" sz="4000" b="1" dirty="0" err="1">
                <a:solidFill>
                  <a:srgbClr val="7030A0"/>
                </a:solidFill>
              </a:rPr>
              <a:t>yozgi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ta’tilda</a:t>
            </a:r>
            <a:r>
              <a:rPr lang="en-GB" sz="4000" b="1" dirty="0">
                <a:solidFill>
                  <a:srgbClr val="7030A0"/>
                </a:solidFill>
              </a:rPr>
              <a:t> sport </a:t>
            </a:r>
            <a:r>
              <a:rPr lang="en-GB" sz="4000" b="1" dirty="0" err="1">
                <a:solidFill>
                  <a:srgbClr val="7030A0"/>
                </a:solidFill>
              </a:rPr>
              <a:t>bilan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shug‘ul</a:t>
            </a:r>
            <a:r>
              <a:rPr lang="en-GB" sz="4000" b="1" dirty="0">
                <a:solidFill>
                  <a:srgbClr val="7030A0"/>
                </a:solidFill>
              </a:rPr>
              <a:t>- </a:t>
            </a:r>
            <a:r>
              <a:rPr lang="en-GB" sz="4000" b="1" dirty="0" err="1">
                <a:solidFill>
                  <a:srgbClr val="7030A0"/>
                </a:solidFill>
              </a:rPr>
              <a:t>lanmoqchiman</a:t>
            </a:r>
            <a:r>
              <a:rPr lang="en-GB" sz="4000" b="1" dirty="0">
                <a:solidFill>
                  <a:srgbClr val="7030A0"/>
                </a:solidFill>
              </a:rPr>
              <a:t>.</a:t>
            </a:r>
          </a:p>
          <a:p>
            <a:r>
              <a:rPr lang="en-GB" sz="4000" b="1" dirty="0">
                <a:solidFill>
                  <a:srgbClr val="7030A0"/>
                </a:solidFill>
              </a:rPr>
              <a:t>Men </a:t>
            </a:r>
            <a:r>
              <a:rPr lang="en-GB" sz="4000" b="1" dirty="0" err="1">
                <a:solidFill>
                  <a:srgbClr val="7030A0"/>
                </a:solidFill>
              </a:rPr>
              <a:t>sportning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vo-leybol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turiga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qiziqa</a:t>
            </a:r>
            <a:r>
              <a:rPr lang="en-GB" sz="4000" b="1" dirty="0">
                <a:solidFill>
                  <a:srgbClr val="7030A0"/>
                </a:solidFill>
              </a:rPr>
              <a:t>-man.</a:t>
            </a:r>
            <a:endParaRPr lang="ru-RU" sz="40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9521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2117</TotalTime>
  <Words>97</Words>
  <Application>Microsoft Macintosh PowerPoint</Application>
  <PresentationFormat>Широкоэкранный</PresentationFormat>
  <Paragraphs>18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8</cp:revision>
  <dcterms:created xsi:type="dcterms:W3CDTF">2022-01-16T11:54:43Z</dcterms:created>
  <dcterms:modified xsi:type="dcterms:W3CDTF">2022-02-28T04:34:25Z</dcterms:modified>
</cp:coreProperties>
</file>