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93" r:id="rId2"/>
    <p:sldId id="567" r:id="rId3"/>
    <p:sldId id="585" r:id="rId4"/>
    <p:sldId id="577" r:id="rId5"/>
    <p:sldId id="565" r:id="rId6"/>
    <p:sldId id="572" r:id="rId7"/>
    <p:sldId id="587" r:id="rId8"/>
    <p:sldId id="571" r:id="rId9"/>
    <p:sldId id="56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3"/>
    <p:restoredTop sz="94749"/>
  </p:normalViewPr>
  <p:slideViewPr>
    <p:cSldViewPr snapToGrid="0" snapToObjects="1">
      <p:cViewPr varScale="1">
        <p:scale>
          <a:sx n="104" d="100"/>
          <a:sy n="104" d="100"/>
        </p:scale>
        <p:origin x="3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C0B30C-0A7C-5244-975E-206D933E9C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F3E0287-D805-724A-BF27-CF2E794EF6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17E61A-9A75-9047-8EA2-D43168EC2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CD35-7399-A645-AC27-54542F1F9951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574DFF-AB76-7A48-83A0-9C2DA5914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3A3291-022C-7F45-8E89-8F6070491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254E-3D15-944E-B18F-31ECBDF3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580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D406CD-C9E7-D04A-8F0D-698689AFD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62C3E0-8881-2D46-9851-ABC592513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5ED03F-56E1-DB4B-ABC7-038DF7942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CD35-7399-A645-AC27-54542F1F9951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4857CD-6FB7-2A4C-8BF9-95825BD5E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524044-9550-4D4B-814B-70A103ACB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254E-3D15-944E-B18F-31ECBDF3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349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3F3828-8D78-7140-A614-86F6D8578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BDA983-8E7C-9949-90C6-DD37936A6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75F848-D734-4E44-AD0A-C226ECCD4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CD35-7399-A645-AC27-54542F1F9951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27E282-EA9F-6E4D-86A8-90B73C487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3C245A-0EA2-374A-B336-2B177157C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254E-3D15-944E-B18F-31ECBDF3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354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C6C045-791F-B74B-B840-86DE6324F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2D7B51-42D5-3D44-926A-C4B0B8C33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50A882-4C41-E142-837D-ED2D6729A5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6F9AEA-AF26-9F4B-AC41-4F4044A32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CD35-7399-A645-AC27-54542F1F9951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4B722B-91B9-D14E-BD65-759CBA2F4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F07A35-C65C-8F46-9003-BD0B72075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254E-3D15-944E-B18F-31ECBDF3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886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A0868E-9F03-874F-A0DE-187DACEC1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C8D5EC-7DDE-764C-A1FB-38781A45C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D42A11-A79B-8144-82F2-753B7CF51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41AFA6F-0B96-4E48-9C15-10354F4B70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6FDC17C-03EB-7646-A389-1CA158BD3A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7CB9CFA-C9BF-C04C-AD36-BE6B4B594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CD35-7399-A645-AC27-54542F1F9951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8FE6EB8-9B50-9645-9484-02634328E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3DB4A74-F965-694B-8849-CBCAE7448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254E-3D15-944E-B18F-31ECBDF3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412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36DD13-D713-574F-87CA-B69B335F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8DEB32-DFB0-654D-B903-0AD8A70E4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CD35-7399-A645-AC27-54542F1F9951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B62EEED-4265-994E-9322-3E204BAEA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A28EB03-C506-5F47-9BCA-10FA892DE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254E-3D15-944E-B18F-31ECBDF3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94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0DDEE05-F4B6-0B4F-B6D8-247DE0E1D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CD35-7399-A645-AC27-54542F1F9951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A4FEA2F-5D9B-5746-A6B6-3A6DBE15D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C28F63-35C9-FD4F-A199-68A5795A8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254E-3D15-944E-B18F-31ECBDF3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059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579832-5C56-8443-9D2B-AA150E3D1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FE8551-E6FD-044D-A091-98948F02D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E0B29F-2B7D-2D41-8EC1-05E9F0C9B4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D51EF8-66EB-5F49-A2FD-1BA82E80F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CD35-7399-A645-AC27-54542F1F9951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811C2D-5D0D-B34B-9FD2-7A9EFE75B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D49288-1D8F-7A40-A103-D83FA7633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254E-3D15-944E-B18F-31ECBDF3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530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0A9AA-B3E2-AA4C-8E79-13942F02A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EC555D3-671A-FB4F-AFA3-B38D98011C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C2865F-5BA0-B44F-B0FA-8CF153D2C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B89C6E-0D68-BA46-A597-594A3E219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CD35-7399-A645-AC27-54542F1F9951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58AC2D8-1E62-754D-B541-94F568F5E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EA1C84-3DEB-0748-ABF6-32C891ECB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254E-3D15-944E-B18F-31ECBDF3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207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C11CA-E1CB-634D-8A93-F0ADCFED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B2D91A-C7A4-8B4C-A0E9-B3098550DD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2C60C1-5917-634B-838C-E099AEEC8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CD35-7399-A645-AC27-54542F1F9951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5958E8-ECAC-5B42-BF70-4305B4D8B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4AA72D-ABCE-FD42-A2AB-135C8C0E1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254E-3D15-944E-B18F-31ECBDF3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319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FF2B4B5-A492-7E4D-A543-B1BB16FC91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49A53FC-9036-C04F-8F1C-B1AFE49334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20A94-0B7A-E743-B027-96FA507E0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CD35-7399-A645-AC27-54542F1F9951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8DBEF6-44EE-4B44-86A8-0B59151A8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9674B9-A6B7-9D49-BB00-6A15B9B3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254E-3D15-944E-B18F-31ECBDF3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433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A114D-DE18-C04D-96FF-FEC64E411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5191FC-BCB8-D44C-B19A-7D7A4A9D1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690152-C6D6-F147-A76F-E0384C0490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3CD35-7399-A645-AC27-54542F1F9951}" type="datetimeFigureOut">
              <a:rPr lang="ru-RU" smtClean="0"/>
              <a:t>28.02.2022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66A89D-6F9C-B149-B7F1-F18A38AACB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E56ED7-54CA-7D43-960B-3DC68042A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B254E-3D15-944E-B18F-31ECBDF38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30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fon\FONLAR\фон\electronic-spin-wallpapers_8305_1024x7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6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070" y="-32942"/>
            <a:ext cx="9626750" cy="71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2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fon\Fotoshoplar\88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45679" y="359706"/>
            <a:ext cx="11480651" cy="6082264"/>
          </a:xfrm>
          <a:prstGeom prst="roundRect">
            <a:avLst/>
          </a:prstGeom>
          <a:ln>
            <a:solidFill>
              <a:srgbClr val="0000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32261" y="4677849"/>
            <a:ext cx="1853744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718330" y="2076540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497613" y="2644099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671033" y="3258958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970578" y="4583259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9443544" y="5177840"/>
            <a:ext cx="977462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C:\Users\OTABEK\Desktop\расм 2-синф\photo_2021-08-16_16-46-19.jpg">
            <a:extLst>
              <a:ext uri="{FF2B5EF4-FFF2-40B4-BE49-F238E27FC236}">
                <a16:creationId xmlns:a16="http://schemas.microsoft.com/office/drawing/2014/main" id="{F1F29214-ECF0-AC45-8A52-4340F611D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1" b="98438" l="2198" r="97253">
                        <a14:foregroundMark x1="31664" y1="24878" x2="41209" y2="9766"/>
                        <a14:foregroundMark x1="14973" y1="51302" x2="16277" y2="49237"/>
                        <a14:foregroundMark x1="41209" y1="9766" x2="64423" y2="28776"/>
                        <a14:foregroundMark x1="64423" y1="28776" x2="77198" y2="48307"/>
                        <a14:foregroundMark x1="77198" y1="48307" x2="97253" y2="58203"/>
                        <a14:foregroundMark x1="82967" y1="61979" x2="51923" y2="56901"/>
                        <a14:foregroundMark x1="51923" y1="56901" x2="22527" y2="58854"/>
                        <a14:foregroundMark x1="22527" y1="58854" x2="9753" y2="70833"/>
                        <a14:foregroundMark x1="38187" y1="36198" x2="40385" y2="39323"/>
                        <a14:foregroundMark x1="52335" y1="38672" x2="50137" y2="43750"/>
                        <a14:foregroundMark x1="52335" y1="38021" x2="53159" y2="44922"/>
                        <a14:foregroundMark x1="52335" y1="38672" x2="57555" y2="44271"/>
                        <a14:foregroundMark x1="34478" y1="39323" x2="36676" y2="47526"/>
                        <a14:foregroundMark x1="38874" y1="39323" x2="41209" y2="46875"/>
                        <a14:foregroundMark x1="30632" y1="51302" x2="30632" y2="51302"/>
                        <a14:foregroundMark x1="31456" y1="49349" x2="31456" y2="49349"/>
                        <a14:foregroundMark x1="31456" y1="49349" x2="31456" y2="49349"/>
                        <a14:foregroundMark x1="39698" y1="4036" x2="35852" y2="2214"/>
                        <a14:foregroundMark x1="35852" y1="1563" x2="35852" y2="1563"/>
                        <a14:foregroundMark x1="37363" y1="2214" x2="37363" y2="2214"/>
                        <a14:foregroundMark x1="3709" y1="60026" x2="3709" y2="60026"/>
                        <a14:foregroundMark x1="3709" y1="60026" x2="2335" y2="67578"/>
                        <a14:foregroundMark x1="29945" y1="91536" x2="41896" y2="92188"/>
                        <a14:foregroundMark x1="41896" y1="93490" x2="24725" y2="98438"/>
                        <a14:foregroundMark x1="24725" y1="97266" x2="24725" y2="97266"/>
                        <a14:foregroundMark x1="41896" y1="88411" x2="41896" y2="88411"/>
                        <a14:foregroundMark x1="51648" y1="87109" x2="51648" y2="87109"/>
                        <a14:foregroundMark x1="49313" y1="87760" x2="53159" y2="93490"/>
                        <a14:foregroundMark x1="53159" y1="92188" x2="64286" y2="96615"/>
                        <a14:foregroundMark x1="30618" y1="29467" x2="35165" y2="24219"/>
                        <a14:foregroundMark x1="30040" y1="30134" x2="30495" y2="29609"/>
                        <a14:foregroundMark x1="33654" y1="4688" x2="33328" y2="6212"/>
                        <a14:foregroundMark x1="37363" y1="1563" x2="40385" y2="5990"/>
                        <a14:foregroundMark x1="40385" y1="5339" x2="40385" y2="5339"/>
                        <a14:foregroundMark x1="36676" y1="911" x2="74038" y2="44922"/>
                        <a14:foregroundMark x1="77747" y1="49349" x2="77747" y2="49349"/>
                        <a14:foregroundMark x1="74725" y1="46875" x2="64560" y2="26172"/>
                        <a14:foregroundMark x1="64560" y1="26172" x2="39698" y2="1563"/>
                        <a14:backgroundMark x1="33516" y1="6250" x2="28297" y2="29167"/>
                        <a14:backgroundMark x1="28297" y1="29167" x2="14835" y2="48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195" y="4090140"/>
            <a:ext cx="1853744" cy="220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6229789-32DA-E442-AC6D-49AFD78D4B6F}"/>
              </a:ext>
            </a:extLst>
          </p:cNvPr>
          <p:cNvSpPr/>
          <p:nvPr/>
        </p:nvSpPr>
        <p:spPr>
          <a:xfrm>
            <a:off x="9266526" y="5318208"/>
            <a:ext cx="225667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i="1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234-dars</a:t>
            </a:r>
            <a:endParaRPr lang="en-US" sz="3200" b="1" i="1" dirty="0">
              <a:ln w="9525">
                <a:solidFill>
                  <a:schemeClr val="bg1"/>
                </a:solidFill>
                <a:prstDash val="solid"/>
              </a:ln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33D39-41F7-5540-B73A-167A155936A4}"/>
              </a:ext>
            </a:extLst>
          </p:cNvPr>
          <p:cNvSpPr txBox="1"/>
          <p:nvPr/>
        </p:nvSpPr>
        <p:spPr>
          <a:xfrm>
            <a:off x="2560321" y="703681"/>
            <a:ext cx="6508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err="1">
                <a:solidFill>
                  <a:schemeClr val="accent1"/>
                </a:solidFill>
              </a:rPr>
              <a:t>O‘tilgan</a:t>
            </a:r>
            <a:r>
              <a:rPr lang="en-GB" sz="4400" b="1" dirty="0">
                <a:solidFill>
                  <a:schemeClr val="accent1"/>
                </a:solidFill>
              </a:rPr>
              <a:t> </a:t>
            </a:r>
            <a:r>
              <a:rPr lang="en-GB" sz="4400" b="1" dirty="0" err="1">
                <a:solidFill>
                  <a:schemeClr val="accent1"/>
                </a:solidFill>
              </a:rPr>
              <a:t>mavzular</a:t>
            </a:r>
            <a:r>
              <a:rPr lang="en-GB" sz="4400" b="1" dirty="0">
                <a:solidFill>
                  <a:schemeClr val="accent1"/>
                </a:solidFill>
              </a:rPr>
              <a:t> </a:t>
            </a:r>
            <a:r>
              <a:rPr lang="en-GB" sz="4400" b="1" dirty="0" err="1">
                <a:solidFill>
                  <a:schemeClr val="accent1"/>
                </a:solidFill>
              </a:rPr>
              <a:t>bo‘yicha</a:t>
            </a:r>
            <a:r>
              <a:rPr lang="en-GB" sz="4400" b="1" dirty="0">
                <a:solidFill>
                  <a:schemeClr val="accent1"/>
                </a:solidFill>
              </a:rPr>
              <a:t> </a:t>
            </a:r>
            <a:r>
              <a:rPr lang="en-GB" sz="4400" b="1" dirty="0" err="1">
                <a:solidFill>
                  <a:schemeClr val="accent1"/>
                </a:solidFill>
              </a:rPr>
              <a:t>mustahkamlash</a:t>
            </a:r>
            <a:endParaRPr lang="ru-RU" sz="4400" b="1" dirty="0">
              <a:solidFill>
                <a:schemeClr val="accent1"/>
              </a:solidFill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38C5D37A-A451-6041-AC3D-62682EFCA3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01" b="97525" l="1595" r="98246">
                        <a14:foregroundMark x1="22807" y1="21535" x2="18900" y2="17946"/>
                        <a14:foregroundMark x1="18900" y1="17946" x2="13636" y2="17203"/>
                        <a14:foregroundMark x1="13636" y1="17203" x2="8692" y2="19554"/>
                        <a14:foregroundMark x1="8692" y1="19554" x2="1116" y2="27847"/>
                        <a14:foregroundMark x1="1116" y1="27847" x2="718" y2="45668"/>
                        <a14:foregroundMark x1="718" y1="45668" x2="6140" y2="51733"/>
                        <a14:foregroundMark x1="6140" y1="51733" x2="10526" y2="53094"/>
                        <a14:foregroundMark x1="10526" y1="53094" x2="10526" y2="53094"/>
                        <a14:foregroundMark x1="2073" y1="28589" x2="399" y2="35767"/>
                        <a14:foregroundMark x1="399" y1="35767" x2="1595" y2="44554"/>
                        <a14:foregroundMark x1="1595" y1="44554" x2="1754" y2="44926"/>
                        <a14:foregroundMark x1="63557" y1="28837" x2="64354" y2="30322"/>
                        <a14:foregroundMark x1="56539" y1="30569" x2="55423" y2="31312"/>
                        <a14:foregroundMark x1="89155" y1="23020" x2="91866" y2="30322"/>
                        <a14:foregroundMark x1="91866" y1="30322" x2="92663" y2="37500"/>
                        <a14:foregroundMark x1="92663" y1="37500" x2="91707" y2="29827"/>
                        <a14:foregroundMark x1="91707" y1="29827" x2="93062" y2="37500"/>
                        <a14:foregroundMark x1="93062" y1="37500" x2="97528" y2="38614"/>
                        <a14:foregroundMark x1="97528" y1="38614" x2="98325" y2="49134"/>
                        <a14:foregroundMark x1="98325" y1="49134" x2="88676" y2="61139"/>
                        <a14:foregroundMark x1="88676" y1="61139" x2="85805" y2="51609"/>
                        <a14:foregroundMark x1="73365" y1="52599" x2="69617" y2="46906"/>
                        <a14:foregroundMark x1="69617" y1="46906" x2="57097" y2="52970"/>
                        <a14:foregroundMark x1="57097" y1="52970" x2="37002" y2="47401"/>
                        <a14:foregroundMark x1="37002" y1="47401" x2="35646" y2="48886"/>
                        <a14:foregroundMark x1="33971" y1="40965" x2="35805" y2="41460"/>
                        <a14:foregroundMark x1="24083" y1="39480" x2="22329" y2="46906"/>
                        <a14:foregroundMark x1="22329" y1="46906" x2="25598" y2="42079"/>
                        <a14:foregroundMark x1="25598" y1="42079" x2="29266" y2="47401"/>
                        <a14:foregroundMark x1="29266" y1="47401" x2="30144" y2="46906"/>
                        <a14:foregroundMark x1="34609" y1="42946" x2="37081" y2="42946"/>
                        <a14:foregroundMark x1="31579" y1="90594" x2="48086" y2="97525"/>
                        <a14:foregroundMark x1="48086" y1="97525" x2="65152" y2="89356"/>
                        <a14:foregroundMark x1="17544" y1="37252" x2="18501" y2="36510"/>
                        <a14:foregroundMark x1="40112" y1="31064" x2="40750" y2="33045"/>
                        <a14:foregroundMark x1="55742" y1="49629" x2="60048" y2="488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8"/>
          <a:stretch/>
        </p:blipFill>
        <p:spPr bwMode="auto">
          <a:xfrm>
            <a:off x="1047747" y="2120774"/>
            <a:ext cx="6808060" cy="444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64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fon\Fotoshoplar\88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45679" y="359706"/>
            <a:ext cx="11480651" cy="6082264"/>
          </a:xfrm>
          <a:prstGeom prst="roundRect">
            <a:avLst/>
          </a:prstGeom>
          <a:ln>
            <a:solidFill>
              <a:srgbClr val="0000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32261" y="4677849"/>
            <a:ext cx="1853744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718330" y="2076540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497613" y="2644099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671033" y="3258958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970578" y="4583259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9443544" y="5177840"/>
            <a:ext cx="977462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EE8D15DF-CB64-6A44-8E9A-4539358D8E3E}"/>
              </a:ext>
            </a:extLst>
          </p:cNvPr>
          <p:cNvSpPr/>
          <p:nvPr/>
        </p:nvSpPr>
        <p:spPr>
          <a:xfrm>
            <a:off x="2096087" y="599375"/>
            <a:ext cx="7044342" cy="7850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rgbClr val="7030A0"/>
                </a:solidFill>
              </a:rPr>
              <a:t>Mustaqil</a:t>
            </a:r>
            <a:r>
              <a:rPr lang="en-GB" sz="4000" b="1" dirty="0">
                <a:solidFill>
                  <a:srgbClr val="7030A0"/>
                </a:solidFill>
              </a:rPr>
              <a:t> </a:t>
            </a:r>
            <a:r>
              <a:rPr lang="en-GB" sz="4000" b="1" dirty="0" err="1">
                <a:solidFill>
                  <a:srgbClr val="7030A0"/>
                </a:solidFill>
              </a:rPr>
              <a:t>topshiriqni</a:t>
            </a:r>
            <a:r>
              <a:rPr lang="en-GB" sz="4000" b="1" dirty="0">
                <a:solidFill>
                  <a:srgbClr val="7030A0"/>
                </a:solidFill>
              </a:rPr>
              <a:t> </a:t>
            </a:r>
            <a:r>
              <a:rPr lang="en-GB" sz="4000" b="1" dirty="0" err="1">
                <a:solidFill>
                  <a:srgbClr val="7030A0"/>
                </a:solidFill>
              </a:rPr>
              <a:t>tekshirish</a:t>
            </a:r>
            <a:endParaRPr lang="ru-RU" sz="4000" b="1" dirty="0">
              <a:solidFill>
                <a:srgbClr val="7030A0"/>
              </a:solidFill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2DB85CFD-D54E-E641-9C02-6FBEE3ACC4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3" t="-3183" r="1173" b="69695"/>
          <a:stretch/>
        </p:blipFill>
        <p:spPr bwMode="auto">
          <a:xfrm>
            <a:off x="507723" y="1624143"/>
            <a:ext cx="11156563" cy="125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39937E28-2579-3E4A-A2E8-838A418A1455}"/>
              </a:ext>
            </a:extLst>
          </p:cNvPr>
          <p:cNvSpPr/>
          <p:nvPr/>
        </p:nvSpPr>
        <p:spPr>
          <a:xfrm>
            <a:off x="999067" y="3137131"/>
            <a:ext cx="9401756" cy="27536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E55CF3-9000-FE44-8502-A843782502AF}"/>
              </a:ext>
            </a:extLst>
          </p:cNvPr>
          <p:cNvSpPr txBox="1"/>
          <p:nvPr/>
        </p:nvSpPr>
        <p:spPr>
          <a:xfrm>
            <a:off x="1686740" y="3311749"/>
            <a:ext cx="7704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err="1">
                <a:solidFill>
                  <a:srgbClr val="7030A0"/>
                </a:solidFill>
              </a:rPr>
              <a:t>Ta’tilni</a:t>
            </a:r>
            <a:r>
              <a:rPr lang="en-GB" sz="3600" b="1" dirty="0">
                <a:solidFill>
                  <a:srgbClr val="7030A0"/>
                </a:solidFill>
              </a:rPr>
              <a:t> </a:t>
            </a:r>
            <a:r>
              <a:rPr lang="en-GB" sz="3600" b="1" dirty="0" err="1">
                <a:solidFill>
                  <a:srgbClr val="7030A0"/>
                </a:solidFill>
              </a:rPr>
              <a:t>qayerda</a:t>
            </a:r>
            <a:r>
              <a:rPr lang="en-GB" sz="3600" b="1" dirty="0">
                <a:solidFill>
                  <a:srgbClr val="7030A0"/>
                </a:solidFill>
              </a:rPr>
              <a:t> </a:t>
            </a:r>
            <a:r>
              <a:rPr lang="en-GB" sz="3600" b="1" dirty="0" err="1">
                <a:solidFill>
                  <a:srgbClr val="7030A0"/>
                </a:solidFill>
              </a:rPr>
              <a:t>o‘tkazasiz</a:t>
            </a:r>
            <a:r>
              <a:rPr lang="en-GB" sz="3600" b="1" dirty="0">
                <a:solidFill>
                  <a:srgbClr val="7030A0"/>
                </a:solidFill>
              </a:rPr>
              <a:t>?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8F6FEA-65E9-FF47-9F88-65D42CA52C87}"/>
              </a:ext>
            </a:extLst>
          </p:cNvPr>
          <p:cNvSpPr txBox="1"/>
          <p:nvPr/>
        </p:nvSpPr>
        <p:spPr>
          <a:xfrm>
            <a:off x="1696261" y="4121383"/>
            <a:ext cx="8462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err="1">
                <a:solidFill>
                  <a:srgbClr val="7030A0"/>
                </a:solidFill>
              </a:rPr>
              <a:t>Ta’tilni</a:t>
            </a:r>
            <a:r>
              <a:rPr lang="en-GB" sz="3600" b="1" dirty="0">
                <a:solidFill>
                  <a:srgbClr val="7030A0"/>
                </a:solidFill>
              </a:rPr>
              <a:t> </a:t>
            </a:r>
            <a:r>
              <a:rPr lang="en-GB" sz="3600" b="1" dirty="0" err="1">
                <a:solidFill>
                  <a:srgbClr val="7030A0"/>
                </a:solidFill>
              </a:rPr>
              <a:t>qayerda</a:t>
            </a:r>
            <a:r>
              <a:rPr lang="en-GB" sz="3600" b="1" dirty="0">
                <a:solidFill>
                  <a:srgbClr val="7030A0"/>
                </a:solidFill>
              </a:rPr>
              <a:t> </a:t>
            </a:r>
            <a:r>
              <a:rPr lang="en-GB" sz="3600" b="1" dirty="0" err="1">
                <a:solidFill>
                  <a:srgbClr val="7030A0"/>
                </a:solidFill>
              </a:rPr>
              <a:t>o‘tkazishni</a:t>
            </a:r>
            <a:r>
              <a:rPr lang="en-GB" sz="3600" b="1" dirty="0">
                <a:solidFill>
                  <a:srgbClr val="7030A0"/>
                </a:solidFill>
              </a:rPr>
              <a:t> </a:t>
            </a:r>
            <a:r>
              <a:rPr lang="en-GB" sz="3600" b="1" dirty="0" err="1">
                <a:solidFill>
                  <a:srgbClr val="7030A0"/>
                </a:solidFill>
              </a:rPr>
              <a:t>xohlardingiz</a:t>
            </a:r>
            <a:r>
              <a:rPr lang="en-GB" sz="3600" b="1" dirty="0">
                <a:solidFill>
                  <a:srgbClr val="7030A0"/>
                </a:solidFill>
              </a:rPr>
              <a:t>?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823BB3C-E0F8-654B-A05A-490522D03841}"/>
              </a:ext>
            </a:extLst>
          </p:cNvPr>
          <p:cNvSpPr txBox="1"/>
          <p:nvPr/>
        </p:nvSpPr>
        <p:spPr>
          <a:xfrm>
            <a:off x="1705784" y="4988160"/>
            <a:ext cx="7704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err="1">
                <a:solidFill>
                  <a:srgbClr val="7030A0"/>
                </a:solidFill>
              </a:rPr>
              <a:t>Nimalar</a:t>
            </a:r>
            <a:r>
              <a:rPr lang="en-GB" sz="3600" b="1" dirty="0">
                <a:solidFill>
                  <a:srgbClr val="7030A0"/>
                </a:solidFill>
              </a:rPr>
              <a:t> </a:t>
            </a:r>
            <a:r>
              <a:rPr lang="en-GB" sz="3600" b="1" dirty="0" err="1">
                <a:solidFill>
                  <a:srgbClr val="7030A0"/>
                </a:solidFill>
              </a:rPr>
              <a:t>bilan</a:t>
            </a:r>
            <a:r>
              <a:rPr lang="en-GB" sz="3600" b="1" dirty="0">
                <a:solidFill>
                  <a:srgbClr val="7030A0"/>
                </a:solidFill>
              </a:rPr>
              <a:t> </a:t>
            </a:r>
            <a:r>
              <a:rPr lang="en-GB" sz="3600" b="1" dirty="0" err="1">
                <a:solidFill>
                  <a:srgbClr val="7030A0"/>
                </a:solidFill>
              </a:rPr>
              <a:t>shug‘ullanmoqchisiz</a:t>
            </a:r>
            <a:r>
              <a:rPr lang="en-GB" sz="3600" b="1" dirty="0">
                <a:solidFill>
                  <a:srgbClr val="7030A0"/>
                </a:solidFill>
              </a:rPr>
              <a:t>?</a:t>
            </a:r>
            <a:endParaRPr lang="ru-RU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97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fon\Fotoshoplar\88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55674" y="387867"/>
            <a:ext cx="11480651" cy="6270107"/>
          </a:xfrm>
          <a:prstGeom prst="roundRect">
            <a:avLst/>
          </a:prstGeom>
          <a:ln>
            <a:solidFill>
              <a:srgbClr val="0000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32261" y="4677849"/>
            <a:ext cx="1853744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718330" y="2076540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497613" y="2644099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671033" y="3258958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970578" y="4583259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9443544" y="5177840"/>
            <a:ext cx="977462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C:\Users\OTABEK\Desktop\расм 2-синф\photo_2021-08-16_16-46-19.jpg">
            <a:extLst>
              <a:ext uri="{FF2B5EF4-FFF2-40B4-BE49-F238E27FC236}">
                <a16:creationId xmlns:a16="http://schemas.microsoft.com/office/drawing/2014/main" id="{49DF659D-43D4-C24E-A159-AF62D6F59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1" b="98438" l="2198" r="97253">
                        <a14:foregroundMark x1="31664" y1="24878" x2="41209" y2="9766"/>
                        <a14:foregroundMark x1="14973" y1="51302" x2="16277" y2="49237"/>
                        <a14:foregroundMark x1="41209" y1="9766" x2="64423" y2="28776"/>
                        <a14:foregroundMark x1="64423" y1="28776" x2="77198" y2="48307"/>
                        <a14:foregroundMark x1="77198" y1="48307" x2="97253" y2="58203"/>
                        <a14:foregroundMark x1="82967" y1="61979" x2="51923" y2="56901"/>
                        <a14:foregroundMark x1="51923" y1="56901" x2="22527" y2="58854"/>
                        <a14:foregroundMark x1="22527" y1="58854" x2="9753" y2="70833"/>
                        <a14:foregroundMark x1="38187" y1="36198" x2="40385" y2="39323"/>
                        <a14:foregroundMark x1="52335" y1="38672" x2="50137" y2="43750"/>
                        <a14:foregroundMark x1="52335" y1="38021" x2="53159" y2="44922"/>
                        <a14:foregroundMark x1="52335" y1="38672" x2="57555" y2="44271"/>
                        <a14:foregroundMark x1="34478" y1="39323" x2="36676" y2="47526"/>
                        <a14:foregroundMark x1="38874" y1="39323" x2="41209" y2="46875"/>
                        <a14:foregroundMark x1="30632" y1="51302" x2="30632" y2="51302"/>
                        <a14:foregroundMark x1="31456" y1="49349" x2="31456" y2="49349"/>
                        <a14:foregroundMark x1="31456" y1="49349" x2="31456" y2="49349"/>
                        <a14:foregroundMark x1="39698" y1="4036" x2="35852" y2="2214"/>
                        <a14:foregroundMark x1="35852" y1="1563" x2="35852" y2="1563"/>
                        <a14:foregroundMark x1="37363" y1="2214" x2="37363" y2="2214"/>
                        <a14:foregroundMark x1="3709" y1="60026" x2="3709" y2="60026"/>
                        <a14:foregroundMark x1="3709" y1="60026" x2="2335" y2="67578"/>
                        <a14:foregroundMark x1="29945" y1="91536" x2="41896" y2="92188"/>
                        <a14:foregroundMark x1="41896" y1="93490" x2="24725" y2="98438"/>
                        <a14:foregroundMark x1="24725" y1="97266" x2="24725" y2="97266"/>
                        <a14:foregroundMark x1="41896" y1="88411" x2="41896" y2="88411"/>
                        <a14:foregroundMark x1="51648" y1="87109" x2="51648" y2="87109"/>
                        <a14:foregroundMark x1="49313" y1="87760" x2="53159" y2="93490"/>
                        <a14:foregroundMark x1="53159" y1="92188" x2="64286" y2="96615"/>
                        <a14:foregroundMark x1="30618" y1="29467" x2="35165" y2="24219"/>
                        <a14:foregroundMark x1="30040" y1="30134" x2="30495" y2="29609"/>
                        <a14:foregroundMark x1="33654" y1="4688" x2="33328" y2="6212"/>
                        <a14:foregroundMark x1="37363" y1="1563" x2="40385" y2="5990"/>
                        <a14:foregroundMark x1="40385" y1="5339" x2="40385" y2="5339"/>
                        <a14:foregroundMark x1="36676" y1="911" x2="74038" y2="44922"/>
                        <a14:foregroundMark x1="77747" y1="49349" x2="77747" y2="49349"/>
                        <a14:foregroundMark x1="74725" y1="46875" x2="64560" y2="26172"/>
                        <a14:foregroundMark x1="64560" y1="26172" x2="39698" y2="1563"/>
                        <a14:backgroundMark x1="33516" y1="6250" x2="28297" y2="29167"/>
                        <a14:backgroundMark x1="28297" y1="29167" x2="14835" y2="48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946" y="4052386"/>
            <a:ext cx="1911196" cy="226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6208EC5-D230-524C-8E6B-540F4CFB3E72}"/>
              </a:ext>
            </a:extLst>
          </p:cNvPr>
          <p:cNvSpPr/>
          <p:nvPr/>
        </p:nvSpPr>
        <p:spPr>
          <a:xfrm>
            <a:off x="8241391" y="5286964"/>
            <a:ext cx="237816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i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233-dars</a:t>
            </a:r>
            <a:endParaRPr lang="en-US" sz="3600" b="1" i="1" dirty="0">
              <a:ln w="9525">
                <a:solidFill>
                  <a:schemeClr val="bg1"/>
                </a:solidFill>
                <a:prstDash val="solid"/>
              </a:ln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F05B62-357D-E04A-A280-26A7BAEB3B86}"/>
              </a:ext>
            </a:extLst>
          </p:cNvPr>
          <p:cNvSpPr txBox="1"/>
          <p:nvPr/>
        </p:nvSpPr>
        <p:spPr>
          <a:xfrm>
            <a:off x="2271725" y="1085858"/>
            <a:ext cx="79290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accent1"/>
                </a:solidFill>
              </a:rPr>
              <a:t>“</a:t>
            </a:r>
            <a:r>
              <a:rPr lang="en-GB" sz="5400" b="1" dirty="0" err="1">
                <a:solidFill>
                  <a:schemeClr val="accent1"/>
                </a:solidFill>
              </a:rPr>
              <a:t>Yozgi</a:t>
            </a:r>
            <a:r>
              <a:rPr lang="en-GB" sz="5400" b="1" dirty="0">
                <a:solidFill>
                  <a:schemeClr val="accent1"/>
                </a:solidFill>
              </a:rPr>
              <a:t> </a:t>
            </a:r>
            <a:r>
              <a:rPr lang="en-GB" sz="5400" b="1" dirty="0" err="1">
                <a:solidFill>
                  <a:schemeClr val="accent1"/>
                </a:solidFill>
              </a:rPr>
              <a:t>ta’tildagi</a:t>
            </a:r>
            <a:r>
              <a:rPr lang="en-GB" sz="5400" b="1" dirty="0">
                <a:solidFill>
                  <a:schemeClr val="accent1"/>
                </a:solidFill>
              </a:rPr>
              <a:t> </a:t>
            </a:r>
            <a:r>
              <a:rPr lang="en-GB" sz="5400" b="1" dirty="0" err="1">
                <a:solidFill>
                  <a:schemeClr val="accent1"/>
                </a:solidFill>
              </a:rPr>
              <a:t>rejalarim</a:t>
            </a:r>
            <a:r>
              <a:rPr lang="en-GB" sz="5400" b="1" dirty="0">
                <a:solidFill>
                  <a:schemeClr val="accent1"/>
                </a:solidFill>
              </a:rPr>
              <a:t>”</a:t>
            </a:r>
            <a:endParaRPr lang="ru-RU" sz="5400" b="1" dirty="0">
              <a:solidFill>
                <a:schemeClr val="accent1"/>
              </a:solidFill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E0229BF-5F6F-9441-84FE-1DAD98C545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2" t="10708" r="4346"/>
          <a:stretch/>
        </p:blipFill>
        <p:spPr bwMode="auto">
          <a:xfrm>
            <a:off x="-17986" y="0"/>
            <a:ext cx="12191999" cy="688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BA1844C-996D-D048-8177-FA653D6E8B8E}"/>
              </a:ext>
            </a:extLst>
          </p:cNvPr>
          <p:cNvSpPr txBox="1"/>
          <p:nvPr/>
        </p:nvSpPr>
        <p:spPr>
          <a:xfrm>
            <a:off x="3563604" y="4966193"/>
            <a:ext cx="50692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accent1"/>
                </a:solidFill>
              </a:rPr>
              <a:t>“</a:t>
            </a:r>
            <a:r>
              <a:rPr lang="en-GB" sz="4400" b="1" dirty="0" err="1">
                <a:solidFill>
                  <a:schemeClr val="accent1"/>
                </a:solidFill>
              </a:rPr>
              <a:t>Yozgi</a:t>
            </a:r>
            <a:r>
              <a:rPr lang="en-GB" sz="4400" b="1" dirty="0">
                <a:solidFill>
                  <a:schemeClr val="accent1"/>
                </a:solidFill>
              </a:rPr>
              <a:t> </a:t>
            </a:r>
            <a:r>
              <a:rPr lang="en-GB" sz="4400" b="1" dirty="0" err="1">
                <a:solidFill>
                  <a:schemeClr val="accent1"/>
                </a:solidFill>
              </a:rPr>
              <a:t>ta’tildagi</a:t>
            </a:r>
            <a:endParaRPr lang="ru-RU" sz="4400" b="1" dirty="0">
              <a:solidFill>
                <a:schemeClr val="accent1"/>
              </a:solidFill>
            </a:endParaRPr>
          </a:p>
          <a:p>
            <a:pPr algn="ctr"/>
            <a:r>
              <a:rPr lang="en-GB" sz="4400" b="1" dirty="0">
                <a:solidFill>
                  <a:schemeClr val="accent1"/>
                </a:solidFill>
              </a:rPr>
              <a:t> </a:t>
            </a:r>
            <a:r>
              <a:rPr lang="en-GB" sz="4400" b="1" dirty="0" err="1">
                <a:solidFill>
                  <a:schemeClr val="accent1"/>
                </a:solidFill>
              </a:rPr>
              <a:t>rejalarim</a:t>
            </a:r>
            <a:r>
              <a:rPr lang="en-GB" sz="4400" b="1" dirty="0">
                <a:solidFill>
                  <a:schemeClr val="accent1"/>
                </a:solidFill>
              </a:rPr>
              <a:t>”</a:t>
            </a:r>
            <a:endParaRPr lang="ru-RU" sz="4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9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fon\Fotoshoplar\88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71850" y="204332"/>
            <a:ext cx="11726562" cy="6431246"/>
          </a:xfrm>
          <a:prstGeom prst="roundRect">
            <a:avLst/>
          </a:prstGeom>
          <a:ln>
            <a:solidFill>
              <a:srgbClr val="0000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32261" y="4677849"/>
            <a:ext cx="1853744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718330" y="2076540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497613" y="2644099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671033" y="3258958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970578" y="4583259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9443544" y="5177840"/>
            <a:ext cx="977462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0382049-2550-6344-B116-AAEB272872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" t="10547" r="4428" b="2928"/>
          <a:stretch/>
        </p:blipFill>
        <p:spPr bwMode="auto">
          <a:xfrm>
            <a:off x="968356" y="2968494"/>
            <a:ext cx="3187607" cy="241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629D2267-1436-3740-BCE9-1ECEDCF57D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6" t="7104" r="4699" b="3715"/>
          <a:stretch/>
        </p:blipFill>
        <p:spPr bwMode="auto">
          <a:xfrm>
            <a:off x="4423363" y="432735"/>
            <a:ext cx="3187607" cy="233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31D60C0F-8F0A-D24F-9C1D-F5EAE45549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" t="3934" r="5100" b="3934"/>
          <a:stretch/>
        </p:blipFill>
        <p:spPr bwMode="auto">
          <a:xfrm>
            <a:off x="7825807" y="2912113"/>
            <a:ext cx="3102989" cy="233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мальчик школьник ПНГ на Прозрачном Фоне • Скачать PNG мальчик школьник">
            <a:extLst>
              <a:ext uri="{FF2B5EF4-FFF2-40B4-BE49-F238E27FC236}">
                <a16:creationId xmlns:a16="http://schemas.microsoft.com/office/drawing/2014/main" id="{446FF9E1-4379-7747-9C2F-F2E93F19F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293" y="2856065"/>
            <a:ext cx="2351482" cy="345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30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fon\Fotoshoplar\88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45679" y="359706"/>
            <a:ext cx="11480651" cy="6082264"/>
          </a:xfrm>
          <a:prstGeom prst="roundRect">
            <a:avLst/>
          </a:prstGeom>
          <a:ln>
            <a:solidFill>
              <a:srgbClr val="0000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32261" y="4677849"/>
            <a:ext cx="1853744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718330" y="2076540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497613" y="2644099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671033" y="3258958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970578" y="4583259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9443544" y="5177840"/>
            <a:ext cx="977462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822AD1-32F0-2E47-9317-AF85399B424B}"/>
              </a:ext>
            </a:extLst>
          </p:cNvPr>
          <p:cNvSpPr txBox="1"/>
          <p:nvPr/>
        </p:nvSpPr>
        <p:spPr>
          <a:xfrm>
            <a:off x="3886214" y="373987"/>
            <a:ext cx="48700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accent5">
                    <a:lumMod val="75000"/>
                  </a:schemeClr>
                </a:solidFill>
              </a:rPr>
              <a:t>“DO‘STLAR”</a:t>
            </a:r>
          </a:p>
          <a:p>
            <a:pPr algn="ctr"/>
            <a:r>
              <a:rPr lang="en-GB" sz="6600" b="1" dirty="0" err="1">
                <a:solidFill>
                  <a:schemeClr val="accent5">
                    <a:lumMod val="75000"/>
                  </a:schemeClr>
                </a:solidFill>
              </a:rPr>
              <a:t>multfilm</a:t>
            </a:r>
            <a:endParaRPr lang="ru-RU" sz="6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572C02B1-83E8-CD44-B8F1-43277C392F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23" b="90287" l="6923" r="90000">
                        <a14:foregroundMark x1="25299" y1="12362" x2="35897" y2="10706"/>
                        <a14:foregroundMark x1="35897" y1="10706" x2="37692" y2="12362"/>
                        <a14:foregroundMark x1="59145" y1="20971" x2="58120" y2="32450"/>
                        <a14:foregroundMark x1="58120" y1="32450" x2="69231" y2="47461"/>
                        <a14:foregroundMark x1="69231" y1="47461" x2="58718" y2="78698"/>
                        <a14:foregroundMark x1="58718" y1="78698" x2="60513" y2="89404"/>
                        <a14:foregroundMark x1="60513" y1="89404" x2="82650" y2="88411"/>
                        <a14:foregroundMark x1="82650" y1="88411" x2="86068" y2="75166"/>
                        <a14:foregroundMark x1="86068" y1="75166" x2="76154" y2="45585"/>
                        <a14:foregroundMark x1="76154" y1="45585" x2="76325" y2="45585"/>
                        <a14:foregroundMark x1="59829" y1="17881" x2="68034" y2="6623"/>
                        <a14:foregroundMark x1="68034" y1="6623" x2="78718" y2="9934"/>
                        <a14:foregroundMark x1="57949" y1="18212" x2="58632" y2="26159"/>
                        <a14:foregroundMark x1="75812" y1="15784" x2="73932" y2="30795"/>
                        <a14:foregroundMark x1="73932" y1="30795" x2="73932" y2="30795"/>
                        <a14:foregroundMark x1="77521" y1="60375" x2="76752" y2="72627"/>
                        <a14:foregroundMark x1="76752" y1="72627" x2="71026" y2="69536"/>
                        <a14:foregroundMark x1="71026" y1="69316" x2="70342" y2="78477"/>
                        <a14:foregroundMark x1="6923" y1="80022" x2="13333" y2="82561"/>
                        <a14:foregroundMark x1="72735" y1="33333" x2="73675" y2="60706"/>
                        <a14:foregroundMark x1="73675" y1="60706" x2="73675" y2="60706"/>
                        <a14:foregroundMark x1="65812" y1="25276" x2="65812" y2="30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72"/>
          <a:stretch/>
        </p:blipFill>
        <p:spPr bwMode="auto">
          <a:xfrm>
            <a:off x="3432931" y="2344554"/>
            <a:ext cx="5776622" cy="434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6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47C16-9084-3245-BDB7-2CFADDC12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kuchukcha.mp4" descr="kuchukcha.mp4">
            <a:hlinkClick r:id="" action="ppaction://media"/>
            <a:extLst>
              <a:ext uri="{FF2B5EF4-FFF2-40B4-BE49-F238E27FC236}">
                <a16:creationId xmlns:a16="http://schemas.microsoft.com/office/drawing/2014/main" id="{55370B49-3EE6-D342-AB00-4B178E9EBF1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7223125"/>
          </a:xfrm>
        </p:spPr>
      </p:pic>
    </p:spTree>
    <p:extLst>
      <p:ext uri="{BB962C8B-B14F-4D97-AF65-F5344CB8AC3E}">
        <p14:creationId xmlns:p14="http://schemas.microsoft.com/office/powerpoint/2010/main" val="181072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11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fon\Fotoshoplar\88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45679" y="359706"/>
            <a:ext cx="11480651" cy="6082264"/>
          </a:xfrm>
          <a:prstGeom prst="roundRect">
            <a:avLst/>
          </a:prstGeom>
          <a:ln>
            <a:solidFill>
              <a:srgbClr val="0000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32261" y="4677849"/>
            <a:ext cx="1853744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718330" y="2076540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497613" y="2644099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671033" y="3258958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970578" y="4583259"/>
            <a:ext cx="1450429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9443544" y="5177840"/>
            <a:ext cx="977462" cy="53602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CFD2C1EA-0EA0-994A-9A80-0A4E16CAADAA}"/>
              </a:ext>
            </a:extLst>
          </p:cNvPr>
          <p:cNvSpPr/>
          <p:nvPr/>
        </p:nvSpPr>
        <p:spPr>
          <a:xfrm>
            <a:off x="2651450" y="698645"/>
            <a:ext cx="7044342" cy="78509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rgbClr val="7030A0"/>
                </a:solidFill>
              </a:rPr>
              <a:t>Mustaqil</a:t>
            </a:r>
            <a:r>
              <a:rPr lang="en-GB" sz="4000" b="1" dirty="0">
                <a:solidFill>
                  <a:srgbClr val="7030A0"/>
                </a:solidFill>
              </a:rPr>
              <a:t> </a:t>
            </a:r>
            <a:r>
              <a:rPr lang="en-GB" sz="4000" b="1" dirty="0" err="1">
                <a:solidFill>
                  <a:srgbClr val="7030A0"/>
                </a:solidFill>
              </a:rPr>
              <a:t>topshiriq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F942213E-E4A4-374D-9354-AAC28920BE29}"/>
              </a:ext>
            </a:extLst>
          </p:cNvPr>
          <p:cNvSpPr/>
          <p:nvPr/>
        </p:nvSpPr>
        <p:spPr>
          <a:xfrm>
            <a:off x="1770993" y="2302933"/>
            <a:ext cx="9066340" cy="2954981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>
              <a:buAutoNum type="arabicPeriod"/>
            </a:pPr>
            <a:r>
              <a:rPr lang="en-GB" sz="4000" b="1" dirty="0" err="1">
                <a:solidFill>
                  <a:srgbClr val="7030A0"/>
                </a:solidFill>
              </a:rPr>
              <a:t>Tomosha</a:t>
            </a:r>
            <a:r>
              <a:rPr lang="en-GB" sz="4000" b="1" dirty="0">
                <a:solidFill>
                  <a:srgbClr val="7030A0"/>
                </a:solidFill>
              </a:rPr>
              <a:t> </a:t>
            </a:r>
            <a:r>
              <a:rPr lang="en-GB" sz="4000" b="1" dirty="0" err="1">
                <a:solidFill>
                  <a:srgbClr val="7030A0"/>
                </a:solidFill>
              </a:rPr>
              <a:t>qilgan</a:t>
            </a:r>
            <a:r>
              <a:rPr lang="en-GB" sz="4000" b="1" dirty="0">
                <a:solidFill>
                  <a:srgbClr val="7030A0"/>
                </a:solidFill>
              </a:rPr>
              <a:t> </a:t>
            </a:r>
            <a:r>
              <a:rPr lang="en-GB" sz="4000" b="1" dirty="0" err="1">
                <a:solidFill>
                  <a:srgbClr val="7030A0"/>
                </a:solidFill>
              </a:rPr>
              <a:t>multfilmingiz</a:t>
            </a:r>
            <a:r>
              <a:rPr lang="en-GB" sz="4000" b="1" dirty="0">
                <a:solidFill>
                  <a:srgbClr val="7030A0"/>
                </a:solidFill>
              </a:rPr>
              <a:t> </a:t>
            </a:r>
            <a:r>
              <a:rPr lang="en-GB" sz="4000" b="1" dirty="0" err="1">
                <a:solidFill>
                  <a:srgbClr val="7030A0"/>
                </a:solidFill>
              </a:rPr>
              <a:t>haqida</a:t>
            </a:r>
            <a:r>
              <a:rPr lang="en-GB" sz="4000" b="1" dirty="0">
                <a:solidFill>
                  <a:srgbClr val="7030A0"/>
                </a:solidFill>
              </a:rPr>
              <a:t> </a:t>
            </a:r>
            <a:r>
              <a:rPr lang="en-GB" sz="4000" b="1" dirty="0" err="1">
                <a:solidFill>
                  <a:srgbClr val="7030A0"/>
                </a:solidFill>
              </a:rPr>
              <a:t>oila</a:t>
            </a:r>
            <a:r>
              <a:rPr lang="en-GB" sz="4000" b="1" dirty="0">
                <a:solidFill>
                  <a:srgbClr val="7030A0"/>
                </a:solidFill>
              </a:rPr>
              <a:t> </a:t>
            </a:r>
            <a:r>
              <a:rPr lang="en-GB" sz="4000" b="1" dirty="0" err="1">
                <a:solidFill>
                  <a:srgbClr val="7030A0"/>
                </a:solidFill>
              </a:rPr>
              <a:t>a’zolaringizga</a:t>
            </a:r>
            <a:r>
              <a:rPr lang="en-GB" sz="4000" b="1" dirty="0">
                <a:solidFill>
                  <a:srgbClr val="7030A0"/>
                </a:solidFill>
              </a:rPr>
              <a:t> </a:t>
            </a:r>
            <a:r>
              <a:rPr lang="en-GB" sz="4000" b="1" dirty="0" err="1">
                <a:solidFill>
                  <a:srgbClr val="7030A0"/>
                </a:solidFill>
              </a:rPr>
              <a:t>so‘zlab</a:t>
            </a:r>
            <a:r>
              <a:rPr lang="en-GB" sz="4000" b="1" dirty="0">
                <a:solidFill>
                  <a:srgbClr val="7030A0"/>
                </a:solidFill>
              </a:rPr>
              <a:t> </a:t>
            </a:r>
            <a:r>
              <a:rPr lang="en-GB" sz="4000" b="1" dirty="0" err="1">
                <a:solidFill>
                  <a:srgbClr val="7030A0"/>
                </a:solidFill>
              </a:rPr>
              <a:t>bering</a:t>
            </a:r>
            <a:r>
              <a:rPr lang="en-GB" sz="4000" b="1" dirty="0">
                <a:solidFill>
                  <a:srgbClr val="7030A0"/>
                </a:solidFill>
              </a:rPr>
              <a:t>.</a:t>
            </a:r>
          </a:p>
          <a:p>
            <a:pPr marL="742950" indent="-742950">
              <a:buAutoNum type="arabicPeriod"/>
            </a:pPr>
            <a:r>
              <a:rPr lang="en-GB" sz="4000" b="1" dirty="0" err="1">
                <a:solidFill>
                  <a:srgbClr val="7030A0"/>
                </a:solidFill>
              </a:rPr>
              <a:t>O‘z</a:t>
            </a:r>
            <a:r>
              <a:rPr lang="en-GB" sz="4000" b="1" dirty="0">
                <a:solidFill>
                  <a:srgbClr val="7030A0"/>
                </a:solidFill>
              </a:rPr>
              <a:t> </a:t>
            </a:r>
            <a:r>
              <a:rPr lang="en-GB" sz="4000" b="1" dirty="0" err="1">
                <a:solidFill>
                  <a:srgbClr val="7030A0"/>
                </a:solidFill>
              </a:rPr>
              <a:t>do‘stlaringiz</a:t>
            </a:r>
            <a:r>
              <a:rPr lang="en-GB" sz="4000" b="1" dirty="0">
                <a:solidFill>
                  <a:srgbClr val="7030A0"/>
                </a:solidFill>
              </a:rPr>
              <a:t> </a:t>
            </a:r>
            <a:r>
              <a:rPr lang="en-GB" sz="4000" b="1" dirty="0" err="1">
                <a:solidFill>
                  <a:srgbClr val="7030A0"/>
                </a:solidFill>
              </a:rPr>
              <a:t>haqida</a:t>
            </a:r>
            <a:r>
              <a:rPr lang="en-GB" sz="4000" b="1" dirty="0">
                <a:solidFill>
                  <a:srgbClr val="7030A0"/>
                </a:solidFill>
              </a:rPr>
              <a:t> </a:t>
            </a:r>
            <a:r>
              <a:rPr lang="en-GB" sz="4000" b="1" dirty="0" err="1">
                <a:solidFill>
                  <a:srgbClr val="7030A0"/>
                </a:solidFill>
              </a:rPr>
              <a:t>kichik</a:t>
            </a:r>
            <a:r>
              <a:rPr lang="en-GB" sz="4000" b="1" dirty="0">
                <a:solidFill>
                  <a:srgbClr val="7030A0"/>
                </a:solidFill>
              </a:rPr>
              <a:t> </a:t>
            </a:r>
            <a:r>
              <a:rPr lang="en-GB" sz="4000" b="1" dirty="0" err="1">
                <a:solidFill>
                  <a:srgbClr val="7030A0"/>
                </a:solidFill>
              </a:rPr>
              <a:t>matn</a:t>
            </a:r>
            <a:r>
              <a:rPr lang="en-GB" sz="4000" b="1" dirty="0">
                <a:solidFill>
                  <a:srgbClr val="7030A0"/>
                </a:solidFill>
              </a:rPr>
              <a:t> </a:t>
            </a:r>
            <a:r>
              <a:rPr lang="en-GB" sz="4000" b="1" dirty="0" err="1">
                <a:solidFill>
                  <a:srgbClr val="7030A0"/>
                </a:solidFill>
              </a:rPr>
              <a:t>tuzing</a:t>
            </a:r>
            <a:r>
              <a:rPr lang="en-GB" sz="4000" b="1" dirty="0">
                <a:solidFill>
                  <a:srgbClr val="7030A0"/>
                </a:solidFill>
              </a:rPr>
              <a:t>.</a:t>
            </a:r>
            <a:endParaRPr lang="ru-RU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03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912F81-2C75-4B66-A32C-351FA84FC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56DCA2-42EB-4772-9F6A-9605A2356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310343-3D26-4424-80FF-F60EE71CF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0077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6423</TotalTime>
  <Words>73</Words>
  <Application>Microsoft Macintosh PowerPoint</Application>
  <PresentationFormat>Широкоэкранный</PresentationFormat>
  <Paragraphs>15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11</cp:revision>
  <dcterms:created xsi:type="dcterms:W3CDTF">2022-01-16T11:54:43Z</dcterms:created>
  <dcterms:modified xsi:type="dcterms:W3CDTF">2022-02-28T04:39:33Z</dcterms:modified>
</cp:coreProperties>
</file>