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77" r:id="rId3"/>
    <p:sldId id="567" r:id="rId4"/>
    <p:sldId id="572" r:id="rId5"/>
    <p:sldId id="571" r:id="rId6"/>
    <p:sldId id="565" r:id="rId7"/>
    <p:sldId id="566" r:id="rId8"/>
    <p:sldId id="51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/>
    <p:restoredTop sz="94668"/>
  </p:normalViewPr>
  <p:slideViewPr>
    <p:cSldViewPr snapToGrid="0" snapToObjects="1">
      <p:cViewPr varScale="1">
        <p:scale>
          <a:sx n="92" d="100"/>
          <a:sy n="92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B30C-0A7C-5244-975E-206D933E9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3E0287-D805-724A-BF27-CF2E794EF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7E61A-9A75-9047-8EA2-D43168EC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74DFF-AB76-7A48-83A0-9C2DA591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3291-022C-7F45-8E89-8F60704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8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11CA-E1CB-634D-8A93-F0ADCFED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2D91A-C7A4-8B4C-A0E9-B3098550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C60C1-5917-634B-838C-E099AEEC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958E8-ECAC-5B42-BF70-4305B4D8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AA72D-ABCE-FD42-A2AB-135C8C0E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F2B4B5-A492-7E4D-A543-B1BB16FC9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A53FC-9036-C04F-8F1C-B1AFE493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20A94-0B7A-E743-B027-96FA507E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BEF6-44EE-4B44-86A8-0B59151A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74B9-A6B7-9D49-BB00-6A15B9B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06CD-C9E7-D04A-8F0D-698689AF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2C3E0-8881-2D46-9851-ABC59251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ED03F-56E1-DB4B-ABC7-038DF794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857CD-6FB7-2A4C-8BF9-95825BD5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24044-9550-4D4B-814B-70A103A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F3828-8D78-7140-A614-86F6D857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DA983-8E7C-9949-90C6-DD37936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5F848-D734-4E44-AD0A-C226EC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7E282-EA9F-6E4D-86A8-90B73C48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C245A-0EA2-374A-B336-2B17715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C045-791F-B74B-B840-86DE632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D7B51-42D5-3D44-926A-C4B0B8C3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0A882-4C41-E142-837D-ED2D6729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6F9AEA-AF26-9F4B-AC41-4F4044A3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4B722B-91B9-D14E-BD65-759CBA2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07A35-C65C-8F46-9003-BD0B7207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68E-9F03-874F-A0DE-187DACEC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8D5EC-7DDE-764C-A1FB-38781A45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2A11-A79B-8144-82F2-753B7CF5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1AFA6F-0B96-4E48-9C15-10354F4B7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FDC17C-03EB-7646-A389-1CA158BD3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CB9CFA-C9BF-C04C-AD36-BE6B4B5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FE6EB8-9B50-9645-9484-02634328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B4A74-F965-694B-8849-CBCAE744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1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DD13-D713-574F-87CA-B69B335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DEB32-DFB0-654D-B903-0AD8A70E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EEED-4265-994E-9322-3E204BA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28EB03-C506-5F47-9BCA-10FA892D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4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DEE05-F4B6-0B4F-B6D8-247DE0E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FEA2F-5D9B-5746-A6B6-3A6DBE15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8F63-35C9-FD4F-A199-68A5795A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9832-5C56-8443-9D2B-AA150E3D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E8551-E6FD-044D-A091-98948F02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0B29F-2B7D-2D41-8EC1-05E9F0C9B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51EF8-66EB-5F49-A2FD-1BA82E80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1C2D-5D0D-B34B-9FD2-7A9EFE7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49288-1D8F-7A40-A103-D83FA76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A9AA-B3E2-AA4C-8E79-13942F0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555D3-671A-FB4F-AFA3-B38D98011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C2865F-5BA0-B44F-B0FA-8CF153D2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89C6E-0D68-BA46-A597-594A3E21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AC2D8-1E62-754D-B541-94F568F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C84-3DEB-0748-ABF6-32C891EC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0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114D-DE18-C04D-96FF-FEC64E41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191FC-BCB8-D44C-B19A-7D7A4A9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90152-C6D6-F147-A76F-E0384C049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CD35-7399-A645-AC27-54542F1F9951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A89D-6F9C-B149-B7F1-F18A38AAC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56ED7-54CA-7D43-960B-3DC68042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70" y="-32942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16757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11DAF39A-BC41-9E4C-81A6-EDF0D811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7DE6CB-6B5A-9F43-A698-33319021EC68}"/>
              </a:ext>
            </a:extLst>
          </p:cNvPr>
          <p:cNvSpPr/>
          <p:nvPr/>
        </p:nvSpPr>
        <p:spPr>
          <a:xfrm>
            <a:off x="8241391" y="5286964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236-dars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49B3085-4F9E-A84C-863F-526BD3D4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20" y="445014"/>
            <a:ext cx="10303055" cy="169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Учебные детские рисунки (30 фото) » Рисунки для срисовки и не только">
            <a:extLst>
              <a:ext uri="{FF2B5EF4-FFF2-40B4-BE49-F238E27FC236}">
                <a16:creationId xmlns:a16="http://schemas.microsoft.com/office/drawing/2014/main" id="{CBF37BA0-EBE2-504E-98A3-A2EF7661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7" b="93750" l="10000" r="97444">
                        <a14:foregroundMark x1="36333" y1="13587" x2="36333" y2="13587"/>
                        <a14:foregroundMark x1="36333" y1="13587" x2="38111" y2="6658"/>
                        <a14:foregroundMark x1="38111" y1="6658" x2="39889" y2="8152"/>
                        <a14:foregroundMark x1="62556" y1="10190" x2="62556" y2="6658"/>
                        <a14:foregroundMark x1="62889" y1="6386" x2="65111" y2="13179"/>
                        <a14:foregroundMark x1="65111" y1="13179" x2="66333" y2="15082"/>
                        <a14:foregroundMark x1="70778" y1="3397" x2="70444" y2="9375"/>
                        <a14:foregroundMark x1="78889" y1="9103" x2="76889" y2="14266"/>
                        <a14:foregroundMark x1="26222" y1="47962" x2="15556" y2="54891"/>
                        <a14:foregroundMark x1="15556" y1="54891" x2="14889" y2="59783"/>
                        <a14:foregroundMark x1="19111" y1="54755" x2="24222" y2="51766"/>
                        <a14:foregroundMark x1="24222" y1="51766" x2="32556" y2="51359"/>
                        <a14:foregroundMark x1="32556" y1="51359" x2="39556" y2="51902"/>
                        <a14:foregroundMark x1="22333" y1="86957" x2="22333" y2="86957"/>
                        <a14:foregroundMark x1="22333" y1="86957" x2="24333" y2="93750"/>
                        <a14:foregroundMark x1="24333" y1="93750" x2="24000" y2="91848"/>
                        <a14:foregroundMark x1="26000" y1="87364" x2="26778" y2="88451"/>
                        <a14:foregroundMark x1="21111" y1="59783" x2="23000" y2="65625"/>
                        <a14:foregroundMark x1="27778" y1="65897" x2="28000" y2="68614"/>
                        <a14:foregroundMark x1="27778" y1="77582" x2="29778" y2="79076"/>
                        <a14:foregroundMark x1="28444" y1="81250" x2="32444" y2="81250"/>
                        <a14:foregroundMark x1="80444" y1="86413" x2="84333" y2="86685"/>
                        <a14:foregroundMark x1="79667" y1="85870" x2="81778" y2="92527"/>
                        <a14:foregroundMark x1="81778" y1="92527" x2="83889" y2="91848"/>
                        <a14:foregroundMark x1="75889" y1="77582" x2="78889" y2="78533"/>
                        <a14:foregroundMark x1="76667" y1="80435" x2="76889" y2="83424"/>
                        <a14:foregroundMark x1="87778" y1="64946" x2="93889" y2="68071"/>
                        <a14:foregroundMark x1="93889" y1="68071" x2="97444" y2="86413"/>
                        <a14:foregroundMark x1="30000" y1="46875" x2="32222" y2="47147"/>
                        <a14:foregroundMark x1="32222" y1="46875" x2="39889" y2="49321"/>
                        <a14:foregroundMark x1="65556" y1="47690" x2="60111" y2="52989"/>
                        <a14:foregroundMark x1="60111" y1="52989" x2="68556" y2="47962"/>
                        <a14:foregroundMark x1="68556" y1="47962" x2="73000" y2="46875"/>
                        <a14:foregroundMark x1="84889" y1="50136" x2="91000" y2="54348"/>
                        <a14:foregroundMark x1="91000" y1="54348" x2="94000" y2="5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50" y="2016502"/>
            <a:ext cx="5516304" cy="45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33836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B11C797-251C-4B47-BBE3-1987EFCBFDC5}"/>
              </a:ext>
            </a:extLst>
          </p:cNvPr>
          <p:cNvSpPr/>
          <p:nvPr/>
        </p:nvSpPr>
        <p:spPr>
          <a:xfrm>
            <a:off x="3532906" y="457676"/>
            <a:ext cx="4439520" cy="86374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Uy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hayvonlari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26053E7-243B-EE47-8B26-EDA0A381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91667" l="9704" r="90954">
                        <a14:foregroundMark x1="24178" y1="52315" x2="24178" y2="52315"/>
                        <a14:foregroundMark x1="24178" y1="52315" x2="24178" y2="52315"/>
                        <a14:foregroundMark x1="27632" y1="51389" x2="27632" y2="61343"/>
                        <a14:foregroundMark x1="60197" y1="35185" x2="60197" y2="35185"/>
                        <a14:foregroundMark x1="66118" y1="33333" x2="66118" y2="33333"/>
                        <a14:foregroundMark x1="65461" y1="30093" x2="67270" y2="40046"/>
                        <a14:foregroundMark x1="67270" y1="39120" x2="67270" y2="39120"/>
                        <a14:foregroundMark x1="62007" y1="35185" x2="59704" y2="40741"/>
                        <a14:foregroundMark x1="74178" y1="53935" x2="78783" y2="62037"/>
                        <a14:foregroundMark x1="78783" y1="61343" x2="78783" y2="61343"/>
                        <a14:foregroundMark x1="89309" y1="58102" x2="91118" y2="68750"/>
                        <a14:foregroundMark x1="84046" y1="81713" x2="72368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61" y="1379032"/>
            <a:ext cx="3340107" cy="23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705534FB-56FF-7840-A8EB-51D8A24F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3319" l="8150" r="95298">
                        <a14:foregroundMark x1="23354" y1="10991" x2="48589" y2="7112"/>
                        <a14:foregroundMark x1="48589" y1="6250" x2="48589" y2="6250"/>
                        <a14:foregroundMark x1="86207" y1="31034" x2="93730" y2="51509"/>
                        <a14:foregroundMark x1="93730" y1="51509" x2="92947" y2="56466"/>
                        <a14:foregroundMark x1="30721" y1="80388" x2="14107" y2="75862"/>
                        <a14:foregroundMark x1="14107" y1="75862" x2="27586" y2="89655"/>
                        <a14:foregroundMark x1="27586" y1="89655" x2="95298" y2="93534"/>
                        <a14:foregroundMark x1="95298" y1="93534" x2="78056" y2="76509"/>
                        <a14:foregroundMark x1="78056" y1="76509" x2="42476" y2="75000"/>
                        <a14:foregroundMark x1="10972" y1="59698" x2="8150" y2="7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" y="1415192"/>
            <a:ext cx="3292782" cy="23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36E76959-6A9F-B44E-8EA9-C76C174F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43" y="698516"/>
            <a:ext cx="3663610" cy="33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A70D2160-590F-F24A-A465-8BB7A900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93" y="4181546"/>
            <a:ext cx="1732893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Деток поит молоком, Каждый с детства с ней знаком. Вовсе даже не молчит, А  от радости - мычит. С виду, правда, чуть сурова, А зовут её … ). Обсуждение  на LiveInternet -">
            <a:extLst>
              <a:ext uri="{FF2B5EF4-FFF2-40B4-BE49-F238E27FC236}">
                <a16:creationId xmlns:a16="http://schemas.microsoft.com/office/drawing/2014/main" id="{65C8D646-2DD4-F04B-9758-FF0AD2C0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54" y="3466649"/>
            <a:ext cx="3005389" cy="32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remium Vector | A white sheep on white backgroud">
            <a:extLst>
              <a:ext uri="{FF2B5EF4-FFF2-40B4-BE49-F238E27FC236}">
                <a16:creationId xmlns:a16="http://schemas.microsoft.com/office/drawing/2014/main" id="{C2E5C63B-BBF9-DB44-9A0B-D48C266D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91" y="3844793"/>
            <a:ext cx="2230591" cy="24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70933"/>
            <a:ext cx="11643121" cy="645160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F5A661C-1AAB-5A41-909A-39489F89D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18795" r="13011" b="15438"/>
          <a:stretch/>
        </p:blipFill>
        <p:spPr bwMode="auto">
          <a:xfrm>
            <a:off x="1072088" y="3429000"/>
            <a:ext cx="4659568" cy="284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2010C539-B5D4-3A49-9770-AB91DC178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t="16297" r="12013" b="15362"/>
          <a:stretch/>
        </p:blipFill>
        <p:spPr bwMode="auto">
          <a:xfrm>
            <a:off x="6651813" y="3740827"/>
            <a:ext cx="3043979" cy="26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8E8A437-FF6B-4B41-A5DB-422651FBD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8148" r="3831" b="12840"/>
          <a:stretch/>
        </p:blipFill>
        <p:spPr bwMode="auto">
          <a:xfrm>
            <a:off x="6374675" y="717217"/>
            <a:ext cx="4813415" cy="27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B33DD3E-E0B2-5D4C-828A-B2F39E878FE0}"/>
              </a:ext>
            </a:extLst>
          </p:cNvPr>
          <p:cNvSpPr/>
          <p:nvPr/>
        </p:nvSpPr>
        <p:spPr>
          <a:xfrm>
            <a:off x="959042" y="745544"/>
            <a:ext cx="4821498" cy="2106594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Ushbu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uy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hayvonlari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qaysi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ertak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qahramonlari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676988" cy="631202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1C11C7-7B32-DB48-9C21-48B690672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6050" r="12314" b="15556"/>
          <a:stretch/>
        </p:blipFill>
        <p:spPr bwMode="auto">
          <a:xfrm>
            <a:off x="2070538" y="1627955"/>
            <a:ext cx="8439809" cy="46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45B326A-9080-B246-9C3F-AD29671CAC36}"/>
              </a:ext>
            </a:extLst>
          </p:cNvPr>
          <p:cNvSpPr/>
          <p:nvPr/>
        </p:nvSpPr>
        <p:spPr>
          <a:xfrm>
            <a:off x="3532906" y="457676"/>
            <a:ext cx="5611094" cy="89016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Ochko‘z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xo‘roz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multfilm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E8D15DF-CB64-6A44-8E9A-4539358D8E3E}"/>
              </a:ext>
            </a:extLst>
          </p:cNvPr>
          <p:cNvSpPr/>
          <p:nvPr/>
        </p:nvSpPr>
        <p:spPr>
          <a:xfrm>
            <a:off x="3117957" y="599375"/>
            <a:ext cx="6022471" cy="785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Mustaqil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topshiriq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FBEDE12-1536-0D44-A636-315250F234D1}"/>
              </a:ext>
            </a:extLst>
          </p:cNvPr>
          <p:cNvSpPr/>
          <p:nvPr/>
        </p:nvSpPr>
        <p:spPr>
          <a:xfrm>
            <a:off x="1064302" y="1743400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1. </a:t>
            </a:r>
            <a:r>
              <a:rPr lang="en-GB" sz="3200" b="1" dirty="0" err="1">
                <a:solidFill>
                  <a:schemeClr val="accent1"/>
                </a:solidFill>
              </a:rPr>
              <a:t>Jo‘jalarning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ekanmiz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B052873-3FAD-8749-A662-52D7CFACC6FE}"/>
              </a:ext>
            </a:extLst>
          </p:cNvPr>
          <p:cNvSpPr/>
          <p:nvPr/>
        </p:nvSpPr>
        <p:spPr>
          <a:xfrm>
            <a:off x="1096782" y="2870158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2. </a:t>
            </a:r>
            <a:r>
              <a:rPr lang="en-GB" sz="3200" b="1" dirty="0" err="1">
                <a:solidFill>
                  <a:schemeClr val="accent1"/>
                </a:solidFill>
              </a:rPr>
              <a:t>Tovuqlarning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ham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ko‘ring</a:t>
            </a:r>
            <a:r>
              <a:rPr lang="en-GB" sz="3200" b="1" dirty="0">
                <a:solidFill>
                  <a:schemeClr val="accent1"/>
                </a:solidFill>
              </a:rPr>
              <a:t>-chi.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024554E-9E8A-2141-8E3D-88C48DED8982}"/>
              </a:ext>
            </a:extLst>
          </p:cNvPr>
          <p:cNvSpPr/>
          <p:nvPr/>
        </p:nvSpPr>
        <p:spPr>
          <a:xfrm>
            <a:off x="1099282" y="3966936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3. </a:t>
            </a:r>
            <a:r>
              <a:rPr lang="en-GB" sz="3200" b="1" dirty="0" err="1">
                <a:solidFill>
                  <a:schemeClr val="accent1"/>
                </a:solidFill>
              </a:rPr>
              <a:t>Kuchuk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mushukning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yozamiz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CEC474B-83C4-374C-8A59-5033089FDEA4}"/>
              </a:ext>
            </a:extLst>
          </p:cNvPr>
          <p:cNvSpPr/>
          <p:nvPr/>
        </p:nvSpPr>
        <p:spPr>
          <a:xfrm>
            <a:off x="1114272" y="5061213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4. Yana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hayvonlarni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bilasiz</a:t>
            </a:r>
            <a:r>
              <a:rPr lang="en-GB" sz="3200" b="1" dirty="0">
                <a:solidFill>
                  <a:schemeClr val="accent1"/>
                </a:solidFill>
              </a:rPr>
              <a:t>, </a:t>
            </a:r>
            <a:r>
              <a:rPr lang="en-GB" sz="3200" b="1" dirty="0" err="1">
                <a:solidFill>
                  <a:schemeClr val="accent1"/>
                </a:solidFill>
              </a:rPr>
              <a:t>ularning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bering</a:t>
            </a:r>
            <a:r>
              <a:rPr lang="en-GB" sz="3200" b="1" dirty="0">
                <a:solidFill>
                  <a:schemeClr val="accent1"/>
                </a:solidFill>
              </a:rPr>
              <a:t>.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71</Words>
  <Application>Microsoft Macintosh PowerPoint</Application>
  <PresentationFormat>Широкоэкранный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7</cp:revision>
  <dcterms:created xsi:type="dcterms:W3CDTF">2022-01-16T11:54:43Z</dcterms:created>
  <dcterms:modified xsi:type="dcterms:W3CDTF">2022-03-02T03:39:55Z</dcterms:modified>
</cp:coreProperties>
</file>