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77" r:id="rId3"/>
    <p:sldId id="583" r:id="rId4"/>
    <p:sldId id="573" r:id="rId5"/>
    <p:sldId id="585" r:id="rId6"/>
    <p:sldId id="586" r:id="rId7"/>
    <p:sldId id="584" r:id="rId8"/>
    <p:sldId id="581" r:id="rId9"/>
    <p:sldId id="539" r:id="rId10"/>
    <p:sldId id="582" r:id="rId11"/>
    <p:sldId id="567" r:id="rId12"/>
    <p:sldId id="51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7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06.03.2022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70" y="-32942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676988" cy="63120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1C11C7-7B32-DB48-9C21-48B690672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6050" r="12314" b="15556"/>
          <a:stretch/>
        </p:blipFill>
        <p:spPr bwMode="auto">
          <a:xfrm>
            <a:off x="2649543" y="2076540"/>
            <a:ext cx="7471334" cy="413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45B326A-9080-B246-9C3F-AD29671CAC36}"/>
              </a:ext>
            </a:extLst>
          </p:cNvPr>
          <p:cNvSpPr/>
          <p:nvPr/>
        </p:nvSpPr>
        <p:spPr>
          <a:xfrm>
            <a:off x="3473670" y="945391"/>
            <a:ext cx="5403043" cy="789049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Ochko‘z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xo‘roz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JO'JA - ЖУЖАЛАРИМ - Детские песни - Болалар учун - Bolalar musiqasi - Болалар кушиклари -With Lyrics.mp4" descr="JO'JA - ЖУЖАЛАРИМ - Детские песни - Болалар учун - Bolalar musiqasi - Болалар кушиклари -With Lyrics.mp4">
            <a:hlinkClick r:id="" action="ppaction://media"/>
            <a:extLst>
              <a:ext uri="{FF2B5EF4-FFF2-40B4-BE49-F238E27FC236}">
                <a16:creationId xmlns:a16="http://schemas.microsoft.com/office/drawing/2014/main" id="{201E99DE-18A2-1244-81BF-46F8460D2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2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16757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11DAF39A-BC41-9E4C-81A6-EDF0D811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7DE6CB-6B5A-9F43-A698-33319021EC68}"/>
              </a:ext>
            </a:extLst>
          </p:cNvPr>
          <p:cNvSpPr/>
          <p:nvPr/>
        </p:nvSpPr>
        <p:spPr>
          <a:xfrm>
            <a:off x="8241391" y="5286964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237-dars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49B3085-4F9E-A84C-863F-526BD3D4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0" y="445014"/>
            <a:ext cx="10303055" cy="169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Учебные детские рисунки (30 фото) » Рисунки для срисовки и не только">
            <a:extLst>
              <a:ext uri="{FF2B5EF4-FFF2-40B4-BE49-F238E27FC236}">
                <a16:creationId xmlns:a16="http://schemas.microsoft.com/office/drawing/2014/main" id="{CBF37BA0-EBE2-504E-98A3-A2EF7661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7" b="93750" l="10000" r="97444">
                        <a14:foregroundMark x1="36333" y1="13587" x2="36333" y2="13587"/>
                        <a14:foregroundMark x1="36333" y1="13587" x2="38111" y2="6658"/>
                        <a14:foregroundMark x1="38111" y1="6658" x2="39889" y2="8152"/>
                        <a14:foregroundMark x1="62556" y1="10190" x2="62556" y2="6658"/>
                        <a14:foregroundMark x1="62889" y1="6386" x2="65111" y2="13179"/>
                        <a14:foregroundMark x1="65111" y1="13179" x2="66333" y2="15082"/>
                        <a14:foregroundMark x1="70778" y1="3397" x2="70444" y2="9375"/>
                        <a14:foregroundMark x1="78889" y1="9103" x2="76889" y2="14266"/>
                        <a14:foregroundMark x1="26222" y1="47962" x2="15556" y2="54891"/>
                        <a14:foregroundMark x1="15556" y1="54891" x2="14889" y2="59783"/>
                        <a14:foregroundMark x1="19111" y1="54755" x2="24222" y2="51766"/>
                        <a14:foregroundMark x1="24222" y1="51766" x2="32556" y2="51359"/>
                        <a14:foregroundMark x1="32556" y1="51359" x2="39556" y2="51902"/>
                        <a14:foregroundMark x1="22333" y1="86957" x2="22333" y2="86957"/>
                        <a14:foregroundMark x1="22333" y1="86957" x2="24333" y2="93750"/>
                        <a14:foregroundMark x1="24333" y1="93750" x2="24000" y2="91848"/>
                        <a14:foregroundMark x1="26000" y1="87364" x2="26778" y2="88451"/>
                        <a14:foregroundMark x1="21111" y1="59783" x2="23000" y2="65625"/>
                        <a14:foregroundMark x1="27778" y1="65897" x2="28000" y2="68614"/>
                        <a14:foregroundMark x1="27778" y1="77582" x2="29778" y2="79076"/>
                        <a14:foregroundMark x1="28444" y1="81250" x2="32444" y2="81250"/>
                        <a14:foregroundMark x1="80444" y1="86413" x2="84333" y2="86685"/>
                        <a14:foregroundMark x1="79667" y1="85870" x2="81778" y2="92527"/>
                        <a14:foregroundMark x1="81778" y1="92527" x2="83889" y2="91848"/>
                        <a14:foregroundMark x1="75889" y1="77582" x2="78889" y2="78533"/>
                        <a14:foregroundMark x1="76667" y1="80435" x2="76889" y2="83424"/>
                        <a14:foregroundMark x1="87778" y1="64946" x2="93889" y2="68071"/>
                        <a14:foregroundMark x1="93889" y1="68071" x2="97444" y2="86413"/>
                        <a14:foregroundMark x1="30000" y1="46875" x2="32222" y2="47147"/>
                        <a14:foregroundMark x1="32222" y1="46875" x2="39889" y2="49321"/>
                        <a14:foregroundMark x1="65556" y1="47690" x2="60111" y2="52989"/>
                        <a14:foregroundMark x1="60111" y1="52989" x2="68556" y2="47962"/>
                        <a14:foregroundMark x1="68556" y1="47962" x2="73000" y2="46875"/>
                        <a14:foregroundMark x1="84889" y1="50136" x2="91000" y2="54348"/>
                        <a14:foregroundMark x1="91000" y1="54348" x2="94000" y2="5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50" y="2016502"/>
            <a:ext cx="5516304" cy="45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E8D15DF-CB64-6A44-8E9A-4539358D8E3E}"/>
              </a:ext>
            </a:extLst>
          </p:cNvPr>
          <p:cNvSpPr/>
          <p:nvPr/>
        </p:nvSpPr>
        <p:spPr>
          <a:xfrm>
            <a:off x="2403568" y="599375"/>
            <a:ext cx="6819259" cy="8727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Mustaqil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topshiriqni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tekshirish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FBEDE12-1536-0D44-A636-315250F234D1}"/>
              </a:ext>
            </a:extLst>
          </p:cNvPr>
          <p:cNvSpPr/>
          <p:nvPr/>
        </p:nvSpPr>
        <p:spPr>
          <a:xfrm>
            <a:off x="1064302" y="1743400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B052873-3FAD-8749-A662-52D7CFACC6FE}"/>
              </a:ext>
            </a:extLst>
          </p:cNvPr>
          <p:cNvSpPr/>
          <p:nvPr/>
        </p:nvSpPr>
        <p:spPr>
          <a:xfrm>
            <a:off x="1096782" y="287015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024554E-9E8A-2141-8E3D-88C48DED8982}"/>
              </a:ext>
            </a:extLst>
          </p:cNvPr>
          <p:cNvSpPr/>
          <p:nvPr/>
        </p:nvSpPr>
        <p:spPr>
          <a:xfrm>
            <a:off x="1099282" y="3966936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CEC474B-83C4-374C-8A59-5033089FDEA4}"/>
              </a:ext>
            </a:extLst>
          </p:cNvPr>
          <p:cNvSpPr/>
          <p:nvPr/>
        </p:nvSpPr>
        <p:spPr>
          <a:xfrm>
            <a:off x="1114272" y="5061213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4. Yana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hayvonlarni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bilasiz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ularning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bering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5083" y="359706"/>
            <a:ext cx="11718388" cy="629431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B1D7899-6D38-4749-A5A6-5052E7B1AC31}"/>
              </a:ext>
            </a:extLst>
          </p:cNvPr>
          <p:cNvSpPr/>
          <p:nvPr/>
        </p:nvSpPr>
        <p:spPr>
          <a:xfrm>
            <a:off x="1064302" y="547647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4" descr="Цыплята">
            <a:extLst>
              <a:ext uri="{FF2B5EF4-FFF2-40B4-BE49-F238E27FC236}">
                <a16:creationId xmlns:a16="http://schemas.microsoft.com/office/drawing/2014/main" id="{A19C61F8-082E-B047-834A-2E55BF09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25" y="1962169"/>
            <a:ext cx="6531607" cy="27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66EA8-F890-4342-B6BB-74358FA6D592}"/>
              </a:ext>
            </a:extLst>
          </p:cNvPr>
          <p:cNvSpPr/>
          <p:nvPr/>
        </p:nvSpPr>
        <p:spPr>
          <a:xfrm>
            <a:off x="4220307" y="4988792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Chip-chip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23938"/>
            <a:ext cx="11480651" cy="635367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5D3D85A-F65A-AB4F-B8FD-5C66C886CB26}"/>
              </a:ext>
            </a:extLst>
          </p:cNvPr>
          <p:cNvSpPr/>
          <p:nvPr/>
        </p:nvSpPr>
        <p:spPr>
          <a:xfrm>
            <a:off x="1096782" y="61932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Pin by Hudrcová Helena on Zvieratká in 2021 | Cute gif, Animation, Animated  smiley faces">
            <a:extLst>
              <a:ext uri="{FF2B5EF4-FFF2-40B4-BE49-F238E27FC236}">
                <a16:creationId xmlns:a16="http://schemas.microsoft.com/office/drawing/2014/main" id="{8E2AC8AB-21B3-F547-834C-4B027616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310" y="658349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icken | ATOM RPG Wiki | Fandom">
            <a:extLst>
              <a:ext uri="{FF2B5EF4-FFF2-40B4-BE49-F238E27FC236}">
                <a16:creationId xmlns:a16="http://schemas.microsoft.com/office/drawing/2014/main" id="{87FDFA81-4A2D-5641-8A64-34F0CA96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4" y="1364080"/>
            <a:ext cx="4385531" cy="43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n by Hudrcová Helena on Zvieratká in 2021 | Cute gif, Animation, Animated  smiley faces">
            <a:extLst>
              <a:ext uri="{FF2B5EF4-FFF2-40B4-BE49-F238E27FC236}">
                <a16:creationId xmlns:a16="http://schemas.microsoft.com/office/drawing/2014/main" id="{13628794-12B7-C84F-A6F6-414E1160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9058" y="690322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C6751348-36CD-4B4D-BC86-410A4CCD72A2}"/>
              </a:ext>
            </a:extLst>
          </p:cNvPr>
          <p:cNvSpPr/>
          <p:nvPr/>
        </p:nvSpPr>
        <p:spPr>
          <a:xfrm>
            <a:off x="4290647" y="5199811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Qu-</a:t>
            </a:r>
            <a:r>
              <a:rPr lang="en-GB" sz="4400" b="1" dirty="0" err="1">
                <a:solidFill>
                  <a:srgbClr val="C00000"/>
                </a:solidFill>
              </a:rPr>
              <a:t>qu</a:t>
            </a:r>
            <a:r>
              <a:rPr lang="en-GB" sz="4400" b="1" dirty="0">
                <a:solidFill>
                  <a:srgbClr val="C00000"/>
                </a:solidFill>
              </a:rPr>
              <a:t>-</a:t>
            </a:r>
            <a:r>
              <a:rPr lang="en-GB" sz="4400" b="1" dirty="0" err="1">
                <a:solidFill>
                  <a:srgbClr val="C00000"/>
                </a:solidFill>
              </a:rPr>
              <a:t>qu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ACB81FF-65A4-6D4F-9CA1-FB4EA088CBA7}"/>
              </a:ext>
            </a:extLst>
          </p:cNvPr>
          <p:cNvSpPr/>
          <p:nvPr/>
        </p:nvSpPr>
        <p:spPr>
          <a:xfrm>
            <a:off x="1099282" y="632891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6" descr="Щенок">
            <a:extLst>
              <a:ext uri="{FF2B5EF4-FFF2-40B4-BE49-F238E27FC236}">
                <a16:creationId xmlns:a16="http://schemas.microsoft.com/office/drawing/2014/main" id="{9163BD96-5C12-C245-A2F2-C18FB4AB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7" y="1746777"/>
            <a:ext cx="3810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7F47F8A-82AF-224B-B3CD-B01DD8E9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43" y="1604764"/>
            <a:ext cx="4169773" cy="3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C264A8-4E08-7B40-89F7-9A24B1632A56}"/>
              </a:ext>
            </a:extLst>
          </p:cNvPr>
          <p:cNvSpPr/>
          <p:nvPr/>
        </p:nvSpPr>
        <p:spPr>
          <a:xfrm>
            <a:off x="1617783" y="5326422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C00000"/>
                </a:solidFill>
              </a:rPr>
              <a:t>Vov-vov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E3D1776-EB93-2242-8714-A3774914F7AF}"/>
              </a:ext>
            </a:extLst>
          </p:cNvPr>
          <p:cNvSpPr/>
          <p:nvPr/>
        </p:nvSpPr>
        <p:spPr>
          <a:xfrm>
            <a:off x="7340992" y="5352209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C00000"/>
                </a:solidFill>
              </a:rPr>
              <a:t>Miyov-miyov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5673" y="485840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F4B95CD-2CEB-744B-8901-E723BB6F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" y="576019"/>
            <a:ext cx="10819437" cy="18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Щенок">
            <a:extLst>
              <a:ext uri="{FF2B5EF4-FFF2-40B4-BE49-F238E27FC236}">
                <a16:creationId xmlns:a16="http://schemas.microsoft.com/office/drawing/2014/main" id="{84432D08-CDCE-0E49-AD9E-4B3DCAC3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8" y="2452022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68D0059D-07E5-774F-80D1-895BDF45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02" y="2344554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38E159A-35A9-E041-BAF4-48412ADC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9" y="3675981"/>
            <a:ext cx="2897393" cy="26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8F73C58-07A3-4848-B1AC-3B9B0C1B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1" y="4229320"/>
            <a:ext cx="3001288" cy="21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E3761-8D5A-754E-8A23-3ADA071288B4}"/>
              </a:ext>
            </a:extLst>
          </p:cNvPr>
          <p:cNvSpPr txBox="1"/>
          <p:nvPr/>
        </p:nvSpPr>
        <p:spPr>
          <a:xfrm>
            <a:off x="2405577" y="2929871"/>
            <a:ext cx="24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/>
              <a:t>it – </a:t>
            </a:r>
            <a:r>
              <a:rPr lang="en-GB" sz="3600" i="1" dirty="0" err="1"/>
              <a:t>vov-vov</a:t>
            </a:r>
            <a:endParaRPr lang="en-GB" sz="36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81D40-6132-A440-A8B5-1B34C37F11A8}"/>
              </a:ext>
            </a:extLst>
          </p:cNvPr>
          <p:cNvSpPr txBox="1"/>
          <p:nvPr/>
        </p:nvSpPr>
        <p:spPr>
          <a:xfrm>
            <a:off x="6977201" y="2857186"/>
            <a:ext cx="485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mushuk</a:t>
            </a:r>
            <a:r>
              <a:rPr lang="en-GB" sz="3600" i="1" dirty="0"/>
              <a:t> – </a:t>
            </a:r>
            <a:r>
              <a:rPr lang="en-GB" sz="3600" i="1" dirty="0" err="1"/>
              <a:t>miyov-miyov</a:t>
            </a:r>
            <a:endParaRPr lang="en-GB" sz="3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6922D-128C-3241-96C3-72BF37378591}"/>
              </a:ext>
            </a:extLst>
          </p:cNvPr>
          <p:cNvSpPr txBox="1"/>
          <p:nvPr/>
        </p:nvSpPr>
        <p:spPr>
          <a:xfrm>
            <a:off x="3655257" y="4826665"/>
            <a:ext cx="323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sigir</a:t>
            </a:r>
            <a:r>
              <a:rPr lang="en-GB" sz="3600" i="1" dirty="0"/>
              <a:t> – </a:t>
            </a:r>
            <a:r>
              <a:rPr lang="en-GB" sz="3600" i="1" dirty="0" err="1"/>
              <a:t>mo</a:t>
            </a:r>
            <a:r>
              <a:rPr lang="en-GB" sz="3600" i="1" dirty="0"/>
              <a:t>‘- </a:t>
            </a:r>
            <a:r>
              <a:rPr lang="en-GB" sz="3600" i="1" dirty="0" err="1"/>
              <a:t>mo</a:t>
            </a:r>
            <a:r>
              <a:rPr lang="en-GB" sz="3600" i="1" dirty="0"/>
              <a:t>‘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2D7465-B0B5-6C45-8577-320D4FA857E3}"/>
              </a:ext>
            </a:extLst>
          </p:cNvPr>
          <p:cNvSpPr txBox="1"/>
          <p:nvPr/>
        </p:nvSpPr>
        <p:spPr>
          <a:xfrm>
            <a:off x="8671034" y="4221753"/>
            <a:ext cx="29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/>
              <a:t>qo‘y</a:t>
            </a:r>
            <a:r>
              <a:rPr lang="en-GB" sz="3600" i="1" dirty="0"/>
              <a:t> – </a:t>
            </a:r>
            <a:r>
              <a:rPr lang="en-GB" sz="3600" i="1" dirty="0" err="1"/>
              <a:t>ba-ba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16554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4206D-6008-1B40-A33A-7A70FCBD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hayvonlar video.mp4" descr="hayvonlar video.mp4">
            <a:hlinkClick r:id="" action="ppaction://media"/>
            <a:extLst>
              <a:ext uri="{FF2B5EF4-FFF2-40B4-BE49-F238E27FC236}">
                <a16:creationId xmlns:a16="http://schemas.microsoft.com/office/drawing/2014/main" id="{AB141C62-09FE-104D-93A7-E0DC4A191C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72309"/>
          </a:xfrm>
        </p:spPr>
      </p:pic>
    </p:spTree>
    <p:extLst>
      <p:ext uri="{BB962C8B-B14F-4D97-AF65-F5344CB8AC3E}">
        <p14:creationId xmlns:p14="http://schemas.microsoft.com/office/powerpoint/2010/main" val="36421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8034" y="27106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OTABEK\Desktop\расм 2-синф\photo_2021-08-16_16-51-1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91" y="1335314"/>
            <a:ext cx="3852352" cy="5152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918858" y="515914"/>
            <a:ext cx="5631543" cy="1393371"/>
          </a:xfrm>
          <a:prstGeom prst="cloudCallout">
            <a:avLst>
              <a:gd name="adj1" fmla="val 24746"/>
              <a:gd name="adj2" fmla="val 173959"/>
            </a:avLst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0859" y="787837"/>
            <a:ext cx="5954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Yodingizda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tuting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F55BB57-A6CC-2640-86BB-55D80E35CB1B}"/>
              </a:ext>
            </a:extLst>
          </p:cNvPr>
          <p:cNvSpPr/>
          <p:nvPr/>
        </p:nvSpPr>
        <p:spPr>
          <a:xfrm>
            <a:off x="965778" y="2523329"/>
            <a:ext cx="6513319" cy="33807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Atrofdagi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tovushlarni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yozuvda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ifodalash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uchun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ishlatiladigan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so‘zlarimiz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taqlid </a:t>
            </a:r>
            <a:r>
              <a:rPr lang="en-GB" sz="4000" b="1" dirty="0" err="1">
                <a:solidFill>
                  <a:srgbClr val="C00000"/>
                </a:solidFill>
              </a:rPr>
              <a:t>so‘zlar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deyiladi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135</Words>
  <Application>Microsoft Macintosh PowerPoint</Application>
  <PresentationFormat>Широкоэкранный</PresentationFormat>
  <Paragraphs>21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</cp:revision>
  <dcterms:created xsi:type="dcterms:W3CDTF">2022-01-16T11:54:43Z</dcterms:created>
  <dcterms:modified xsi:type="dcterms:W3CDTF">2022-03-06T19:52:09Z</dcterms:modified>
</cp:coreProperties>
</file>