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6" r:id="rId4"/>
    <p:sldId id="557" r:id="rId5"/>
    <p:sldId id="458" r:id="rId6"/>
    <p:sldId id="460" r:id="rId7"/>
    <p:sldId id="531" r:id="rId8"/>
    <p:sldId id="481" r:id="rId9"/>
    <p:sldId id="556" r:id="rId10"/>
    <p:sldId id="562" r:id="rId11"/>
    <p:sldId id="319" r:id="rId12"/>
    <p:sldId id="561" r:id="rId13"/>
    <p:sldId id="32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276"/>
            <p14:sldId id="557"/>
            <p14:sldId id="458"/>
            <p14:sldId id="460"/>
            <p14:sldId id="531"/>
            <p14:sldId id="481"/>
            <p14:sldId id="556"/>
            <p14:sldId id="562"/>
            <p14:sldId id="319"/>
            <p14:sldId id="561"/>
          </p14:sldIdLst>
        </p14:section>
        <p14:section name="Раздел без заголовка" id="{AE111F83-7BCC-4D1B-837E-D40094064CE1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345"/>
    <a:srgbClr val="D745B1"/>
    <a:srgbClr val="FFFFFF"/>
    <a:srgbClr val="FF3399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12206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43532" y="1786596"/>
            <a:ext cx="5570804" cy="2308323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CCA8D213-8F3D-4BC0-BAD8-E7D03811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D6C3FB-7B10-48A2-A3F9-2419135A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19" y="524013"/>
            <a:ext cx="4513161" cy="58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6EA4EC-C2EE-420E-8DA3-0F63FC284F9D}"/>
              </a:ext>
            </a:extLst>
          </p:cNvPr>
          <p:cNvSpPr txBox="1"/>
          <p:nvPr/>
        </p:nvSpPr>
        <p:spPr>
          <a:xfrm>
            <a:off x="1181686" y="1119600"/>
            <a:ext cx="4202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8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Misolarni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488029E7-8D77-4333-BA97-34C86FE3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1071082" y="588372"/>
            <a:ext cx="10049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qo‘shishga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3B27-57CA-4785-BFD9-D68EF1B0378A}"/>
              </a:ext>
            </a:extLst>
          </p:cNvPr>
          <p:cNvSpPr txBox="1"/>
          <p:nvPr/>
        </p:nvSpPr>
        <p:spPr>
          <a:xfrm>
            <a:off x="2467579" y="2915283"/>
            <a:ext cx="214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+ 45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07772-7B55-4B62-838A-B0545B3B4903}"/>
              </a:ext>
            </a:extLst>
          </p:cNvPr>
          <p:cNvSpPr txBox="1"/>
          <p:nvPr/>
        </p:nvSpPr>
        <p:spPr>
          <a:xfrm>
            <a:off x="4432939" y="2915283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00D0B-1D36-4DFE-BDFD-2211A86331FB}"/>
              </a:ext>
            </a:extLst>
          </p:cNvPr>
          <p:cNvSpPr txBox="1"/>
          <p:nvPr/>
        </p:nvSpPr>
        <p:spPr>
          <a:xfrm>
            <a:off x="1406041" y="1927947"/>
            <a:ext cx="3531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452488" y="746760"/>
            <a:ext cx="76930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O‘tilganlarni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 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488029E7-8D77-4333-BA97-34C86FE3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96A9F-907F-4E73-8930-24D93DF173EE}"/>
              </a:ext>
            </a:extLst>
          </p:cNvPr>
          <p:cNvSpPr txBox="1"/>
          <p:nvPr/>
        </p:nvSpPr>
        <p:spPr>
          <a:xfrm>
            <a:off x="1509465" y="1046830"/>
            <a:ext cx="9496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3B27-57CA-4785-BFD9-D68EF1B0378A}"/>
              </a:ext>
            </a:extLst>
          </p:cNvPr>
          <p:cNvSpPr txBox="1"/>
          <p:nvPr/>
        </p:nvSpPr>
        <p:spPr>
          <a:xfrm>
            <a:off x="2340970" y="1770494"/>
            <a:ext cx="214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+ 65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117C7-7589-4B7D-9088-464284704AAC}"/>
              </a:ext>
            </a:extLst>
          </p:cNvPr>
          <p:cNvSpPr txBox="1"/>
          <p:nvPr/>
        </p:nvSpPr>
        <p:spPr>
          <a:xfrm>
            <a:off x="2358206" y="2938533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+ 19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983D8-F905-4CF0-AB05-CA34ADEBD12C}"/>
              </a:ext>
            </a:extLst>
          </p:cNvPr>
          <p:cNvSpPr txBox="1"/>
          <p:nvPr/>
        </p:nvSpPr>
        <p:spPr>
          <a:xfrm>
            <a:off x="7275103" y="1815061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+ 13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53E48-C826-4943-90B8-77240C5B2CA0}"/>
              </a:ext>
            </a:extLst>
          </p:cNvPr>
          <p:cNvSpPr txBox="1"/>
          <p:nvPr/>
        </p:nvSpPr>
        <p:spPr>
          <a:xfrm>
            <a:off x="7269045" y="2956441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+ 9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07772-7B55-4B62-838A-B0545B3B4903}"/>
              </a:ext>
            </a:extLst>
          </p:cNvPr>
          <p:cNvSpPr txBox="1"/>
          <p:nvPr/>
        </p:nvSpPr>
        <p:spPr>
          <a:xfrm>
            <a:off x="4277953" y="1754141"/>
            <a:ext cx="752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65762-D362-45C2-953D-8094369BDD07}"/>
              </a:ext>
            </a:extLst>
          </p:cNvPr>
          <p:cNvSpPr txBox="1"/>
          <p:nvPr/>
        </p:nvSpPr>
        <p:spPr>
          <a:xfrm>
            <a:off x="4311992" y="2956441"/>
            <a:ext cx="752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583DE-C6EA-4ED4-BBCE-A73C31D87E26}"/>
              </a:ext>
            </a:extLst>
          </p:cNvPr>
          <p:cNvSpPr txBox="1"/>
          <p:nvPr/>
        </p:nvSpPr>
        <p:spPr>
          <a:xfrm>
            <a:off x="9204636" y="1815060"/>
            <a:ext cx="752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8F224-5860-4BED-984D-32DEB31EC3D6}"/>
              </a:ext>
            </a:extLst>
          </p:cNvPr>
          <p:cNvSpPr txBox="1"/>
          <p:nvPr/>
        </p:nvSpPr>
        <p:spPr>
          <a:xfrm>
            <a:off x="9080933" y="2903232"/>
            <a:ext cx="752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773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F417A57B-7187-4A85-A35F-94173BB3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074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3650504" y="896273"/>
            <a:ext cx="6365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shakldagi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ayirmasini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8D1C2C2-C8B7-4CDE-9C1C-8239E1569CF1}"/>
              </a:ext>
            </a:extLst>
          </p:cNvPr>
          <p:cNvSpPr/>
          <p:nvPr/>
        </p:nvSpPr>
        <p:spPr>
          <a:xfrm>
            <a:off x="5903495" y="2150361"/>
            <a:ext cx="1235242" cy="120032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754AD-EEB1-425F-A7D7-FEEEED78612A}"/>
              </a:ext>
            </a:extLst>
          </p:cNvPr>
          <p:cNvSpPr/>
          <p:nvPr/>
        </p:nvSpPr>
        <p:spPr>
          <a:xfrm>
            <a:off x="7684168" y="2150361"/>
            <a:ext cx="123524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ABE29E8-FBC9-4C39-B366-51E6803BA702}"/>
              </a:ext>
            </a:extLst>
          </p:cNvPr>
          <p:cNvSpPr/>
          <p:nvPr/>
        </p:nvSpPr>
        <p:spPr>
          <a:xfrm>
            <a:off x="9464840" y="2134971"/>
            <a:ext cx="1524001" cy="121571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D2531D-2550-4530-844F-40986630D37C}"/>
              </a:ext>
            </a:extLst>
          </p:cNvPr>
          <p:cNvSpPr/>
          <p:nvPr/>
        </p:nvSpPr>
        <p:spPr>
          <a:xfrm>
            <a:off x="5903495" y="3889298"/>
            <a:ext cx="123524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0047F33-7335-4393-89BE-CC4151ADB26D}"/>
              </a:ext>
            </a:extLst>
          </p:cNvPr>
          <p:cNvSpPr/>
          <p:nvPr/>
        </p:nvSpPr>
        <p:spPr>
          <a:xfrm>
            <a:off x="9593179" y="3917814"/>
            <a:ext cx="1235242" cy="12003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FD5850E-4367-4542-967A-3D298D52A78F}"/>
              </a:ext>
            </a:extLst>
          </p:cNvPr>
          <p:cNvSpPr/>
          <p:nvPr/>
        </p:nvSpPr>
        <p:spPr>
          <a:xfrm>
            <a:off x="7603957" y="3873908"/>
            <a:ext cx="1524001" cy="1215719"/>
          </a:xfrm>
          <a:prstGeom prst="triangle">
            <a:avLst/>
          </a:prstGeom>
          <a:solidFill>
            <a:srgbClr val="BAC345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271A-A34B-4E29-B59B-9FC6DF58035F}"/>
              </a:ext>
            </a:extLst>
          </p:cNvPr>
          <p:cNvSpPr txBox="1"/>
          <p:nvPr/>
        </p:nvSpPr>
        <p:spPr>
          <a:xfrm>
            <a:off x="774030" y="2411970"/>
            <a:ext cx="26389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+ 45 = 67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– 22 = 23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25290-FB3F-498B-807B-502AECA89B70}"/>
              </a:ext>
            </a:extLst>
          </p:cNvPr>
          <p:cNvSpPr txBox="1"/>
          <p:nvPr/>
        </p:nvSpPr>
        <p:spPr>
          <a:xfrm>
            <a:off x="774030" y="3810565"/>
            <a:ext cx="26389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+ 48 = 82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– 34 = 14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E285C-1662-4129-AC2F-EE5D87F1925B}"/>
              </a:ext>
            </a:extLst>
          </p:cNvPr>
          <p:cNvSpPr txBox="1"/>
          <p:nvPr/>
        </p:nvSpPr>
        <p:spPr>
          <a:xfrm>
            <a:off x="774030" y="5118143"/>
            <a:ext cx="26389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+ 32 = 97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– 32 = 33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DB5785-F3CD-4F6C-B5C1-250CEB513EE6}"/>
              </a:ext>
            </a:extLst>
          </p:cNvPr>
          <p:cNvSpPr/>
          <p:nvPr/>
        </p:nvSpPr>
        <p:spPr>
          <a:xfrm>
            <a:off x="5125671" y="296108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B886C964-66D2-404D-A045-D31653AB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4388321" y="918095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2-topshiriq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2124222" y="1677947"/>
            <a:ext cx="961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kataklarga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B25948-1278-4133-BA6C-6C7D29D6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20" y="2878276"/>
            <a:ext cx="1101938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03D1D5D-491E-4C16-89FD-7169B548C9AF}"/>
              </a:ext>
            </a:extLst>
          </p:cNvPr>
          <p:cNvSpPr/>
          <p:nvPr/>
        </p:nvSpPr>
        <p:spPr>
          <a:xfrm>
            <a:off x="865657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2DE716B-CFA3-488C-83A2-2FF4BE382D63}"/>
              </a:ext>
            </a:extLst>
          </p:cNvPr>
          <p:cNvSpPr/>
          <p:nvPr/>
        </p:nvSpPr>
        <p:spPr>
          <a:xfrm>
            <a:off x="1844536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3232AB5-6838-4D39-B976-F7CAB87D88AC}"/>
              </a:ext>
            </a:extLst>
          </p:cNvPr>
          <p:cNvSpPr/>
          <p:nvPr/>
        </p:nvSpPr>
        <p:spPr>
          <a:xfrm>
            <a:off x="2823415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D8D568-F72F-447C-9872-E955328E4638}"/>
              </a:ext>
            </a:extLst>
          </p:cNvPr>
          <p:cNvSpPr/>
          <p:nvPr/>
        </p:nvSpPr>
        <p:spPr>
          <a:xfrm>
            <a:off x="3820468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D60B190-BCA7-4DAA-BFE4-0F47E3A2CC90}"/>
              </a:ext>
            </a:extLst>
          </p:cNvPr>
          <p:cNvSpPr/>
          <p:nvPr/>
        </p:nvSpPr>
        <p:spPr>
          <a:xfrm>
            <a:off x="4799347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FF74F07-9D27-45DC-BC6B-FF36DFFB9FB5}"/>
              </a:ext>
            </a:extLst>
          </p:cNvPr>
          <p:cNvSpPr/>
          <p:nvPr/>
        </p:nvSpPr>
        <p:spPr>
          <a:xfrm>
            <a:off x="5901097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BCA5382-8CCB-4383-B122-24EBED2B1AC1}"/>
              </a:ext>
            </a:extLst>
          </p:cNvPr>
          <p:cNvSpPr/>
          <p:nvPr/>
        </p:nvSpPr>
        <p:spPr>
          <a:xfrm>
            <a:off x="6852040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E7A232-AF2D-489D-865F-4989D0ACA5F7}"/>
              </a:ext>
            </a:extLst>
          </p:cNvPr>
          <p:cNvSpPr/>
          <p:nvPr/>
        </p:nvSpPr>
        <p:spPr>
          <a:xfrm>
            <a:off x="7772332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8586D1A-05C5-41F5-98A9-D1BD1F4D4ADD}"/>
              </a:ext>
            </a:extLst>
          </p:cNvPr>
          <p:cNvSpPr/>
          <p:nvPr/>
        </p:nvSpPr>
        <p:spPr>
          <a:xfrm>
            <a:off x="9813251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8263352-D331-48C0-83AE-BA2680952934}"/>
              </a:ext>
            </a:extLst>
          </p:cNvPr>
          <p:cNvSpPr/>
          <p:nvPr/>
        </p:nvSpPr>
        <p:spPr>
          <a:xfrm>
            <a:off x="8815209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9C7275A-6324-4BEC-B76B-3516D3FB492B}"/>
              </a:ext>
            </a:extLst>
          </p:cNvPr>
          <p:cNvSpPr/>
          <p:nvPr/>
        </p:nvSpPr>
        <p:spPr>
          <a:xfrm>
            <a:off x="10790048" y="3991705"/>
            <a:ext cx="696700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CE65575-1DF2-436C-B692-4B0B2499DBFF}"/>
              </a:ext>
            </a:extLst>
          </p:cNvPr>
          <p:cNvSpPr/>
          <p:nvPr/>
        </p:nvSpPr>
        <p:spPr>
          <a:xfrm>
            <a:off x="4801430" y="3978379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001572A-A15A-4459-A184-C36653EFA135}"/>
              </a:ext>
            </a:extLst>
          </p:cNvPr>
          <p:cNvSpPr/>
          <p:nvPr/>
        </p:nvSpPr>
        <p:spPr>
          <a:xfrm>
            <a:off x="6832376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EFA116D-6403-4742-A276-83C31AEF1D7B}"/>
              </a:ext>
            </a:extLst>
          </p:cNvPr>
          <p:cNvSpPr/>
          <p:nvPr/>
        </p:nvSpPr>
        <p:spPr>
          <a:xfrm>
            <a:off x="7774963" y="3998086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598ACDE-13C1-42EE-8516-A90C2FC70852}"/>
              </a:ext>
            </a:extLst>
          </p:cNvPr>
          <p:cNvSpPr/>
          <p:nvPr/>
        </p:nvSpPr>
        <p:spPr>
          <a:xfrm>
            <a:off x="9815378" y="3998362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1DE64C5-3C0E-49E7-8434-BB1C72882A89}"/>
              </a:ext>
            </a:extLst>
          </p:cNvPr>
          <p:cNvSpPr/>
          <p:nvPr/>
        </p:nvSpPr>
        <p:spPr>
          <a:xfrm>
            <a:off x="10804241" y="3998086"/>
            <a:ext cx="681249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B03B8541-195F-47DB-8BD9-90FAE98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1409507" y="1200622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7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553885" y="3272445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480124" y="27713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120577" y="326518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7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042525" y="32797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23760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8039103" y="277864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637351" y="3272447"/>
            <a:ext cx="1082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31235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496237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DD64FB-EF19-4CC8-A2E6-A72C1A43AD5E}"/>
              </a:ext>
            </a:extLst>
          </p:cNvPr>
          <p:cNvCxnSpPr/>
          <p:nvPr/>
        </p:nvCxnSpPr>
        <p:spPr>
          <a:xfrm>
            <a:off x="9265470" y="2573548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942E377-DBBA-48C0-951C-8C272B058F79}"/>
              </a:ext>
            </a:extLst>
          </p:cNvPr>
          <p:cNvSpPr/>
          <p:nvPr/>
        </p:nvSpPr>
        <p:spPr>
          <a:xfrm>
            <a:off x="9851490" y="2762231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58F9DDF-2071-4CCF-A044-F34898BCF1A8}"/>
              </a:ext>
            </a:extLst>
          </p:cNvPr>
          <p:cNvSpPr/>
          <p:nvPr/>
        </p:nvSpPr>
        <p:spPr>
          <a:xfrm>
            <a:off x="9626401" y="325603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B669C19-4B1E-43B4-9A2A-B6D2BB1294D9}"/>
              </a:ext>
            </a:extLst>
          </p:cNvPr>
          <p:cNvCxnSpPr/>
          <p:nvPr/>
        </p:nvCxnSpPr>
        <p:spPr>
          <a:xfrm>
            <a:off x="9745165" y="3963917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46DEE8C-F872-4026-9E03-1DEBD49822DD}"/>
              </a:ext>
            </a:extLst>
          </p:cNvPr>
          <p:cNvSpPr/>
          <p:nvPr/>
        </p:nvSpPr>
        <p:spPr>
          <a:xfrm>
            <a:off x="10001644" y="393830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190023F-02FE-4F54-A9E0-6940A23C5697}"/>
              </a:ext>
            </a:extLst>
          </p:cNvPr>
          <p:cNvSpPr/>
          <p:nvPr/>
        </p:nvSpPr>
        <p:spPr>
          <a:xfrm>
            <a:off x="9745165" y="2566290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4713CA-30DC-4CE2-85A7-96F69C302756}"/>
              </a:ext>
            </a:extLst>
          </p:cNvPr>
          <p:cNvSpPr/>
          <p:nvPr/>
        </p:nvSpPr>
        <p:spPr>
          <a:xfrm>
            <a:off x="9656165" y="393659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3C6FD44-D448-4C12-B320-FF4D1B68888D}"/>
              </a:ext>
            </a:extLst>
          </p:cNvPr>
          <p:cNvSpPr/>
          <p:nvPr/>
        </p:nvSpPr>
        <p:spPr>
          <a:xfrm>
            <a:off x="9364895" y="3263289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90A13485-122F-47E8-AA04-4EB80B884C02}"/>
              </a:ext>
            </a:extLst>
          </p:cNvPr>
          <p:cNvSpPr/>
          <p:nvPr/>
        </p:nvSpPr>
        <p:spPr>
          <a:xfrm>
            <a:off x="2438400" y="2584044"/>
            <a:ext cx="333829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4E4A4912-BC85-42FE-8154-1CD73B7E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6C0FB-427B-4FA2-90AA-33994F998141}"/>
              </a:ext>
            </a:extLst>
          </p:cNvPr>
          <p:cNvSpPr/>
          <p:nvPr/>
        </p:nvSpPr>
        <p:spPr>
          <a:xfrm>
            <a:off x="4192533" y="436357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4-topshiriq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2A3D874-FA73-4324-AF79-3CD1BEE49AD7}"/>
              </a:ext>
            </a:extLst>
          </p:cNvPr>
          <p:cNvSpPr/>
          <p:nvPr/>
        </p:nvSpPr>
        <p:spPr>
          <a:xfrm>
            <a:off x="815926" y="2869808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74C3485-1CD7-41B0-A53B-B9E3488F5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01" t="50949"/>
          <a:stretch/>
        </p:blipFill>
        <p:spPr bwMode="auto">
          <a:xfrm>
            <a:off x="675416" y="2560318"/>
            <a:ext cx="114400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EC37A56-E93C-4057-8763-B6A58CE91703}"/>
              </a:ext>
            </a:extLst>
          </p:cNvPr>
          <p:cNvSpPr/>
          <p:nvPr/>
        </p:nvSpPr>
        <p:spPr>
          <a:xfrm>
            <a:off x="1896793" y="2832294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D82DA40-3D30-46E9-8CF5-54CDC92E5287}"/>
              </a:ext>
            </a:extLst>
          </p:cNvPr>
          <p:cNvSpPr/>
          <p:nvPr/>
        </p:nvSpPr>
        <p:spPr>
          <a:xfrm>
            <a:off x="2963589" y="2832294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B211F0-656E-4A0B-A3F7-89DA77EDCF19}"/>
              </a:ext>
            </a:extLst>
          </p:cNvPr>
          <p:cNvSpPr/>
          <p:nvPr/>
        </p:nvSpPr>
        <p:spPr>
          <a:xfrm>
            <a:off x="4470799" y="2832294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190F22A-4ACD-45A8-9DBD-3182B33E7EA6}"/>
              </a:ext>
            </a:extLst>
          </p:cNvPr>
          <p:cNvSpPr/>
          <p:nvPr/>
        </p:nvSpPr>
        <p:spPr>
          <a:xfrm>
            <a:off x="5551666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0BCC955-5BCB-4016-98CA-0A5D79108F66}"/>
              </a:ext>
            </a:extLst>
          </p:cNvPr>
          <p:cNvSpPr/>
          <p:nvPr/>
        </p:nvSpPr>
        <p:spPr>
          <a:xfrm>
            <a:off x="6618462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0F4D3D6-CD7B-4E93-AFDF-4FE0F340A393}"/>
              </a:ext>
            </a:extLst>
          </p:cNvPr>
          <p:cNvSpPr/>
          <p:nvPr/>
        </p:nvSpPr>
        <p:spPr>
          <a:xfrm>
            <a:off x="8297218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F168CBA-B203-4BC5-BAFD-54C74CF1DE17}"/>
              </a:ext>
            </a:extLst>
          </p:cNvPr>
          <p:cNvSpPr/>
          <p:nvPr/>
        </p:nvSpPr>
        <p:spPr>
          <a:xfrm>
            <a:off x="9378085" y="2757266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FF7C6646-8628-42F2-A317-E26587319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8335902" y="2482042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6E08E308-DB12-4B28-BEE2-AA18687DB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52921"/>
          <a:stretch/>
        </p:blipFill>
        <p:spPr bwMode="auto">
          <a:xfrm>
            <a:off x="4509482" y="2397501"/>
            <a:ext cx="98942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CED95113-F946-4C3A-8A01-EC7D042B4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01" t="50949"/>
          <a:stretch/>
        </p:blipFill>
        <p:spPr bwMode="auto">
          <a:xfrm>
            <a:off x="1780896" y="2510043"/>
            <a:ext cx="114400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6B51D248-0C53-4AAB-BD26-B334353CB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01" t="50949"/>
          <a:stretch/>
        </p:blipFill>
        <p:spPr bwMode="auto">
          <a:xfrm>
            <a:off x="2893334" y="2500665"/>
            <a:ext cx="114400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7C757D0B-FC83-46AA-A2BF-292601AB1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52921"/>
          <a:stretch/>
        </p:blipFill>
        <p:spPr bwMode="auto">
          <a:xfrm>
            <a:off x="6702864" y="2363369"/>
            <a:ext cx="98942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84C8AB6-9F8A-4DA2-8083-777D780CA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52921"/>
          <a:stretch/>
        </p:blipFill>
        <p:spPr bwMode="auto">
          <a:xfrm>
            <a:off x="5617319" y="2456905"/>
            <a:ext cx="989429" cy="7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BF771F70-BC2B-4432-8D43-72A59A7C1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9434208" y="2482042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EC0332D9-3DE8-4D16-82FF-76811DCC33A0}"/>
              </a:ext>
            </a:extLst>
          </p:cNvPr>
          <p:cNvSpPr/>
          <p:nvPr/>
        </p:nvSpPr>
        <p:spPr>
          <a:xfrm>
            <a:off x="10456814" y="2794780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08E17D91-E3E3-427E-8D3C-8D5440DBB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10510741" y="2515769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CE2D4C-1013-44DC-A064-698A198DE165}"/>
              </a:ext>
            </a:extLst>
          </p:cNvPr>
          <p:cNvSpPr txBox="1"/>
          <p:nvPr/>
        </p:nvSpPr>
        <p:spPr>
          <a:xfrm>
            <a:off x="587500" y="927809"/>
            <a:ext cx="106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Namunaga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5F9AC85-FB2F-4BF0-9560-46A79D392BD7}"/>
              </a:ext>
            </a:extLst>
          </p:cNvPr>
          <p:cNvSpPr/>
          <p:nvPr/>
        </p:nvSpPr>
        <p:spPr>
          <a:xfrm>
            <a:off x="6069450" y="4912627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pic>
        <p:nvPicPr>
          <p:cNvPr id="33" name="Picture 12">
            <a:extLst>
              <a:ext uri="{FF2B5EF4-FFF2-40B4-BE49-F238E27FC236}">
                <a16:creationId xmlns:a16="http://schemas.microsoft.com/office/drawing/2014/main" id="{BE903B59-0FA2-451A-9845-D7EDEE8F4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6123748" y="4578000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19E75678-EA45-4BA7-8145-BFBB05B567E9}"/>
              </a:ext>
            </a:extLst>
          </p:cNvPr>
          <p:cNvSpPr/>
          <p:nvPr/>
        </p:nvSpPr>
        <p:spPr>
          <a:xfrm>
            <a:off x="7355328" y="4912627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BE66863B-F31A-426E-BC8D-038CFF367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7415890" y="4563930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DF340D63-FE42-4077-8A6C-EFEEB77AB170}"/>
              </a:ext>
            </a:extLst>
          </p:cNvPr>
          <p:cNvSpPr/>
          <p:nvPr/>
        </p:nvSpPr>
        <p:spPr>
          <a:xfrm>
            <a:off x="8636255" y="4898557"/>
            <a:ext cx="989428" cy="10175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pic>
        <p:nvPicPr>
          <p:cNvPr id="38" name="Picture 12">
            <a:extLst>
              <a:ext uri="{FF2B5EF4-FFF2-40B4-BE49-F238E27FC236}">
                <a16:creationId xmlns:a16="http://schemas.microsoft.com/office/drawing/2014/main" id="{BECB0FC0-0CEE-4821-B2C2-2D073B73A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5" l="109" r="100000">
                        <a14:foregroundMark x1="67174" y1="12533" x2="86630" y2="19843"/>
                        <a14:foregroundMark x1="65326" y1="64883" x2="92935" y2="70104"/>
                        <a14:foregroundMark x1="5217" y1="62141" x2="33043" y2="66319"/>
                        <a14:foregroundMark x1="29674" y1="66710" x2="29783" y2="88773"/>
                        <a14:foregroundMark x1="8152" y1="68146" x2="14783" y2="79243"/>
                        <a14:foregroundMark x1="17826" y1="80157" x2="10978" y2="90078"/>
                        <a14:foregroundMark x1="76087" y1="78982" x2="68043" y2="91645"/>
                        <a14:foregroundMark x1="82391" y1="76110" x2="90109" y2="91123"/>
                        <a14:foregroundMark x1="85435" y1="66057" x2="95326" y2="59661"/>
                        <a14:foregroundMark x1="60217" y1="61097" x2="70761" y2="74674"/>
                        <a14:foregroundMark x1="90435" y1="69582" x2="96413" y2="76371"/>
                        <a14:foregroundMark x1="63152" y1="91253" x2="70978" y2="89817"/>
                        <a14:foregroundMark x1="70109" y1="92559" x2="69891" y2="98303"/>
                        <a14:foregroundMark x1="90109" y1="90731" x2="95217" y2="93081"/>
                        <a14:foregroundMark x1="64783" y1="11227" x2="98152" y2="10836"/>
                        <a14:foregroundMark x1="81848" y1="16057" x2="88696" y2="36945"/>
                        <a14:foregroundMark x1="90978" y1="11227" x2="70652" y2="37337"/>
                        <a14:foregroundMark x1="61739" y1="4047" x2="62391" y2="25587"/>
                        <a14:foregroundMark x1="95870" y1="5483" x2="98587" y2="23368"/>
                        <a14:foregroundMark x1="96196" y1="5352" x2="91630" y2="21149"/>
                        <a14:foregroundMark x1="91957" y1="6919" x2="65978" y2="13316"/>
                        <a14:foregroundMark x1="62391" y1="3264" x2="71630" y2="21802"/>
                        <a14:foregroundMark x1="65543" y1="4047" x2="77065" y2="10052"/>
                        <a14:foregroundMark x1="77065" y1="23629" x2="65326" y2="38381"/>
                        <a14:foregroundMark x1="76739" y1="20757" x2="63261" y2="35509"/>
                        <a14:foregroundMark x1="85870" y1="23629" x2="96196" y2="36554"/>
                        <a14:foregroundMark x1="81087" y1="23368" x2="87826" y2="43864"/>
                        <a14:foregroundMark x1="75109" y1="31854" x2="69130" y2="44256"/>
                        <a14:foregroundMark x1="1957" y1="66449" x2="31848" y2="70627"/>
                        <a14:foregroundMark x1="38152" y1="58486" x2="40870" y2="74935"/>
                        <a14:foregroundMark x1="24022" y1="78198" x2="30652" y2="90470"/>
                        <a14:foregroundMark x1="64457" y1="58094" x2="61522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15" b="50677"/>
          <a:stretch/>
        </p:blipFill>
        <p:spPr bwMode="auto">
          <a:xfrm>
            <a:off x="8738337" y="4580998"/>
            <a:ext cx="989428" cy="6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>
            <a:extLst>
              <a:ext uri="{FF2B5EF4-FFF2-40B4-BE49-F238E27FC236}">
                <a16:creationId xmlns:a16="http://schemas.microsoft.com/office/drawing/2014/main" id="{EE3AB5AB-09A9-41A1-963E-8B703596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31DC49-3A81-4E88-A937-30C15C440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2290" b="2891"/>
          <a:stretch/>
        </p:blipFill>
        <p:spPr bwMode="auto">
          <a:xfrm>
            <a:off x="3696975" y="1914420"/>
            <a:ext cx="4798049" cy="40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191F87-B544-4261-8EF7-F80F7F9F30CF}"/>
              </a:ext>
            </a:extLst>
          </p:cNvPr>
          <p:cNvSpPr txBox="1"/>
          <p:nvPr/>
        </p:nvSpPr>
        <p:spPr>
          <a:xfrm>
            <a:off x="783288" y="968244"/>
            <a:ext cx="106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B787E-CF54-42A2-B4B8-085B4CDEC3DF}"/>
              </a:ext>
            </a:extLst>
          </p:cNvPr>
          <p:cNvSpPr txBox="1"/>
          <p:nvPr/>
        </p:nvSpPr>
        <p:spPr>
          <a:xfrm>
            <a:off x="1155033" y="3328100"/>
            <a:ext cx="16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ta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7EF639E-3FC2-4D25-9E87-CE4D83A73D61}"/>
              </a:ext>
            </a:extLst>
          </p:cNvPr>
          <p:cNvSpPr/>
          <p:nvPr/>
        </p:nvSpPr>
        <p:spPr>
          <a:xfrm>
            <a:off x="3404382" y="4206240"/>
            <a:ext cx="1034770" cy="99880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5 </a:t>
            </a:r>
            <a:r>
              <a:rPr lang="en-US" sz="2800" dirty="0">
                <a:solidFill>
                  <a:srgbClr val="FF0000"/>
                </a:solidFill>
              </a:rPr>
              <a:t>ta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B56E005-119E-4EFE-ADC2-293184F5D6B3}"/>
              </a:ext>
            </a:extLst>
          </p:cNvPr>
          <p:cNvSpPr/>
          <p:nvPr/>
        </p:nvSpPr>
        <p:spPr>
          <a:xfrm>
            <a:off x="7460254" y="3974431"/>
            <a:ext cx="1034770" cy="99880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C82F682-B2A7-4B12-B9DE-06A3B8B3BB05}"/>
              </a:ext>
            </a:extLst>
          </p:cNvPr>
          <p:cNvSpPr/>
          <p:nvPr/>
        </p:nvSpPr>
        <p:spPr>
          <a:xfrm>
            <a:off x="7588725" y="1795697"/>
            <a:ext cx="1034770" cy="99880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ta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259</Words>
  <Application>Microsoft Office PowerPoint</Application>
  <PresentationFormat>Широкоэкранный</PresentationFormat>
  <Paragraphs>107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52</cp:revision>
  <dcterms:created xsi:type="dcterms:W3CDTF">2021-08-13T19:28:58Z</dcterms:created>
  <dcterms:modified xsi:type="dcterms:W3CDTF">2021-10-03T20:52:08Z</dcterms:modified>
</cp:coreProperties>
</file>