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74" r:id="rId3"/>
    <p:sldId id="276" r:id="rId4"/>
    <p:sldId id="557" r:id="rId5"/>
    <p:sldId id="458" r:id="rId6"/>
    <p:sldId id="460" r:id="rId7"/>
    <p:sldId id="531" r:id="rId8"/>
    <p:sldId id="481" r:id="rId9"/>
    <p:sldId id="556" r:id="rId10"/>
    <p:sldId id="562" r:id="rId11"/>
    <p:sldId id="319" r:id="rId12"/>
    <p:sldId id="561" r:id="rId13"/>
    <p:sldId id="321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3AFB08D-EF87-449D-98B5-0A0C26E88EA5}">
          <p14:sldIdLst>
            <p14:sldId id="257"/>
            <p14:sldId id="274"/>
            <p14:sldId id="276"/>
            <p14:sldId id="557"/>
            <p14:sldId id="458"/>
            <p14:sldId id="460"/>
            <p14:sldId id="531"/>
            <p14:sldId id="481"/>
            <p14:sldId id="556"/>
            <p14:sldId id="562"/>
            <p14:sldId id="319"/>
            <p14:sldId id="561"/>
          </p14:sldIdLst>
        </p14:section>
        <p14:section name="Раздел без заголовка" id="{AE111F83-7BCC-4D1B-837E-D40094064CE1}">
          <p14:sldIdLst>
            <p14:sldId id="32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AC345"/>
    <a:srgbClr val="D745B1"/>
    <a:srgbClr val="FFFFFF"/>
    <a:srgbClr val="FF3399"/>
    <a:srgbClr val="AE12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9A0C47-8BAA-4F9C-A800-03BBD9BA054A}" type="datetimeFigureOut">
              <a:rPr lang="ru-RU" smtClean="0"/>
              <a:t>03.10.2021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29233F-A479-429E-A203-E207F823E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600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29233F-A479-429E-A203-E207F823E919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05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CE3BF3-E795-4F15-86C0-04CB884747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D3409A-16F5-485D-86B9-808AEE61F6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5EF3BA-2CC1-4F4A-87B5-0755D778C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03.10.2021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EC2FCC-5A0F-4DE9-BB4B-8AE5A0301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0C54A1-AE44-4DB2-89A5-07D374225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850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4B2999-ACF4-4F2F-A124-087CB7753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194F805-3E5F-4D69-9959-8095F2969A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9628E3-975E-4C2C-A640-368A81845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03.10.2021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75D048-086D-4925-8F9F-8CD81A486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286968-C3B4-4AD6-983A-ED269E153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644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80F4863-3927-4B4C-9B27-E05B11A499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C5514B1-E7B2-4D34-B511-0B749A16EE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FC6DD5-65F5-41A8-BE48-9BD4339EE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03.10.2021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1229B2-73CC-4956-888B-72C9FFE68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DF4940-AE3C-4DD6-BA17-D2145C9B6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891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42AD57-1ED2-4F73-8F79-5D9C6A084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2A36B6-73B2-4E5B-A221-0A7E1424C9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63B258-D983-479C-BD92-B9AB3C1E7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03.10.2021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57C74D-0716-49E4-BEE7-DED98770B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175431-6F04-4C70-A042-3AE959451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76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C30C3D-70A7-4C05-B836-AED049113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5D4EC6D-C70E-4D13-A546-4E1534EB8E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AA8059-A994-4DFD-B6F0-161EAC96D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03.10.2021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B3F15F-2FCC-40B6-AB24-5543B2D43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D14FBA-07F1-47A4-8CE3-445CF026F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43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C34034-8AB2-4291-95EA-6E1428935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FF69CA-6809-40FC-BE65-EF25617847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4D0FA82-5C20-4AC5-A779-E7315425AA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56CE03-9FC4-41B6-A2DB-0B0AF4E55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03.10.2021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1D5369C-91B5-4E08-A0D2-D94C8C8C5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5C0085B-ABB1-492B-9E42-E16D32366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977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02BE27-C824-4397-9603-3A78840CD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44E0CC-3829-4FE7-B039-28A2729649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010C944-FF7E-4924-85EA-17AEE9CF8F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C3251CB-8F91-4D15-921A-50FEC1864E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7358508-280C-40C1-AC5E-8C8FE91475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F252A64-49D6-4406-9A89-AA76F6496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03.10.2021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81D03E1-4B4B-45B1-9D8A-D1B6A1FEE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CC099F6-BE28-4EE8-ACA1-74A41BC1E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434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15FFC0-095F-491E-A549-3EFD80751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FE2709B-E096-4C48-8F26-53CBD0B90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03.10.2021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558463-3C1A-4D92-A370-6F2DB1E3D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11ABF6C-B868-4371-A3ED-5318C89BF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583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9B2485A-B0E5-40DE-A8FF-7FC65ED6E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03.10.2021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16B6AD6-663B-4AEF-B7E5-9F3AA5577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A8B11E1-CD6F-4953-8695-FD30FACA7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603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64FF39-6C73-4088-A3B3-E7BBE8375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0E87CD-96DA-467E-9A13-C79428708F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AEDEBBA-F390-4758-B8E7-644B7582F5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DAE42B5-CE2E-48E7-ADBD-FA9F619D9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03.10.2021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45262C0-B084-431F-91CB-F005E37D5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FE4F82-E312-4C20-ADFA-4307344A2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842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360219-C913-4890-90B8-25426CB06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4082410-0EFD-45A4-935E-FA1ADEA6B4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2288AE-BCA3-439D-B4C8-13806EA192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57B9CA3-BE51-4D21-9C17-6BE1624A1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03.10.2021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9DB00B2-9E69-4A2C-B203-0140914BC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3B0901C-681D-4495-BBB8-B17E18069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908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103EBD-F9DB-49F7-BFC1-E0D29B83A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B66F69A-32E1-45C4-9E30-4F4A7B6C67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D684B3-598B-4D7B-8A2D-4643AEC4F4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58516-CA0A-46CD-AF48-31158122C113}" type="datetimeFigureOut">
              <a:rPr lang="ru-RU" smtClean="0"/>
              <a:t>03.10.2021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28250E-958D-4799-90E1-2861157FED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548802-B59B-4DCF-A904-E3B83A1100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544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>
            <a:extLst>
              <a:ext uri="{FF2B5EF4-FFF2-40B4-BE49-F238E27FC236}">
                <a16:creationId xmlns:a16="http://schemas.microsoft.com/office/drawing/2014/main" id="{80EB619A-2D1D-4E44-8E6C-A3955FCAFA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68" y="0"/>
            <a:ext cx="1220606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42EF8E4-07C8-434A-BCED-E784DD6FE26A}"/>
              </a:ext>
            </a:extLst>
          </p:cNvPr>
          <p:cNvSpPr txBox="1"/>
          <p:nvPr/>
        </p:nvSpPr>
        <p:spPr>
          <a:xfrm>
            <a:off x="3643532" y="1786596"/>
            <a:ext cx="5570804" cy="2308323"/>
          </a:xfrm>
          <a:prstGeom prst="rect">
            <a:avLst/>
          </a:prstGeom>
          <a:solidFill>
            <a:schemeClr val="bg2">
              <a:alpha val="79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7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endParaRPr lang="en-US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 </a:t>
            </a:r>
            <a:endParaRPr lang="ru-RU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547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>
            <a:extLst>
              <a:ext uri="{FF2B5EF4-FFF2-40B4-BE49-F238E27FC236}">
                <a16:creationId xmlns:a16="http://schemas.microsoft.com/office/drawing/2014/main" id="{CCA8D213-8F3D-4BC0-BAD8-E7D0381111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33D6C3FB-7B10-48A2-A3F9-2419135AE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719" y="524013"/>
            <a:ext cx="4513161" cy="5807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76EA4EC-C2EE-420E-8DA3-0F63FC284F9D}"/>
              </a:ext>
            </a:extLst>
          </p:cNvPr>
          <p:cNvSpPr txBox="1"/>
          <p:nvPr/>
        </p:nvSpPr>
        <p:spPr>
          <a:xfrm>
            <a:off x="1181686" y="1119600"/>
            <a:ext cx="42020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Ushbu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shaklni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yasang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rasmdagi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uchburchaklar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sonini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aniqlang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7835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139ED056-96D0-48B4-BD72-6B2592C60A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79"/>
          <a:stretch/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16996" y="1040339"/>
            <a:ext cx="7872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63534" y="1859340"/>
            <a:ext cx="55797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Misolarni</a:t>
            </a:r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yeching</a:t>
            </a:r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416448"/>
      </p:ext>
    </p:extLst>
  </p:cSld>
  <p:clrMapOvr>
    <a:masterClrMapping/>
  </p:clrMapOvr>
  <p:transition spd="slow"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2">
            <a:extLst>
              <a:ext uri="{FF2B5EF4-FFF2-40B4-BE49-F238E27FC236}">
                <a16:creationId xmlns:a16="http://schemas.microsoft.com/office/drawing/2014/main" id="{488029E7-8D77-4333-BA97-34C86FE35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FEA465A-5176-4E35-8C6A-13722B9595C6}"/>
              </a:ext>
            </a:extLst>
          </p:cNvPr>
          <p:cNvSpPr/>
          <p:nvPr/>
        </p:nvSpPr>
        <p:spPr>
          <a:xfrm>
            <a:off x="1071082" y="588372"/>
            <a:ext cx="1004983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xonali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sonlarni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qo‘shishga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doir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misollar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yeching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9D3B27-57CA-4785-BFD9-D68EF1B0378A}"/>
              </a:ext>
            </a:extLst>
          </p:cNvPr>
          <p:cNvSpPr txBox="1"/>
          <p:nvPr/>
        </p:nvSpPr>
        <p:spPr>
          <a:xfrm>
            <a:off x="2467579" y="2915283"/>
            <a:ext cx="21499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+ 45 =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7B07772-7B55-4B62-838A-B0545B3B4903}"/>
              </a:ext>
            </a:extLst>
          </p:cNvPr>
          <p:cNvSpPr txBox="1"/>
          <p:nvPr/>
        </p:nvSpPr>
        <p:spPr>
          <a:xfrm>
            <a:off x="4432939" y="2915283"/>
            <a:ext cx="18459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7000D0B-1D36-4DFE-BDFD-2211A86331FB}"/>
              </a:ext>
            </a:extLst>
          </p:cNvPr>
          <p:cNvSpPr txBox="1"/>
          <p:nvPr/>
        </p:nvSpPr>
        <p:spPr>
          <a:xfrm>
            <a:off x="1406041" y="1927947"/>
            <a:ext cx="35317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Namuna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781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F4EC156-0F38-476B-9AB0-C19E58F53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B113865-3D27-404B-88C6-46046AA3A267}"/>
              </a:ext>
            </a:extLst>
          </p:cNvPr>
          <p:cNvSpPr txBox="1"/>
          <p:nvPr/>
        </p:nvSpPr>
        <p:spPr>
          <a:xfrm rot="834930">
            <a:off x="4234144" y="1619338"/>
            <a:ext cx="5845234" cy="3085386"/>
          </a:xfrm>
          <a:prstGeom prst="snip2DiagRect">
            <a:avLst>
              <a:gd name="adj1" fmla="val 0"/>
              <a:gd name="adj2" fmla="val 16667"/>
            </a:avLst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endParaRPr lang="en-US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178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03F9E0C8-A8BD-49E9-9973-7C43C57E11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4713B15-0092-4535-B145-C998C2636711}"/>
              </a:ext>
            </a:extLst>
          </p:cNvPr>
          <p:cNvSpPr/>
          <p:nvPr/>
        </p:nvSpPr>
        <p:spPr>
          <a:xfrm>
            <a:off x="1452488" y="746760"/>
            <a:ext cx="769306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Mavzu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</a:p>
          <a:p>
            <a:pPr algn="ctr">
              <a:defRPr/>
            </a:pP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O‘tilganlarni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mustahkamlash</a:t>
            </a:r>
            <a:endParaRPr lang="en-US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</a:t>
            </a:r>
            <a:r>
              <a:rPr lang="ru-RU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dars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ijodiy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007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>
            <a:extLst>
              <a:ext uri="{FF2B5EF4-FFF2-40B4-BE49-F238E27FC236}">
                <a16:creationId xmlns:a16="http://schemas.microsoft.com/office/drawing/2014/main" id="{E64DC7EC-4D1C-4F86-A730-5A93BE681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700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45DDC4-0078-47D2-A66F-4F3738857BB0}"/>
              </a:ext>
            </a:extLst>
          </p:cNvPr>
          <p:cNvSpPr txBox="1"/>
          <p:nvPr/>
        </p:nvSpPr>
        <p:spPr>
          <a:xfrm>
            <a:off x="2536874" y="1283950"/>
            <a:ext cx="46643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EF140A-3E5D-4616-B1EB-75435F5CA766}"/>
              </a:ext>
            </a:extLst>
          </p:cNvPr>
          <p:cNvSpPr txBox="1"/>
          <p:nvPr/>
        </p:nvSpPr>
        <p:spPr>
          <a:xfrm>
            <a:off x="2262500" y="3013501"/>
            <a:ext cx="55797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r>
              <a:rPr lang="en-US" sz="4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-bet,  </a:t>
            </a:r>
            <a:r>
              <a:rPr lang="ru-RU" sz="4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4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misol</a:t>
            </a:r>
            <a:r>
              <a:rPr lang="en-US" sz="4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545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2">
            <a:extLst>
              <a:ext uri="{FF2B5EF4-FFF2-40B4-BE49-F238E27FC236}">
                <a16:creationId xmlns:a16="http://schemas.microsoft.com/office/drawing/2014/main" id="{488029E7-8D77-4333-BA97-34C86FE35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FEA465A-5176-4E35-8C6A-13722B9595C6}"/>
              </a:ext>
            </a:extLst>
          </p:cNvPr>
          <p:cNvSpPr/>
          <p:nvPr/>
        </p:nvSpPr>
        <p:spPr>
          <a:xfrm>
            <a:off x="4311992" y="4620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31-bet, 6-misol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F96A9F-907F-4E73-8930-24D93DF173EE}"/>
              </a:ext>
            </a:extLst>
          </p:cNvPr>
          <p:cNvSpPr txBox="1"/>
          <p:nvPr/>
        </p:nvSpPr>
        <p:spPr>
          <a:xfrm>
            <a:off x="1509465" y="1046830"/>
            <a:ext cx="949681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2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9D3B27-57CA-4785-BFD9-D68EF1B0378A}"/>
              </a:ext>
            </a:extLst>
          </p:cNvPr>
          <p:cNvSpPr txBox="1"/>
          <p:nvPr/>
        </p:nvSpPr>
        <p:spPr>
          <a:xfrm>
            <a:off x="2340970" y="1770494"/>
            <a:ext cx="21499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+ 65 =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C117C7-7589-4B7D-9088-464284704AAC}"/>
              </a:ext>
            </a:extLst>
          </p:cNvPr>
          <p:cNvSpPr txBox="1"/>
          <p:nvPr/>
        </p:nvSpPr>
        <p:spPr>
          <a:xfrm>
            <a:off x="2358206" y="2938533"/>
            <a:ext cx="21327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62 + 19 =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00983D8-F905-4CF0-AB05-CA34ADEBD12C}"/>
              </a:ext>
            </a:extLst>
          </p:cNvPr>
          <p:cNvSpPr txBox="1"/>
          <p:nvPr/>
        </p:nvSpPr>
        <p:spPr>
          <a:xfrm>
            <a:off x="7275103" y="1815061"/>
            <a:ext cx="21327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 + 13 =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8B53E48-C826-4943-90B8-77240C5B2CA0}"/>
              </a:ext>
            </a:extLst>
          </p:cNvPr>
          <p:cNvSpPr txBox="1"/>
          <p:nvPr/>
        </p:nvSpPr>
        <p:spPr>
          <a:xfrm>
            <a:off x="7269045" y="2956441"/>
            <a:ext cx="21327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 + 9 =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7B07772-7B55-4B62-838A-B0545B3B4903}"/>
              </a:ext>
            </a:extLst>
          </p:cNvPr>
          <p:cNvSpPr txBox="1"/>
          <p:nvPr/>
        </p:nvSpPr>
        <p:spPr>
          <a:xfrm>
            <a:off x="4277953" y="1754141"/>
            <a:ext cx="7528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8565762-D362-45C2-953D-8094369BDD07}"/>
              </a:ext>
            </a:extLst>
          </p:cNvPr>
          <p:cNvSpPr txBox="1"/>
          <p:nvPr/>
        </p:nvSpPr>
        <p:spPr>
          <a:xfrm>
            <a:off x="4311992" y="2956441"/>
            <a:ext cx="7528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0B583DE-C6EA-4ED4-BBCE-A73C31D87E26}"/>
              </a:ext>
            </a:extLst>
          </p:cNvPr>
          <p:cNvSpPr txBox="1"/>
          <p:nvPr/>
        </p:nvSpPr>
        <p:spPr>
          <a:xfrm>
            <a:off x="9204636" y="1815060"/>
            <a:ext cx="7528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238F224-5860-4BED-984D-32DEB31EC3D6}"/>
              </a:ext>
            </a:extLst>
          </p:cNvPr>
          <p:cNvSpPr txBox="1"/>
          <p:nvPr/>
        </p:nvSpPr>
        <p:spPr>
          <a:xfrm>
            <a:off x="9080933" y="2903232"/>
            <a:ext cx="7528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</a:t>
            </a:r>
          </a:p>
        </p:txBody>
      </p:sp>
    </p:spTree>
    <p:extLst>
      <p:ext uri="{BB962C8B-B14F-4D97-AF65-F5344CB8AC3E}">
        <p14:creationId xmlns:p14="http://schemas.microsoft.com/office/powerpoint/2010/main" val="177308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1" grpId="0"/>
      <p:bldP spid="16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38+ Free Powerpoint Backgrounds | Background powerpoint, Powerpoint  background free, Background for powerpoint presentation">
            <a:extLst>
              <a:ext uri="{FF2B5EF4-FFF2-40B4-BE49-F238E27FC236}">
                <a16:creationId xmlns:a16="http://schemas.microsoft.com/office/drawing/2014/main" id="{F417A57B-7187-4A85-A35F-94173BB3A4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73074"/>
            <a:ext cx="12192000" cy="6697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23D072C-0F17-45BD-853B-83A65462D4DF}"/>
              </a:ext>
            </a:extLst>
          </p:cNvPr>
          <p:cNvSpPr txBox="1"/>
          <p:nvPr/>
        </p:nvSpPr>
        <p:spPr>
          <a:xfrm>
            <a:off x="3650504" y="896273"/>
            <a:ext cx="63656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xil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shakldagi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yig‘indisi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ayirmasini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topamiz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B8D1C2C2-C8B7-4CDE-9C1C-8239E1569CF1}"/>
              </a:ext>
            </a:extLst>
          </p:cNvPr>
          <p:cNvSpPr/>
          <p:nvPr/>
        </p:nvSpPr>
        <p:spPr>
          <a:xfrm>
            <a:off x="5903495" y="2150361"/>
            <a:ext cx="1235242" cy="120032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53754AD-EEB1-425F-A7D7-FEEEED78612A}"/>
              </a:ext>
            </a:extLst>
          </p:cNvPr>
          <p:cNvSpPr/>
          <p:nvPr/>
        </p:nvSpPr>
        <p:spPr>
          <a:xfrm>
            <a:off x="7684168" y="2150361"/>
            <a:ext cx="1235242" cy="1200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Равнобедренный треугольник 6">
            <a:extLst>
              <a:ext uri="{FF2B5EF4-FFF2-40B4-BE49-F238E27FC236}">
                <a16:creationId xmlns:a16="http://schemas.microsoft.com/office/drawing/2014/main" id="{8ABE29E8-FBC9-4C39-B366-51E6803BA702}"/>
              </a:ext>
            </a:extLst>
          </p:cNvPr>
          <p:cNvSpPr/>
          <p:nvPr/>
        </p:nvSpPr>
        <p:spPr>
          <a:xfrm>
            <a:off x="9464840" y="2134971"/>
            <a:ext cx="1524001" cy="1215719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65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D2531D-2550-4530-844F-40986630D37C}"/>
              </a:ext>
            </a:extLst>
          </p:cNvPr>
          <p:cNvSpPr/>
          <p:nvPr/>
        </p:nvSpPr>
        <p:spPr>
          <a:xfrm>
            <a:off x="5903495" y="3889298"/>
            <a:ext cx="1235242" cy="120032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D0047F33-7335-4393-89BE-CC4151ADB26D}"/>
              </a:ext>
            </a:extLst>
          </p:cNvPr>
          <p:cNvSpPr/>
          <p:nvPr/>
        </p:nvSpPr>
        <p:spPr>
          <a:xfrm>
            <a:off x="9593179" y="3917814"/>
            <a:ext cx="1235242" cy="1200329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Равнобедренный треугольник 10">
            <a:extLst>
              <a:ext uri="{FF2B5EF4-FFF2-40B4-BE49-F238E27FC236}">
                <a16:creationId xmlns:a16="http://schemas.microsoft.com/office/drawing/2014/main" id="{9FD5850E-4367-4542-967A-3D298D52A78F}"/>
              </a:ext>
            </a:extLst>
          </p:cNvPr>
          <p:cNvSpPr/>
          <p:nvPr/>
        </p:nvSpPr>
        <p:spPr>
          <a:xfrm>
            <a:off x="7603957" y="3873908"/>
            <a:ext cx="1524001" cy="1215719"/>
          </a:xfrm>
          <a:prstGeom prst="triangle">
            <a:avLst/>
          </a:prstGeom>
          <a:solidFill>
            <a:srgbClr val="BAC345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53B271A-A34B-4E29-B59B-9FC6DF58035F}"/>
              </a:ext>
            </a:extLst>
          </p:cNvPr>
          <p:cNvSpPr txBox="1"/>
          <p:nvPr/>
        </p:nvSpPr>
        <p:spPr>
          <a:xfrm>
            <a:off x="774030" y="2411970"/>
            <a:ext cx="2638928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+ 45 = 67</a:t>
            </a:r>
          </a:p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 – 22 = 23 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1025290-FB3F-498B-807B-502AECA89B70}"/>
              </a:ext>
            </a:extLst>
          </p:cNvPr>
          <p:cNvSpPr txBox="1"/>
          <p:nvPr/>
        </p:nvSpPr>
        <p:spPr>
          <a:xfrm>
            <a:off x="774030" y="3810565"/>
            <a:ext cx="2638928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 + 48 = 82</a:t>
            </a:r>
          </a:p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 – 34 = 14 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2EE285C-1662-4129-AC2F-EE5D87F1925B}"/>
              </a:ext>
            </a:extLst>
          </p:cNvPr>
          <p:cNvSpPr txBox="1"/>
          <p:nvPr/>
        </p:nvSpPr>
        <p:spPr>
          <a:xfrm>
            <a:off x="774030" y="5118143"/>
            <a:ext cx="2638928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65 + 32 = 97</a:t>
            </a:r>
          </a:p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65 – 32 = 33 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7DB5785-F3CD-4F6C-B5C1-250CEB513EE6}"/>
              </a:ext>
            </a:extLst>
          </p:cNvPr>
          <p:cNvSpPr/>
          <p:nvPr/>
        </p:nvSpPr>
        <p:spPr>
          <a:xfrm>
            <a:off x="5125671" y="296108"/>
            <a:ext cx="34153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1-topshiriq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469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38+ Free Powerpoint Backgrounds | Background powerpoint, Powerpoint  background free, Background for powerpoint presentation">
            <a:extLst>
              <a:ext uri="{FF2B5EF4-FFF2-40B4-BE49-F238E27FC236}">
                <a16:creationId xmlns:a16="http://schemas.microsoft.com/office/drawing/2014/main" id="{B886C964-66D2-404D-A045-D31653ABD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E95CA15-67D0-47B9-BB62-A0CE9B6BFC31}"/>
              </a:ext>
            </a:extLst>
          </p:cNvPr>
          <p:cNvSpPr/>
          <p:nvPr/>
        </p:nvSpPr>
        <p:spPr>
          <a:xfrm>
            <a:off x="4388321" y="918095"/>
            <a:ext cx="34153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2-topshiriq</a:t>
            </a:r>
            <a:endParaRPr lang="ru-RU" sz="3600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3D072C-0F17-45BD-853B-83A65462D4DF}"/>
              </a:ext>
            </a:extLst>
          </p:cNvPr>
          <p:cNvSpPr txBox="1"/>
          <p:nvPr/>
        </p:nvSpPr>
        <p:spPr>
          <a:xfrm>
            <a:off x="2124222" y="1677947"/>
            <a:ext cx="96144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nurini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chizamiz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Bo‘sh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kataklarga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sonlarni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yozamiz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5EB25948-1278-4133-BA6C-6C7D29D6F7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9320" y="2878276"/>
            <a:ext cx="11019389" cy="20383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703D1D5D-491E-4C16-89FD-7169B548C9AF}"/>
              </a:ext>
            </a:extLst>
          </p:cNvPr>
          <p:cNvSpPr/>
          <p:nvPr/>
        </p:nvSpPr>
        <p:spPr>
          <a:xfrm>
            <a:off x="865657" y="3991705"/>
            <a:ext cx="647114" cy="815928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E2DE716B-CFA3-488C-83A2-2FF4BE382D63}"/>
              </a:ext>
            </a:extLst>
          </p:cNvPr>
          <p:cNvSpPr/>
          <p:nvPr/>
        </p:nvSpPr>
        <p:spPr>
          <a:xfrm>
            <a:off x="1844536" y="3991705"/>
            <a:ext cx="647114" cy="815928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63232AB5-6838-4D39-B976-F7CAB87D88AC}"/>
              </a:ext>
            </a:extLst>
          </p:cNvPr>
          <p:cNvSpPr/>
          <p:nvPr/>
        </p:nvSpPr>
        <p:spPr>
          <a:xfrm>
            <a:off x="2823415" y="3991705"/>
            <a:ext cx="647114" cy="815928"/>
          </a:xfrm>
          <a:prstGeom prst="rect">
            <a:avLst/>
          </a:prstGeom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4ED8D568-F72F-447C-9872-E955328E4638}"/>
              </a:ext>
            </a:extLst>
          </p:cNvPr>
          <p:cNvSpPr/>
          <p:nvPr/>
        </p:nvSpPr>
        <p:spPr>
          <a:xfrm>
            <a:off x="3820468" y="3991705"/>
            <a:ext cx="647114" cy="815928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FD60B190-BCA7-4DAA-BFE4-0F47E3A2CC90}"/>
              </a:ext>
            </a:extLst>
          </p:cNvPr>
          <p:cNvSpPr/>
          <p:nvPr/>
        </p:nvSpPr>
        <p:spPr>
          <a:xfrm>
            <a:off x="4799347" y="3991705"/>
            <a:ext cx="647114" cy="815928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BFF74F07-9D27-45DC-BC6B-FF36DFFB9FB5}"/>
              </a:ext>
            </a:extLst>
          </p:cNvPr>
          <p:cNvSpPr/>
          <p:nvPr/>
        </p:nvSpPr>
        <p:spPr>
          <a:xfrm>
            <a:off x="5901097" y="3991705"/>
            <a:ext cx="647114" cy="815928"/>
          </a:xfrm>
          <a:prstGeom prst="rect">
            <a:avLst/>
          </a:prstGeom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8BCA5382-8CCB-4383-B122-24EBED2B1AC1}"/>
              </a:ext>
            </a:extLst>
          </p:cNvPr>
          <p:cNvSpPr/>
          <p:nvPr/>
        </p:nvSpPr>
        <p:spPr>
          <a:xfrm>
            <a:off x="6852040" y="3991705"/>
            <a:ext cx="647114" cy="815928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1AE7A232-AF2D-489D-865F-4989D0ACA5F7}"/>
              </a:ext>
            </a:extLst>
          </p:cNvPr>
          <p:cNvSpPr/>
          <p:nvPr/>
        </p:nvSpPr>
        <p:spPr>
          <a:xfrm>
            <a:off x="7772332" y="3991705"/>
            <a:ext cx="647114" cy="815928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88586D1A-05C5-41F5-98A9-D1BD1F4D4ADD}"/>
              </a:ext>
            </a:extLst>
          </p:cNvPr>
          <p:cNvSpPr/>
          <p:nvPr/>
        </p:nvSpPr>
        <p:spPr>
          <a:xfrm>
            <a:off x="9813251" y="3991705"/>
            <a:ext cx="647114" cy="815928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D8263352-D331-48C0-83AE-BA2680952934}"/>
              </a:ext>
            </a:extLst>
          </p:cNvPr>
          <p:cNvSpPr/>
          <p:nvPr/>
        </p:nvSpPr>
        <p:spPr>
          <a:xfrm>
            <a:off x="8815209" y="3991705"/>
            <a:ext cx="647114" cy="815928"/>
          </a:xfrm>
          <a:prstGeom prst="rect">
            <a:avLst/>
          </a:prstGeom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89C7275A-6324-4BEC-B76B-3516D3FB492B}"/>
              </a:ext>
            </a:extLst>
          </p:cNvPr>
          <p:cNvSpPr/>
          <p:nvPr/>
        </p:nvSpPr>
        <p:spPr>
          <a:xfrm>
            <a:off x="10790048" y="3991705"/>
            <a:ext cx="696700" cy="815928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8CE65575-1DF2-436C-B692-4B0B2499DBFF}"/>
              </a:ext>
            </a:extLst>
          </p:cNvPr>
          <p:cNvSpPr/>
          <p:nvPr/>
        </p:nvSpPr>
        <p:spPr>
          <a:xfrm>
            <a:off x="4801430" y="3978379"/>
            <a:ext cx="647114" cy="815928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3001572A-A15A-4459-A184-C36653EFA135}"/>
              </a:ext>
            </a:extLst>
          </p:cNvPr>
          <p:cNvSpPr/>
          <p:nvPr/>
        </p:nvSpPr>
        <p:spPr>
          <a:xfrm>
            <a:off x="6832376" y="3991705"/>
            <a:ext cx="647114" cy="815928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6EFA116D-6403-4742-A276-83C31AEF1D7B}"/>
              </a:ext>
            </a:extLst>
          </p:cNvPr>
          <p:cNvSpPr/>
          <p:nvPr/>
        </p:nvSpPr>
        <p:spPr>
          <a:xfrm>
            <a:off x="7774963" y="3998086"/>
            <a:ext cx="647114" cy="815928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C598ACDE-13C1-42EE-8516-A90C2FC70852}"/>
              </a:ext>
            </a:extLst>
          </p:cNvPr>
          <p:cNvSpPr/>
          <p:nvPr/>
        </p:nvSpPr>
        <p:spPr>
          <a:xfrm>
            <a:off x="9815378" y="3998362"/>
            <a:ext cx="647114" cy="815928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11DE64C5-3C0E-49E7-8434-BB1C72882A89}"/>
              </a:ext>
            </a:extLst>
          </p:cNvPr>
          <p:cNvSpPr/>
          <p:nvPr/>
        </p:nvSpPr>
        <p:spPr>
          <a:xfrm>
            <a:off x="10804241" y="3998086"/>
            <a:ext cx="681249" cy="815928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028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6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1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>
            <a:extLst>
              <a:ext uri="{FF2B5EF4-FFF2-40B4-BE49-F238E27FC236}">
                <a16:creationId xmlns:a16="http://schemas.microsoft.com/office/drawing/2014/main" id="{B03B8541-195F-47DB-8BD9-90FAE9842A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A41CDD2-2B23-469A-8BF7-1C1FE412DFE9}"/>
              </a:ext>
            </a:extLst>
          </p:cNvPr>
          <p:cNvSpPr/>
          <p:nvPr/>
        </p:nvSpPr>
        <p:spPr>
          <a:xfrm>
            <a:off x="4311992" y="4620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3-topshiriq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CA6A00-1C7D-4D7D-B32B-7797218FE6D0}"/>
              </a:ext>
            </a:extLst>
          </p:cNvPr>
          <p:cNvSpPr txBox="1"/>
          <p:nvPr/>
        </p:nvSpPr>
        <p:spPr>
          <a:xfrm>
            <a:off x="1409507" y="1200622"/>
            <a:ext cx="32680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B651734-41D5-44BF-9E8B-1F2B4C37759C}"/>
              </a:ext>
            </a:extLst>
          </p:cNvPr>
          <p:cNvSpPr/>
          <p:nvPr/>
        </p:nvSpPr>
        <p:spPr>
          <a:xfrm>
            <a:off x="2431867" y="2778645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2 8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AA51C333-FAF5-40B6-9A6E-CEE6FD63B743}"/>
              </a:ext>
            </a:extLst>
          </p:cNvPr>
          <p:cNvSpPr/>
          <p:nvPr/>
        </p:nvSpPr>
        <p:spPr>
          <a:xfrm>
            <a:off x="2553885" y="3272445"/>
            <a:ext cx="69762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7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2732276E-1E14-4D61-B2F1-244B26630F55}"/>
              </a:ext>
            </a:extLst>
          </p:cNvPr>
          <p:cNvCxnSpPr/>
          <p:nvPr/>
        </p:nvCxnSpPr>
        <p:spPr>
          <a:xfrm>
            <a:off x="2431866" y="3980331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9A23B82B-324E-4FBE-A78C-315A714C151E}"/>
              </a:ext>
            </a:extLst>
          </p:cNvPr>
          <p:cNvSpPr/>
          <p:nvPr/>
        </p:nvSpPr>
        <p:spPr>
          <a:xfrm>
            <a:off x="2688345" y="395472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F5AB3731-F27E-4361-B41D-9BE8C68D0C6A}"/>
              </a:ext>
            </a:extLst>
          </p:cNvPr>
          <p:cNvSpPr/>
          <p:nvPr/>
        </p:nvSpPr>
        <p:spPr>
          <a:xfrm>
            <a:off x="2286594" y="395301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75EDC6DF-4400-40BC-A4AA-18BF157860DB}"/>
              </a:ext>
            </a:extLst>
          </p:cNvPr>
          <p:cNvCxnSpPr/>
          <p:nvPr/>
        </p:nvCxnSpPr>
        <p:spPr>
          <a:xfrm>
            <a:off x="3773714" y="2582704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C36D2AA4-B484-43FC-AEBC-E423617B8F14}"/>
              </a:ext>
            </a:extLst>
          </p:cNvPr>
          <p:cNvSpPr/>
          <p:nvPr/>
        </p:nvSpPr>
        <p:spPr>
          <a:xfrm>
            <a:off x="4480124" y="2771387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54571993-31C2-4E5F-86E5-144BB472999F}"/>
              </a:ext>
            </a:extLst>
          </p:cNvPr>
          <p:cNvSpPr/>
          <p:nvPr/>
        </p:nvSpPr>
        <p:spPr>
          <a:xfrm>
            <a:off x="4120577" y="3265187"/>
            <a:ext cx="9541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4 9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268F691D-4433-4597-9E57-0F2060DF4C45}"/>
              </a:ext>
            </a:extLst>
          </p:cNvPr>
          <p:cNvCxnSpPr/>
          <p:nvPr/>
        </p:nvCxnSpPr>
        <p:spPr>
          <a:xfrm>
            <a:off x="4253409" y="3973073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0BF3EFC7-3358-4369-BD1F-5287FBD1BC53}"/>
              </a:ext>
            </a:extLst>
          </p:cNvPr>
          <p:cNvSpPr/>
          <p:nvPr/>
        </p:nvSpPr>
        <p:spPr>
          <a:xfrm>
            <a:off x="4509888" y="394746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5E6261CA-95CE-457D-8C80-769BB7D85141}"/>
              </a:ext>
            </a:extLst>
          </p:cNvPr>
          <p:cNvSpPr/>
          <p:nvPr/>
        </p:nvSpPr>
        <p:spPr>
          <a:xfrm>
            <a:off x="4253409" y="2575446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F1B8EE71-8753-4052-BB18-27F02F6E1B0B}"/>
              </a:ext>
            </a:extLst>
          </p:cNvPr>
          <p:cNvSpPr/>
          <p:nvPr/>
        </p:nvSpPr>
        <p:spPr>
          <a:xfrm>
            <a:off x="4108137" y="394575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0DA2F9DE-4689-4BA0-B7BE-17C202C9DE9D}"/>
              </a:ext>
            </a:extLst>
          </p:cNvPr>
          <p:cNvSpPr/>
          <p:nvPr/>
        </p:nvSpPr>
        <p:spPr>
          <a:xfrm>
            <a:off x="6111237" y="2785905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4 6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16023ED3-796E-4666-819C-F0A316D4847F}"/>
              </a:ext>
            </a:extLst>
          </p:cNvPr>
          <p:cNvSpPr/>
          <p:nvPr/>
        </p:nvSpPr>
        <p:spPr>
          <a:xfrm>
            <a:off x="6042525" y="3279705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5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CAAC6E73-053F-4605-A335-96ED50AB575A}"/>
              </a:ext>
            </a:extLst>
          </p:cNvPr>
          <p:cNvCxnSpPr/>
          <p:nvPr/>
        </p:nvCxnSpPr>
        <p:spPr>
          <a:xfrm>
            <a:off x="6111236" y="3987591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1D4F00C8-F6A5-4F1D-95E8-0ECF404F8D6B}"/>
              </a:ext>
            </a:extLst>
          </p:cNvPr>
          <p:cNvSpPr/>
          <p:nvPr/>
        </p:nvSpPr>
        <p:spPr>
          <a:xfrm>
            <a:off x="6367715" y="396198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id="{7BACD073-8805-46D8-881C-A2A00DAA118F}"/>
              </a:ext>
            </a:extLst>
          </p:cNvPr>
          <p:cNvSpPr/>
          <p:nvPr/>
        </p:nvSpPr>
        <p:spPr>
          <a:xfrm>
            <a:off x="6111236" y="2589964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476E1F50-533D-45BA-8134-7E768FA68FA1}"/>
              </a:ext>
            </a:extLst>
          </p:cNvPr>
          <p:cNvSpPr/>
          <p:nvPr/>
        </p:nvSpPr>
        <p:spPr>
          <a:xfrm>
            <a:off x="5923760" y="396027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B3CA411F-5DBF-4D2B-90F6-5DB1D4A38164}"/>
              </a:ext>
            </a:extLst>
          </p:cNvPr>
          <p:cNvCxnSpPr/>
          <p:nvPr/>
        </p:nvCxnSpPr>
        <p:spPr>
          <a:xfrm>
            <a:off x="7453084" y="2589964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105078C1-2EE7-4EA8-85EE-52D9CBE6019D}"/>
              </a:ext>
            </a:extLst>
          </p:cNvPr>
          <p:cNvSpPr/>
          <p:nvPr/>
        </p:nvSpPr>
        <p:spPr>
          <a:xfrm>
            <a:off x="8039103" y="2778647"/>
            <a:ext cx="69762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2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A997BF8F-43AF-41CF-BD60-136C20FEC7D3}"/>
              </a:ext>
            </a:extLst>
          </p:cNvPr>
          <p:cNvSpPr/>
          <p:nvPr/>
        </p:nvSpPr>
        <p:spPr>
          <a:xfrm>
            <a:off x="7637351" y="3272447"/>
            <a:ext cx="108234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4 </a:t>
            </a:r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7AC02423-8C7C-492D-B8A4-81C7C25896B5}"/>
              </a:ext>
            </a:extLst>
          </p:cNvPr>
          <p:cNvCxnSpPr/>
          <p:nvPr/>
        </p:nvCxnSpPr>
        <p:spPr>
          <a:xfrm>
            <a:off x="7932779" y="3980333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A48695C5-EAA4-4C91-A5D3-97BB50EEE7CE}"/>
              </a:ext>
            </a:extLst>
          </p:cNvPr>
          <p:cNvSpPr/>
          <p:nvPr/>
        </p:nvSpPr>
        <p:spPr>
          <a:xfrm>
            <a:off x="8189258" y="395472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EE55BB10-44E0-45BD-9D4F-9408D5BCD26A}"/>
              </a:ext>
            </a:extLst>
          </p:cNvPr>
          <p:cNvSpPr/>
          <p:nvPr/>
        </p:nvSpPr>
        <p:spPr>
          <a:xfrm>
            <a:off x="7932779" y="2582706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E63618BF-37D4-447D-9695-962ACB3D27A4}"/>
              </a:ext>
            </a:extLst>
          </p:cNvPr>
          <p:cNvSpPr/>
          <p:nvPr/>
        </p:nvSpPr>
        <p:spPr>
          <a:xfrm>
            <a:off x="7731235" y="395301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7A178043-6681-45F8-B2E0-383B17A45AD3}"/>
              </a:ext>
            </a:extLst>
          </p:cNvPr>
          <p:cNvCxnSpPr/>
          <p:nvPr/>
        </p:nvCxnSpPr>
        <p:spPr>
          <a:xfrm>
            <a:off x="5624286" y="2646259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73960F98-C2CB-4924-B320-35EBC3E5C51A}"/>
              </a:ext>
            </a:extLst>
          </p:cNvPr>
          <p:cNvSpPr/>
          <p:nvPr/>
        </p:nvSpPr>
        <p:spPr>
          <a:xfrm>
            <a:off x="1848858" y="3250906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9C3699CB-C84E-4E8A-902A-7A42C4096081}"/>
              </a:ext>
            </a:extLst>
          </p:cNvPr>
          <p:cNvSpPr/>
          <p:nvPr/>
        </p:nvSpPr>
        <p:spPr>
          <a:xfrm>
            <a:off x="7496237" y="3279705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F6267BEB-F220-4ED9-B06C-2274B8EBC562}"/>
              </a:ext>
            </a:extLst>
          </p:cNvPr>
          <p:cNvSpPr/>
          <p:nvPr/>
        </p:nvSpPr>
        <p:spPr>
          <a:xfrm>
            <a:off x="5717345" y="3290536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79551012-C8A6-434F-8CCA-75058DE52344}"/>
              </a:ext>
            </a:extLst>
          </p:cNvPr>
          <p:cNvSpPr/>
          <p:nvPr/>
        </p:nvSpPr>
        <p:spPr>
          <a:xfrm>
            <a:off x="3722243" y="3321271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ABDD64FB-EF19-4CC8-A2E6-A72C1A43AD5E}"/>
              </a:ext>
            </a:extLst>
          </p:cNvPr>
          <p:cNvCxnSpPr/>
          <p:nvPr/>
        </p:nvCxnSpPr>
        <p:spPr>
          <a:xfrm>
            <a:off x="9265470" y="2573548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5942E377-DBBA-48C0-951C-8C272B058F79}"/>
              </a:ext>
            </a:extLst>
          </p:cNvPr>
          <p:cNvSpPr/>
          <p:nvPr/>
        </p:nvSpPr>
        <p:spPr>
          <a:xfrm>
            <a:off x="9851490" y="2762231"/>
            <a:ext cx="69762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7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458F9DDF-2071-4CCF-A044-F34898BCF1A8}"/>
              </a:ext>
            </a:extLst>
          </p:cNvPr>
          <p:cNvSpPr/>
          <p:nvPr/>
        </p:nvSpPr>
        <p:spPr>
          <a:xfrm>
            <a:off x="9626401" y="3256031"/>
            <a:ext cx="9541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7 3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9B669C19-4B1E-43B4-9A2A-B6D2BB1294D9}"/>
              </a:ext>
            </a:extLst>
          </p:cNvPr>
          <p:cNvCxnSpPr/>
          <p:nvPr/>
        </p:nvCxnSpPr>
        <p:spPr>
          <a:xfrm>
            <a:off x="9745165" y="3963917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346DEE8C-F872-4026-9E03-1DEBD49822DD}"/>
              </a:ext>
            </a:extLst>
          </p:cNvPr>
          <p:cNvSpPr/>
          <p:nvPr/>
        </p:nvSpPr>
        <p:spPr>
          <a:xfrm>
            <a:off x="10001644" y="3938309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Овал 51">
            <a:extLst>
              <a:ext uri="{FF2B5EF4-FFF2-40B4-BE49-F238E27FC236}">
                <a16:creationId xmlns:a16="http://schemas.microsoft.com/office/drawing/2014/main" id="{1190023F-02FE-4F54-A9E0-6940A23C5697}"/>
              </a:ext>
            </a:extLst>
          </p:cNvPr>
          <p:cNvSpPr/>
          <p:nvPr/>
        </p:nvSpPr>
        <p:spPr>
          <a:xfrm>
            <a:off x="9745165" y="2566290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914713CA-30DC-4CE2-85A7-96F69C302756}"/>
              </a:ext>
            </a:extLst>
          </p:cNvPr>
          <p:cNvSpPr/>
          <p:nvPr/>
        </p:nvSpPr>
        <p:spPr>
          <a:xfrm>
            <a:off x="9656165" y="3936599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A3C6FD44-D448-4C12-B320-FF4D1B68888D}"/>
              </a:ext>
            </a:extLst>
          </p:cNvPr>
          <p:cNvSpPr/>
          <p:nvPr/>
        </p:nvSpPr>
        <p:spPr>
          <a:xfrm>
            <a:off x="9364895" y="3263289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Овал 55">
            <a:extLst>
              <a:ext uri="{FF2B5EF4-FFF2-40B4-BE49-F238E27FC236}">
                <a16:creationId xmlns:a16="http://schemas.microsoft.com/office/drawing/2014/main" id="{90A13485-122F-47E8-AA04-4EB80B884C02}"/>
              </a:ext>
            </a:extLst>
          </p:cNvPr>
          <p:cNvSpPr/>
          <p:nvPr/>
        </p:nvSpPr>
        <p:spPr>
          <a:xfrm>
            <a:off x="2438400" y="2584044"/>
            <a:ext cx="333829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930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30" grpId="0"/>
      <p:bldP spid="31" grpId="0" animBg="1"/>
      <p:bldP spid="32" grpId="0"/>
      <p:bldP spid="36" grpId="0"/>
      <p:bldP spid="37" grpId="0" animBg="1"/>
      <p:bldP spid="38" grpId="0"/>
      <p:bldP spid="43" grpId="0"/>
      <p:bldP spid="44" grpId="0" animBg="1"/>
      <p:bldP spid="45" grpId="0"/>
      <p:bldP spid="51" grpId="0"/>
      <p:bldP spid="52" grpId="0" animBg="1"/>
      <p:bldP spid="53" grpId="0"/>
      <p:bldP spid="5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>
            <a:extLst>
              <a:ext uri="{FF2B5EF4-FFF2-40B4-BE49-F238E27FC236}">
                <a16:creationId xmlns:a16="http://schemas.microsoft.com/office/drawing/2014/main" id="{4E4A4912-BC85-42FE-8154-1CD73B7E82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746C0FB-427B-4FA2-90AA-33994F998141}"/>
              </a:ext>
            </a:extLst>
          </p:cNvPr>
          <p:cNvSpPr/>
          <p:nvPr/>
        </p:nvSpPr>
        <p:spPr>
          <a:xfrm>
            <a:off x="4192533" y="436357"/>
            <a:ext cx="34153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4-topshiriq</a:t>
            </a:r>
            <a:endParaRPr lang="ru-RU" sz="3600" dirty="0">
              <a:solidFill>
                <a:srgbClr val="00B050"/>
              </a:solidFill>
            </a:endParaRP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22A3D874-FA73-4324-AF79-3CD1BEE49AD7}"/>
              </a:ext>
            </a:extLst>
          </p:cNvPr>
          <p:cNvSpPr/>
          <p:nvPr/>
        </p:nvSpPr>
        <p:spPr>
          <a:xfrm>
            <a:off x="815926" y="2869808"/>
            <a:ext cx="989428" cy="1017564"/>
          </a:xfrm>
          <a:prstGeom prst="ellipse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Cyrl-UZ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F74C3485-1CD7-41B0-A53B-B9E3488F51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95" l="109" r="100000">
                        <a14:foregroundMark x1="67174" y1="12533" x2="86630" y2="19843"/>
                        <a14:foregroundMark x1="65326" y1="64883" x2="92935" y2="70104"/>
                        <a14:foregroundMark x1="5217" y1="62141" x2="33043" y2="66319"/>
                        <a14:foregroundMark x1="29674" y1="66710" x2="29783" y2="88773"/>
                        <a14:foregroundMark x1="8152" y1="68146" x2="14783" y2="79243"/>
                        <a14:foregroundMark x1="17826" y1="80157" x2="10978" y2="90078"/>
                        <a14:foregroundMark x1="76087" y1="78982" x2="68043" y2="91645"/>
                        <a14:foregroundMark x1="82391" y1="76110" x2="90109" y2="91123"/>
                        <a14:foregroundMark x1="85435" y1="66057" x2="95326" y2="59661"/>
                        <a14:foregroundMark x1="60217" y1="61097" x2="70761" y2="74674"/>
                        <a14:foregroundMark x1="90435" y1="69582" x2="96413" y2="76371"/>
                        <a14:foregroundMark x1="63152" y1="91253" x2="70978" y2="89817"/>
                        <a14:foregroundMark x1="70109" y1="92559" x2="69891" y2="98303"/>
                        <a14:foregroundMark x1="90109" y1="90731" x2="95217" y2="93081"/>
                        <a14:foregroundMark x1="64783" y1="11227" x2="98152" y2="10836"/>
                        <a14:foregroundMark x1="81848" y1="16057" x2="88696" y2="36945"/>
                        <a14:foregroundMark x1="90978" y1="11227" x2="70652" y2="37337"/>
                        <a14:foregroundMark x1="61739" y1="4047" x2="62391" y2="25587"/>
                        <a14:foregroundMark x1="95870" y1="5483" x2="98587" y2="23368"/>
                        <a14:foregroundMark x1="96196" y1="5352" x2="91630" y2="21149"/>
                        <a14:foregroundMark x1="91957" y1="6919" x2="65978" y2="13316"/>
                        <a14:foregroundMark x1="62391" y1="3264" x2="71630" y2="21802"/>
                        <a14:foregroundMark x1="65543" y1="4047" x2="77065" y2="10052"/>
                        <a14:foregroundMark x1="77065" y1="23629" x2="65326" y2="38381"/>
                        <a14:foregroundMark x1="76739" y1="20757" x2="63261" y2="35509"/>
                        <a14:foregroundMark x1="85870" y1="23629" x2="96196" y2="36554"/>
                        <a14:foregroundMark x1="81087" y1="23368" x2="87826" y2="43864"/>
                        <a14:foregroundMark x1="75109" y1="31854" x2="69130" y2="44256"/>
                        <a14:foregroundMark x1="1957" y1="66449" x2="31848" y2="70627"/>
                        <a14:foregroundMark x1="38152" y1="58486" x2="40870" y2="74935"/>
                        <a14:foregroundMark x1="24022" y1="78198" x2="30652" y2="90470"/>
                        <a14:foregroundMark x1="64457" y1="58094" x2="61522" y2="772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301" t="50949"/>
          <a:stretch/>
        </p:blipFill>
        <p:spPr bwMode="auto">
          <a:xfrm>
            <a:off x="675416" y="2560318"/>
            <a:ext cx="1144009" cy="719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вал 9">
            <a:extLst>
              <a:ext uri="{FF2B5EF4-FFF2-40B4-BE49-F238E27FC236}">
                <a16:creationId xmlns:a16="http://schemas.microsoft.com/office/drawing/2014/main" id="{5EC37A56-E93C-4057-8763-B6A58CE91703}"/>
              </a:ext>
            </a:extLst>
          </p:cNvPr>
          <p:cNvSpPr/>
          <p:nvPr/>
        </p:nvSpPr>
        <p:spPr>
          <a:xfrm>
            <a:off x="1896793" y="2832294"/>
            <a:ext cx="989428" cy="1017564"/>
          </a:xfrm>
          <a:prstGeom prst="ellipse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8D82DA40-3D30-46E9-8CF5-54CDC92E5287}"/>
              </a:ext>
            </a:extLst>
          </p:cNvPr>
          <p:cNvSpPr/>
          <p:nvPr/>
        </p:nvSpPr>
        <p:spPr>
          <a:xfrm>
            <a:off x="2963589" y="2832294"/>
            <a:ext cx="989428" cy="1017564"/>
          </a:xfrm>
          <a:prstGeom prst="ellipse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62B211F0-656E-4A0B-A3F7-89DA77EDCF19}"/>
              </a:ext>
            </a:extLst>
          </p:cNvPr>
          <p:cNvSpPr/>
          <p:nvPr/>
        </p:nvSpPr>
        <p:spPr>
          <a:xfrm>
            <a:off x="4470799" y="2832294"/>
            <a:ext cx="989428" cy="1017564"/>
          </a:xfrm>
          <a:prstGeom prst="ellipse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8190F22A-4ACD-45A8-9DBD-3182B33E7EA6}"/>
              </a:ext>
            </a:extLst>
          </p:cNvPr>
          <p:cNvSpPr/>
          <p:nvPr/>
        </p:nvSpPr>
        <p:spPr>
          <a:xfrm>
            <a:off x="5551666" y="2794780"/>
            <a:ext cx="989428" cy="1017564"/>
          </a:xfrm>
          <a:prstGeom prst="ellipse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50BCC955-5BCB-4016-98CA-0A5D79108F66}"/>
              </a:ext>
            </a:extLst>
          </p:cNvPr>
          <p:cNvSpPr/>
          <p:nvPr/>
        </p:nvSpPr>
        <p:spPr>
          <a:xfrm>
            <a:off x="6618462" y="2794780"/>
            <a:ext cx="989428" cy="1017564"/>
          </a:xfrm>
          <a:prstGeom prst="ellipse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A0F4D3D6-CD7B-4E93-AFDF-4FE0F340A393}"/>
              </a:ext>
            </a:extLst>
          </p:cNvPr>
          <p:cNvSpPr/>
          <p:nvPr/>
        </p:nvSpPr>
        <p:spPr>
          <a:xfrm>
            <a:off x="8297218" y="2794780"/>
            <a:ext cx="989428" cy="1017564"/>
          </a:xfrm>
          <a:prstGeom prst="ellipse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4F168CBA-B203-4BC5-BAFD-54C74CF1DE17}"/>
              </a:ext>
            </a:extLst>
          </p:cNvPr>
          <p:cNvSpPr/>
          <p:nvPr/>
        </p:nvSpPr>
        <p:spPr>
          <a:xfrm>
            <a:off x="9378085" y="2757266"/>
            <a:ext cx="989428" cy="1017564"/>
          </a:xfrm>
          <a:prstGeom prst="ellipse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</a:p>
        </p:txBody>
      </p:sp>
      <p:pic>
        <p:nvPicPr>
          <p:cNvPr id="21" name="Picture 12">
            <a:extLst>
              <a:ext uri="{FF2B5EF4-FFF2-40B4-BE49-F238E27FC236}">
                <a16:creationId xmlns:a16="http://schemas.microsoft.com/office/drawing/2014/main" id="{FF7C6646-8628-42F2-A317-E26587319A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95" l="109" r="100000">
                        <a14:foregroundMark x1="67174" y1="12533" x2="86630" y2="19843"/>
                        <a14:foregroundMark x1="65326" y1="64883" x2="92935" y2="70104"/>
                        <a14:foregroundMark x1="5217" y1="62141" x2="33043" y2="66319"/>
                        <a14:foregroundMark x1="29674" y1="66710" x2="29783" y2="88773"/>
                        <a14:foregroundMark x1="8152" y1="68146" x2="14783" y2="79243"/>
                        <a14:foregroundMark x1="17826" y1="80157" x2="10978" y2="90078"/>
                        <a14:foregroundMark x1="76087" y1="78982" x2="68043" y2="91645"/>
                        <a14:foregroundMark x1="82391" y1="76110" x2="90109" y2="91123"/>
                        <a14:foregroundMark x1="85435" y1="66057" x2="95326" y2="59661"/>
                        <a14:foregroundMark x1="60217" y1="61097" x2="70761" y2="74674"/>
                        <a14:foregroundMark x1="90435" y1="69582" x2="96413" y2="76371"/>
                        <a14:foregroundMark x1="63152" y1="91253" x2="70978" y2="89817"/>
                        <a14:foregroundMark x1="70109" y1="92559" x2="69891" y2="98303"/>
                        <a14:foregroundMark x1="90109" y1="90731" x2="95217" y2="93081"/>
                        <a14:foregroundMark x1="64783" y1="11227" x2="98152" y2="10836"/>
                        <a14:foregroundMark x1="81848" y1="16057" x2="88696" y2="36945"/>
                        <a14:foregroundMark x1="90978" y1="11227" x2="70652" y2="37337"/>
                        <a14:foregroundMark x1="61739" y1="4047" x2="62391" y2="25587"/>
                        <a14:foregroundMark x1="95870" y1="5483" x2="98587" y2="23368"/>
                        <a14:foregroundMark x1="96196" y1="5352" x2="91630" y2="21149"/>
                        <a14:foregroundMark x1="91957" y1="6919" x2="65978" y2="13316"/>
                        <a14:foregroundMark x1="62391" y1="3264" x2="71630" y2="21802"/>
                        <a14:foregroundMark x1="65543" y1="4047" x2="77065" y2="10052"/>
                        <a14:foregroundMark x1="77065" y1="23629" x2="65326" y2="38381"/>
                        <a14:foregroundMark x1="76739" y1="20757" x2="63261" y2="35509"/>
                        <a14:foregroundMark x1="85870" y1="23629" x2="96196" y2="36554"/>
                        <a14:foregroundMark x1="81087" y1="23368" x2="87826" y2="43864"/>
                        <a14:foregroundMark x1="75109" y1="31854" x2="69130" y2="44256"/>
                        <a14:foregroundMark x1="1957" y1="66449" x2="31848" y2="70627"/>
                        <a14:foregroundMark x1="38152" y1="58486" x2="40870" y2="74935"/>
                        <a14:foregroundMark x1="24022" y1="78198" x2="30652" y2="90470"/>
                        <a14:foregroundMark x1="64457" y1="58094" x2="61522" y2="772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5315" b="50677"/>
          <a:stretch/>
        </p:blipFill>
        <p:spPr bwMode="auto">
          <a:xfrm>
            <a:off x="8335902" y="2482042"/>
            <a:ext cx="989428" cy="669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2">
            <a:extLst>
              <a:ext uri="{FF2B5EF4-FFF2-40B4-BE49-F238E27FC236}">
                <a16:creationId xmlns:a16="http://schemas.microsoft.com/office/drawing/2014/main" id="{6E08E308-DB12-4B28-BEE2-AA18687DB5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95" l="109" r="100000">
                        <a14:foregroundMark x1="67174" y1="12533" x2="86630" y2="19843"/>
                        <a14:foregroundMark x1="65326" y1="64883" x2="92935" y2="70104"/>
                        <a14:foregroundMark x1="5217" y1="62141" x2="33043" y2="66319"/>
                        <a14:foregroundMark x1="29674" y1="66710" x2="29783" y2="88773"/>
                        <a14:foregroundMark x1="8152" y1="68146" x2="14783" y2="79243"/>
                        <a14:foregroundMark x1="17826" y1="80157" x2="10978" y2="90078"/>
                        <a14:foregroundMark x1="76087" y1="78982" x2="68043" y2="91645"/>
                        <a14:foregroundMark x1="82391" y1="76110" x2="90109" y2="91123"/>
                        <a14:foregroundMark x1="85435" y1="66057" x2="95326" y2="59661"/>
                        <a14:foregroundMark x1="60217" y1="61097" x2="70761" y2="74674"/>
                        <a14:foregroundMark x1="90435" y1="69582" x2="96413" y2="76371"/>
                        <a14:foregroundMark x1="63152" y1="91253" x2="70978" y2="89817"/>
                        <a14:foregroundMark x1="70109" y1="92559" x2="69891" y2="98303"/>
                        <a14:foregroundMark x1="90109" y1="90731" x2="95217" y2="93081"/>
                        <a14:foregroundMark x1="64783" y1="11227" x2="98152" y2="10836"/>
                        <a14:foregroundMark x1="81848" y1="16057" x2="88696" y2="36945"/>
                        <a14:foregroundMark x1="90978" y1="11227" x2="70652" y2="37337"/>
                        <a14:foregroundMark x1="61739" y1="4047" x2="62391" y2="25587"/>
                        <a14:foregroundMark x1="95870" y1="5483" x2="98587" y2="23368"/>
                        <a14:foregroundMark x1="96196" y1="5352" x2="91630" y2="21149"/>
                        <a14:foregroundMark x1="91957" y1="6919" x2="65978" y2="13316"/>
                        <a14:foregroundMark x1="62391" y1="3264" x2="71630" y2="21802"/>
                        <a14:foregroundMark x1="65543" y1="4047" x2="77065" y2="10052"/>
                        <a14:foregroundMark x1="77065" y1="23629" x2="65326" y2="38381"/>
                        <a14:foregroundMark x1="76739" y1="20757" x2="63261" y2="35509"/>
                        <a14:foregroundMark x1="85870" y1="23629" x2="96196" y2="36554"/>
                        <a14:foregroundMark x1="81087" y1="23368" x2="87826" y2="43864"/>
                        <a14:foregroundMark x1="75109" y1="31854" x2="69130" y2="44256"/>
                        <a14:foregroundMark x1="1957" y1="66449" x2="31848" y2="70627"/>
                        <a14:foregroundMark x1="38152" y1="58486" x2="40870" y2="74935"/>
                        <a14:foregroundMark x1="24022" y1="78198" x2="30652" y2="90470"/>
                        <a14:foregroundMark x1="64457" y1="58094" x2="61522" y2="772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0678" r="52921"/>
          <a:stretch/>
        </p:blipFill>
        <p:spPr bwMode="auto">
          <a:xfrm>
            <a:off x="4509482" y="2397501"/>
            <a:ext cx="989429" cy="719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2">
            <a:extLst>
              <a:ext uri="{FF2B5EF4-FFF2-40B4-BE49-F238E27FC236}">
                <a16:creationId xmlns:a16="http://schemas.microsoft.com/office/drawing/2014/main" id="{CED95113-F946-4C3A-8A01-EC7D042B4A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95" l="109" r="100000">
                        <a14:foregroundMark x1="67174" y1="12533" x2="86630" y2="19843"/>
                        <a14:foregroundMark x1="65326" y1="64883" x2="92935" y2="70104"/>
                        <a14:foregroundMark x1="5217" y1="62141" x2="33043" y2="66319"/>
                        <a14:foregroundMark x1="29674" y1="66710" x2="29783" y2="88773"/>
                        <a14:foregroundMark x1="8152" y1="68146" x2="14783" y2="79243"/>
                        <a14:foregroundMark x1="17826" y1="80157" x2="10978" y2="90078"/>
                        <a14:foregroundMark x1="76087" y1="78982" x2="68043" y2="91645"/>
                        <a14:foregroundMark x1="82391" y1="76110" x2="90109" y2="91123"/>
                        <a14:foregroundMark x1="85435" y1="66057" x2="95326" y2="59661"/>
                        <a14:foregroundMark x1="60217" y1="61097" x2="70761" y2="74674"/>
                        <a14:foregroundMark x1="90435" y1="69582" x2="96413" y2="76371"/>
                        <a14:foregroundMark x1="63152" y1="91253" x2="70978" y2="89817"/>
                        <a14:foregroundMark x1="70109" y1="92559" x2="69891" y2="98303"/>
                        <a14:foregroundMark x1="90109" y1="90731" x2="95217" y2="93081"/>
                        <a14:foregroundMark x1="64783" y1="11227" x2="98152" y2="10836"/>
                        <a14:foregroundMark x1="81848" y1="16057" x2="88696" y2="36945"/>
                        <a14:foregroundMark x1="90978" y1="11227" x2="70652" y2="37337"/>
                        <a14:foregroundMark x1="61739" y1="4047" x2="62391" y2="25587"/>
                        <a14:foregroundMark x1="95870" y1="5483" x2="98587" y2="23368"/>
                        <a14:foregroundMark x1="96196" y1="5352" x2="91630" y2="21149"/>
                        <a14:foregroundMark x1="91957" y1="6919" x2="65978" y2="13316"/>
                        <a14:foregroundMark x1="62391" y1="3264" x2="71630" y2="21802"/>
                        <a14:foregroundMark x1="65543" y1="4047" x2="77065" y2="10052"/>
                        <a14:foregroundMark x1="77065" y1="23629" x2="65326" y2="38381"/>
                        <a14:foregroundMark x1="76739" y1="20757" x2="63261" y2="35509"/>
                        <a14:foregroundMark x1="85870" y1="23629" x2="96196" y2="36554"/>
                        <a14:foregroundMark x1="81087" y1="23368" x2="87826" y2="43864"/>
                        <a14:foregroundMark x1="75109" y1="31854" x2="69130" y2="44256"/>
                        <a14:foregroundMark x1="1957" y1="66449" x2="31848" y2="70627"/>
                        <a14:foregroundMark x1="38152" y1="58486" x2="40870" y2="74935"/>
                        <a14:foregroundMark x1="24022" y1="78198" x2="30652" y2="90470"/>
                        <a14:foregroundMark x1="64457" y1="58094" x2="61522" y2="772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301" t="50949"/>
          <a:stretch/>
        </p:blipFill>
        <p:spPr bwMode="auto">
          <a:xfrm>
            <a:off x="1780896" y="2510043"/>
            <a:ext cx="1144009" cy="719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2">
            <a:extLst>
              <a:ext uri="{FF2B5EF4-FFF2-40B4-BE49-F238E27FC236}">
                <a16:creationId xmlns:a16="http://schemas.microsoft.com/office/drawing/2014/main" id="{6B51D248-0C53-4AAB-BD26-B334353CB0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95" l="109" r="100000">
                        <a14:foregroundMark x1="67174" y1="12533" x2="86630" y2="19843"/>
                        <a14:foregroundMark x1="65326" y1="64883" x2="92935" y2="70104"/>
                        <a14:foregroundMark x1="5217" y1="62141" x2="33043" y2="66319"/>
                        <a14:foregroundMark x1="29674" y1="66710" x2="29783" y2="88773"/>
                        <a14:foregroundMark x1="8152" y1="68146" x2="14783" y2="79243"/>
                        <a14:foregroundMark x1="17826" y1="80157" x2="10978" y2="90078"/>
                        <a14:foregroundMark x1="76087" y1="78982" x2="68043" y2="91645"/>
                        <a14:foregroundMark x1="82391" y1="76110" x2="90109" y2="91123"/>
                        <a14:foregroundMark x1="85435" y1="66057" x2="95326" y2="59661"/>
                        <a14:foregroundMark x1="60217" y1="61097" x2="70761" y2="74674"/>
                        <a14:foregroundMark x1="90435" y1="69582" x2="96413" y2="76371"/>
                        <a14:foregroundMark x1="63152" y1="91253" x2="70978" y2="89817"/>
                        <a14:foregroundMark x1="70109" y1="92559" x2="69891" y2="98303"/>
                        <a14:foregroundMark x1="90109" y1="90731" x2="95217" y2="93081"/>
                        <a14:foregroundMark x1="64783" y1="11227" x2="98152" y2="10836"/>
                        <a14:foregroundMark x1="81848" y1="16057" x2="88696" y2="36945"/>
                        <a14:foregroundMark x1="90978" y1="11227" x2="70652" y2="37337"/>
                        <a14:foregroundMark x1="61739" y1="4047" x2="62391" y2="25587"/>
                        <a14:foregroundMark x1="95870" y1="5483" x2="98587" y2="23368"/>
                        <a14:foregroundMark x1="96196" y1="5352" x2="91630" y2="21149"/>
                        <a14:foregroundMark x1="91957" y1="6919" x2="65978" y2="13316"/>
                        <a14:foregroundMark x1="62391" y1="3264" x2="71630" y2="21802"/>
                        <a14:foregroundMark x1="65543" y1="4047" x2="77065" y2="10052"/>
                        <a14:foregroundMark x1="77065" y1="23629" x2="65326" y2="38381"/>
                        <a14:foregroundMark x1="76739" y1="20757" x2="63261" y2="35509"/>
                        <a14:foregroundMark x1="85870" y1="23629" x2="96196" y2="36554"/>
                        <a14:foregroundMark x1="81087" y1="23368" x2="87826" y2="43864"/>
                        <a14:foregroundMark x1="75109" y1="31854" x2="69130" y2="44256"/>
                        <a14:foregroundMark x1="1957" y1="66449" x2="31848" y2="70627"/>
                        <a14:foregroundMark x1="38152" y1="58486" x2="40870" y2="74935"/>
                        <a14:foregroundMark x1="24022" y1="78198" x2="30652" y2="90470"/>
                        <a14:foregroundMark x1="64457" y1="58094" x2="61522" y2="772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301" t="50949"/>
          <a:stretch/>
        </p:blipFill>
        <p:spPr bwMode="auto">
          <a:xfrm>
            <a:off x="2893334" y="2500665"/>
            <a:ext cx="1144009" cy="719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2">
            <a:extLst>
              <a:ext uri="{FF2B5EF4-FFF2-40B4-BE49-F238E27FC236}">
                <a16:creationId xmlns:a16="http://schemas.microsoft.com/office/drawing/2014/main" id="{7C757D0B-FC83-46AA-A2BF-292601AB13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95" l="109" r="100000">
                        <a14:foregroundMark x1="67174" y1="12533" x2="86630" y2="19843"/>
                        <a14:foregroundMark x1="65326" y1="64883" x2="92935" y2="70104"/>
                        <a14:foregroundMark x1="5217" y1="62141" x2="33043" y2="66319"/>
                        <a14:foregroundMark x1="29674" y1="66710" x2="29783" y2="88773"/>
                        <a14:foregroundMark x1="8152" y1="68146" x2="14783" y2="79243"/>
                        <a14:foregroundMark x1="17826" y1="80157" x2="10978" y2="90078"/>
                        <a14:foregroundMark x1="76087" y1="78982" x2="68043" y2="91645"/>
                        <a14:foregroundMark x1="82391" y1="76110" x2="90109" y2="91123"/>
                        <a14:foregroundMark x1="85435" y1="66057" x2="95326" y2="59661"/>
                        <a14:foregroundMark x1="60217" y1="61097" x2="70761" y2="74674"/>
                        <a14:foregroundMark x1="90435" y1="69582" x2="96413" y2="76371"/>
                        <a14:foregroundMark x1="63152" y1="91253" x2="70978" y2="89817"/>
                        <a14:foregroundMark x1="70109" y1="92559" x2="69891" y2="98303"/>
                        <a14:foregroundMark x1="90109" y1="90731" x2="95217" y2="93081"/>
                        <a14:foregroundMark x1="64783" y1="11227" x2="98152" y2="10836"/>
                        <a14:foregroundMark x1="81848" y1="16057" x2="88696" y2="36945"/>
                        <a14:foregroundMark x1="90978" y1="11227" x2="70652" y2="37337"/>
                        <a14:foregroundMark x1="61739" y1="4047" x2="62391" y2="25587"/>
                        <a14:foregroundMark x1="95870" y1="5483" x2="98587" y2="23368"/>
                        <a14:foregroundMark x1="96196" y1="5352" x2="91630" y2="21149"/>
                        <a14:foregroundMark x1="91957" y1="6919" x2="65978" y2="13316"/>
                        <a14:foregroundMark x1="62391" y1="3264" x2="71630" y2="21802"/>
                        <a14:foregroundMark x1="65543" y1="4047" x2="77065" y2="10052"/>
                        <a14:foregroundMark x1="77065" y1="23629" x2="65326" y2="38381"/>
                        <a14:foregroundMark x1="76739" y1="20757" x2="63261" y2="35509"/>
                        <a14:foregroundMark x1="85870" y1="23629" x2="96196" y2="36554"/>
                        <a14:foregroundMark x1="81087" y1="23368" x2="87826" y2="43864"/>
                        <a14:foregroundMark x1="75109" y1="31854" x2="69130" y2="44256"/>
                        <a14:foregroundMark x1="1957" y1="66449" x2="31848" y2="70627"/>
                        <a14:foregroundMark x1="38152" y1="58486" x2="40870" y2="74935"/>
                        <a14:foregroundMark x1="24022" y1="78198" x2="30652" y2="90470"/>
                        <a14:foregroundMark x1="64457" y1="58094" x2="61522" y2="772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0678" r="52921"/>
          <a:stretch/>
        </p:blipFill>
        <p:spPr bwMode="auto">
          <a:xfrm>
            <a:off x="6702864" y="2363369"/>
            <a:ext cx="989429" cy="719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2">
            <a:extLst>
              <a:ext uri="{FF2B5EF4-FFF2-40B4-BE49-F238E27FC236}">
                <a16:creationId xmlns:a16="http://schemas.microsoft.com/office/drawing/2014/main" id="{B84C8AB6-9F8A-4DA2-8083-777D780CA3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95" l="109" r="100000">
                        <a14:foregroundMark x1="67174" y1="12533" x2="86630" y2="19843"/>
                        <a14:foregroundMark x1="65326" y1="64883" x2="92935" y2="70104"/>
                        <a14:foregroundMark x1="5217" y1="62141" x2="33043" y2="66319"/>
                        <a14:foregroundMark x1="29674" y1="66710" x2="29783" y2="88773"/>
                        <a14:foregroundMark x1="8152" y1="68146" x2="14783" y2="79243"/>
                        <a14:foregroundMark x1="17826" y1="80157" x2="10978" y2="90078"/>
                        <a14:foregroundMark x1="76087" y1="78982" x2="68043" y2="91645"/>
                        <a14:foregroundMark x1="82391" y1="76110" x2="90109" y2="91123"/>
                        <a14:foregroundMark x1="85435" y1="66057" x2="95326" y2="59661"/>
                        <a14:foregroundMark x1="60217" y1="61097" x2="70761" y2="74674"/>
                        <a14:foregroundMark x1="90435" y1="69582" x2="96413" y2="76371"/>
                        <a14:foregroundMark x1="63152" y1="91253" x2="70978" y2="89817"/>
                        <a14:foregroundMark x1="70109" y1="92559" x2="69891" y2="98303"/>
                        <a14:foregroundMark x1="90109" y1="90731" x2="95217" y2="93081"/>
                        <a14:foregroundMark x1="64783" y1="11227" x2="98152" y2="10836"/>
                        <a14:foregroundMark x1="81848" y1="16057" x2="88696" y2="36945"/>
                        <a14:foregroundMark x1="90978" y1="11227" x2="70652" y2="37337"/>
                        <a14:foregroundMark x1="61739" y1="4047" x2="62391" y2="25587"/>
                        <a14:foregroundMark x1="95870" y1="5483" x2="98587" y2="23368"/>
                        <a14:foregroundMark x1="96196" y1="5352" x2="91630" y2="21149"/>
                        <a14:foregroundMark x1="91957" y1="6919" x2="65978" y2="13316"/>
                        <a14:foregroundMark x1="62391" y1="3264" x2="71630" y2="21802"/>
                        <a14:foregroundMark x1="65543" y1="4047" x2="77065" y2="10052"/>
                        <a14:foregroundMark x1="77065" y1="23629" x2="65326" y2="38381"/>
                        <a14:foregroundMark x1="76739" y1="20757" x2="63261" y2="35509"/>
                        <a14:foregroundMark x1="85870" y1="23629" x2="96196" y2="36554"/>
                        <a14:foregroundMark x1="81087" y1="23368" x2="87826" y2="43864"/>
                        <a14:foregroundMark x1="75109" y1="31854" x2="69130" y2="44256"/>
                        <a14:foregroundMark x1="1957" y1="66449" x2="31848" y2="70627"/>
                        <a14:foregroundMark x1="38152" y1="58486" x2="40870" y2="74935"/>
                        <a14:foregroundMark x1="24022" y1="78198" x2="30652" y2="90470"/>
                        <a14:foregroundMark x1="64457" y1="58094" x2="61522" y2="772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0678" r="52921"/>
          <a:stretch/>
        </p:blipFill>
        <p:spPr bwMode="auto">
          <a:xfrm>
            <a:off x="5617319" y="2456905"/>
            <a:ext cx="989429" cy="719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2">
            <a:extLst>
              <a:ext uri="{FF2B5EF4-FFF2-40B4-BE49-F238E27FC236}">
                <a16:creationId xmlns:a16="http://schemas.microsoft.com/office/drawing/2014/main" id="{BF771F70-BC2B-4432-8D43-72A59A7C12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95" l="109" r="100000">
                        <a14:foregroundMark x1="67174" y1="12533" x2="86630" y2="19843"/>
                        <a14:foregroundMark x1="65326" y1="64883" x2="92935" y2="70104"/>
                        <a14:foregroundMark x1="5217" y1="62141" x2="33043" y2="66319"/>
                        <a14:foregroundMark x1="29674" y1="66710" x2="29783" y2="88773"/>
                        <a14:foregroundMark x1="8152" y1="68146" x2="14783" y2="79243"/>
                        <a14:foregroundMark x1="17826" y1="80157" x2="10978" y2="90078"/>
                        <a14:foregroundMark x1="76087" y1="78982" x2="68043" y2="91645"/>
                        <a14:foregroundMark x1="82391" y1="76110" x2="90109" y2="91123"/>
                        <a14:foregroundMark x1="85435" y1="66057" x2="95326" y2="59661"/>
                        <a14:foregroundMark x1="60217" y1="61097" x2="70761" y2="74674"/>
                        <a14:foregroundMark x1="90435" y1="69582" x2="96413" y2="76371"/>
                        <a14:foregroundMark x1="63152" y1="91253" x2="70978" y2="89817"/>
                        <a14:foregroundMark x1="70109" y1="92559" x2="69891" y2="98303"/>
                        <a14:foregroundMark x1="90109" y1="90731" x2="95217" y2="93081"/>
                        <a14:foregroundMark x1="64783" y1="11227" x2="98152" y2="10836"/>
                        <a14:foregroundMark x1="81848" y1="16057" x2="88696" y2="36945"/>
                        <a14:foregroundMark x1="90978" y1="11227" x2="70652" y2="37337"/>
                        <a14:foregroundMark x1="61739" y1="4047" x2="62391" y2="25587"/>
                        <a14:foregroundMark x1="95870" y1="5483" x2="98587" y2="23368"/>
                        <a14:foregroundMark x1="96196" y1="5352" x2="91630" y2="21149"/>
                        <a14:foregroundMark x1="91957" y1="6919" x2="65978" y2="13316"/>
                        <a14:foregroundMark x1="62391" y1="3264" x2="71630" y2="21802"/>
                        <a14:foregroundMark x1="65543" y1="4047" x2="77065" y2="10052"/>
                        <a14:foregroundMark x1="77065" y1="23629" x2="65326" y2="38381"/>
                        <a14:foregroundMark x1="76739" y1="20757" x2="63261" y2="35509"/>
                        <a14:foregroundMark x1="85870" y1="23629" x2="96196" y2="36554"/>
                        <a14:foregroundMark x1="81087" y1="23368" x2="87826" y2="43864"/>
                        <a14:foregroundMark x1="75109" y1="31854" x2="69130" y2="44256"/>
                        <a14:foregroundMark x1="1957" y1="66449" x2="31848" y2="70627"/>
                        <a14:foregroundMark x1="38152" y1="58486" x2="40870" y2="74935"/>
                        <a14:foregroundMark x1="24022" y1="78198" x2="30652" y2="90470"/>
                        <a14:foregroundMark x1="64457" y1="58094" x2="61522" y2="772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5315" b="50677"/>
          <a:stretch/>
        </p:blipFill>
        <p:spPr bwMode="auto">
          <a:xfrm>
            <a:off x="9434208" y="2482042"/>
            <a:ext cx="989428" cy="669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Овал 28">
            <a:extLst>
              <a:ext uri="{FF2B5EF4-FFF2-40B4-BE49-F238E27FC236}">
                <a16:creationId xmlns:a16="http://schemas.microsoft.com/office/drawing/2014/main" id="{EC0332D9-3DE8-4D16-82FF-76811DCC33A0}"/>
              </a:ext>
            </a:extLst>
          </p:cNvPr>
          <p:cNvSpPr/>
          <p:nvPr/>
        </p:nvSpPr>
        <p:spPr>
          <a:xfrm>
            <a:off x="10456814" y="2794780"/>
            <a:ext cx="989428" cy="1017564"/>
          </a:xfrm>
          <a:prstGeom prst="ellipse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</a:p>
        </p:txBody>
      </p:sp>
      <p:pic>
        <p:nvPicPr>
          <p:cNvPr id="30" name="Picture 12">
            <a:extLst>
              <a:ext uri="{FF2B5EF4-FFF2-40B4-BE49-F238E27FC236}">
                <a16:creationId xmlns:a16="http://schemas.microsoft.com/office/drawing/2014/main" id="{08E17D91-E3E3-427E-8D3C-8D5440DBB8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95" l="109" r="100000">
                        <a14:foregroundMark x1="67174" y1="12533" x2="86630" y2="19843"/>
                        <a14:foregroundMark x1="65326" y1="64883" x2="92935" y2="70104"/>
                        <a14:foregroundMark x1="5217" y1="62141" x2="33043" y2="66319"/>
                        <a14:foregroundMark x1="29674" y1="66710" x2="29783" y2="88773"/>
                        <a14:foregroundMark x1="8152" y1="68146" x2="14783" y2="79243"/>
                        <a14:foregroundMark x1="17826" y1="80157" x2="10978" y2="90078"/>
                        <a14:foregroundMark x1="76087" y1="78982" x2="68043" y2="91645"/>
                        <a14:foregroundMark x1="82391" y1="76110" x2="90109" y2="91123"/>
                        <a14:foregroundMark x1="85435" y1="66057" x2="95326" y2="59661"/>
                        <a14:foregroundMark x1="60217" y1="61097" x2="70761" y2="74674"/>
                        <a14:foregroundMark x1="90435" y1="69582" x2="96413" y2="76371"/>
                        <a14:foregroundMark x1="63152" y1="91253" x2="70978" y2="89817"/>
                        <a14:foregroundMark x1="70109" y1="92559" x2="69891" y2="98303"/>
                        <a14:foregroundMark x1="90109" y1="90731" x2="95217" y2="93081"/>
                        <a14:foregroundMark x1="64783" y1="11227" x2="98152" y2="10836"/>
                        <a14:foregroundMark x1="81848" y1="16057" x2="88696" y2="36945"/>
                        <a14:foregroundMark x1="90978" y1="11227" x2="70652" y2="37337"/>
                        <a14:foregroundMark x1="61739" y1="4047" x2="62391" y2="25587"/>
                        <a14:foregroundMark x1="95870" y1="5483" x2="98587" y2="23368"/>
                        <a14:foregroundMark x1="96196" y1="5352" x2="91630" y2="21149"/>
                        <a14:foregroundMark x1="91957" y1="6919" x2="65978" y2="13316"/>
                        <a14:foregroundMark x1="62391" y1="3264" x2="71630" y2="21802"/>
                        <a14:foregroundMark x1="65543" y1="4047" x2="77065" y2="10052"/>
                        <a14:foregroundMark x1="77065" y1="23629" x2="65326" y2="38381"/>
                        <a14:foregroundMark x1="76739" y1="20757" x2="63261" y2="35509"/>
                        <a14:foregroundMark x1="85870" y1="23629" x2="96196" y2="36554"/>
                        <a14:foregroundMark x1="81087" y1="23368" x2="87826" y2="43864"/>
                        <a14:foregroundMark x1="75109" y1="31854" x2="69130" y2="44256"/>
                        <a14:foregroundMark x1="1957" y1="66449" x2="31848" y2="70627"/>
                        <a14:foregroundMark x1="38152" y1="58486" x2="40870" y2="74935"/>
                        <a14:foregroundMark x1="24022" y1="78198" x2="30652" y2="90470"/>
                        <a14:foregroundMark x1="64457" y1="58094" x2="61522" y2="772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5315" b="50677"/>
          <a:stretch/>
        </p:blipFill>
        <p:spPr bwMode="auto">
          <a:xfrm>
            <a:off x="10510741" y="2515769"/>
            <a:ext cx="989428" cy="669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F7CE2D4C-1013-44DC-A064-698A198DE165}"/>
              </a:ext>
            </a:extLst>
          </p:cNvPr>
          <p:cNvSpPr txBox="1"/>
          <p:nvPr/>
        </p:nvSpPr>
        <p:spPr>
          <a:xfrm>
            <a:off x="587500" y="927809"/>
            <a:ext cx="106254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Namunaga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asosan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keyingi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sonlarni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yozamiz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F5F9AC85-FB2F-4BF0-9560-46A79D392BD7}"/>
              </a:ext>
            </a:extLst>
          </p:cNvPr>
          <p:cNvSpPr/>
          <p:nvPr/>
        </p:nvSpPr>
        <p:spPr>
          <a:xfrm>
            <a:off x="6069450" y="4912627"/>
            <a:ext cx="989428" cy="1017564"/>
          </a:xfrm>
          <a:prstGeom prst="ellipse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</a:p>
        </p:txBody>
      </p:sp>
      <p:pic>
        <p:nvPicPr>
          <p:cNvPr id="33" name="Picture 12">
            <a:extLst>
              <a:ext uri="{FF2B5EF4-FFF2-40B4-BE49-F238E27FC236}">
                <a16:creationId xmlns:a16="http://schemas.microsoft.com/office/drawing/2014/main" id="{BE903B59-0FA2-451A-9845-D7EDEE8F4D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95" l="109" r="100000">
                        <a14:foregroundMark x1="67174" y1="12533" x2="86630" y2="19843"/>
                        <a14:foregroundMark x1="65326" y1="64883" x2="92935" y2="70104"/>
                        <a14:foregroundMark x1="5217" y1="62141" x2="33043" y2="66319"/>
                        <a14:foregroundMark x1="29674" y1="66710" x2="29783" y2="88773"/>
                        <a14:foregroundMark x1="8152" y1="68146" x2="14783" y2="79243"/>
                        <a14:foregroundMark x1="17826" y1="80157" x2="10978" y2="90078"/>
                        <a14:foregroundMark x1="76087" y1="78982" x2="68043" y2="91645"/>
                        <a14:foregroundMark x1="82391" y1="76110" x2="90109" y2="91123"/>
                        <a14:foregroundMark x1="85435" y1="66057" x2="95326" y2="59661"/>
                        <a14:foregroundMark x1="60217" y1="61097" x2="70761" y2="74674"/>
                        <a14:foregroundMark x1="90435" y1="69582" x2="96413" y2="76371"/>
                        <a14:foregroundMark x1="63152" y1="91253" x2="70978" y2="89817"/>
                        <a14:foregroundMark x1="70109" y1="92559" x2="69891" y2="98303"/>
                        <a14:foregroundMark x1="90109" y1="90731" x2="95217" y2="93081"/>
                        <a14:foregroundMark x1="64783" y1="11227" x2="98152" y2="10836"/>
                        <a14:foregroundMark x1="81848" y1="16057" x2="88696" y2="36945"/>
                        <a14:foregroundMark x1="90978" y1="11227" x2="70652" y2="37337"/>
                        <a14:foregroundMark x1="61739" y1="4047" x2="62391" y2="25587"/>
                        <a14:foregroundMark x1="95870" y1="5483" x2="98587" y2="23368"/>
                        <a14:foregroundMark x1="96196" y1="5352" x2="91630" y2="21149"/>
                        <a14:foregroundMark x1="91957" y1="6919" x2="65978" y2="13316"/>
                        <a14:foregroundMark x1="62391" y1="3264" x2="71630" y2="21802"/>
                        <a14:foregroundMark x1="65543" y1="4047" x2="77065" y2="10052"/>
                        <a14:foregroundMark x1="77065" y1="23629" x2="65326" y2="38381"/>
                        <a14:foregroundMark x1="76739" y1="20757" x2="63261" y2="35509"/>
                        <a14:foregroundMark x1="85870" y1="23629" x2="96196" y2="36554"/>
                        <a14:foregroundMark x1="81087" y1="23368" x2="87826" y2="43864"/>
                        <a14:foregroundMark x1="75109" y1="31854" x2="69130" y2="44256"/>
                        <a14:foregroundMark x1="1957" y1="66449" x2="31848" y2="70627"/>
                        <a14:foregroundMark x1="38152" y1="58486" x2="40870" y2="74935"/>
                        <a14:foregroundMark x1="24022" y1="78198" x2="30652" y2="90470"/>
                        <a14:foregroundMark x1="64457" y1="58094" x2="61522" y2="772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5315" b="50677"/>
          <a:stretch/>
        </p:blipFill>
        <p:spPr bwMode="auto">
          <a:xfrm>
            <a:off x="6123748" y="4578000"/>
            <a:ext cx="989428" cy="669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Овал 33">
            <a:extLst>
              <a:ext uri="{FF2B5EF4-FFF2-40B4-BE49-F238E27FC236}">
                <a16:creationId xmlns:a16="http://schemas.microsoft.com/office/drawing/2014/main" id="{19E75678-EA45-4BA7-8145-BFBB05B567E9}"/>
              </a:ext>
            </a:extLst>
          </p:cNvPr>
          <p:cNvSpPr/>
          <p:nvPr/>
        </p:nvSpPr>
        <p:spPr>
          <a:xfrm>
            <a:off x="7355328" y="4912627"/>
            <a:ext cx="989428" cy="1017564"/>
          </a:xfrm>
          <a:prstGeom prst="ellipse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</a:p>
        </p:txBody>
      </p:sp>
      <p:pic>
        <p:nvPicPr>
          <p:cNvPr id="36" name="Picture 12">
            <a:extLst>
              <a:ext uri="{FF2B5EF4-FFF2-40B4-BE49-F238E27FC236}">
                <a16:creationId xmlns:a16="http://schemas.microsoft.com/office/drawing/2014/main" id="{BE66863B-F31A-426E-BC8D-038CFF367D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95" l="109" r="100000">
                        <a14:foregroundMark x1="67174" y1="12533" x2="86630" y2="19843"/>
                        <a14:foregroundMark x1="65326" y1="64883" x2="92935" y2="70104"/>
                        <a14:foregroundMark x1="5217" y1="62141" x2="33043" y2="66319"/>
                        <a14:foregroundMark x1="29674" y1="66710" x2="29783" y2="88773"/>
                        <a14:foregroundMark x1="8152" y1="68146" x2="14783" y2="79243"/>
                        <a14:foregroundMark x1="17826" y1="80157" x2="10978" y2="90078"/>
                        <a14:foregroundMark x1="76087" y1="78982" x2="68043" y2="91645"/>
                        <a14:foregroundMark x1="82391" y1="76110" x2="90109" y2="91123"/>
                        <a14:foregroundMark x1="85435" y1="66057" x2="95326" y2="59661"/>
                        <a14:foregroundMark x1="60217" y1="61097" x2="70761" y2="74674"/>
                        <a14:foregroundMark x1="90435" y1="69582" x2="96413" y2="76371"/>
                        <a14:foregroundMark x1="63152" y1="91253" x2="70978" y2="89817"/>
                        <a14:foregroundMark x1="70109" y1="92559" x2="69891" y2="98303"/>
                        <a14:foregroundMark x1="90109" y1="90731" x2="95217" y2="93081"/>
                        <a14:foregroundMark x1="64783" y1="11227" x2="98152" y2="10836"/>
                        <a14:foregroundMark x1="81848" y1="16057" x2="88696" y2="36945"/>
                        <a14:foregroundMark x1="90978" y1="11227" x2="70652" y2="37337"/>
                        <a14:foregroundMark x1="61739" y1="4047" x2="62391" y2="25587"/>
                        <a14:foregroundMark x1="95870" y1="5483" x2="98587" y2="23368"/>
                        <a14:foregroundMark x1="96196" y1="5352" x2="91630" y2="21149"/>
                        <a14:foregroundMark x1="91957" y1="6919" x2="65978" y2="13316"/>
                        <a14:foregroundMark x1="62391" y1="3264" x2="71630" y2="21802"/>
                        <a14:foregroundMark x1="65543" y1="4047" x2="77065" y2="10052"/>
                        <a14:foregroundMark x1="77065" y1="23629" x2="65326" y2="38381"/>
                        <a14:foregroundMark x1="76739" y1="20757" x2="63261" y2="35509"/>
                        <a14:foregroundMark x1="85870" y1="23629" x2="96196" y2="36554"/>
                        <a14:foregroundMark x1="81087" y1="23368" x2="87826" y2="43864"/>
                        <a14:foregroundMark x1="75109" y1="31854" x2="69130" y2="44256"/>
                        <a14:foregroundMark x1="1957" y1="66449" x2="31848" y2="70627"/>
                        <a14:foregroundMark x1="38152" y1="58486" x2="40870" y2="74935"/>
                        <a14:foregroundMark x1="24022" y1="78198" x2="30652" y2="90470"/>
                        <a14:foregroundMark x1="64457" y1="58094" x2="61522" y2="772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5315" b="50677"/>
          <a:stretch/>
        </p:blipFill>
        <p:spPr bwMode="auto">
          <a:xfrm>
            <a:off x="7415890" y="4563930"/>
            <a:ext cx="989428" cy="669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Овал 36">
            <a:extLst>
              <a:ext uri="{FF2B5EF4-FFF2-40B4-BE49-F238E27FC236}">
                <a16:creationId xmlns:a16="http://schemas.microsoft.com/office/drawing/2014/main" id="{DF340D63-FE42-4077-8A6C-EFEEB77AB170}"/>
              </a:ext>
            </a:extLst>
          </p:cNvPr>
          <p:cNvSpPr/>
          <p:nvPr/>
        </p:nvSpPr>
        <p:spPr>
          <a:xfrm>
            <a:off x="8636255" y="4898557"/>
            <a:ext cx="989428" cy="1017564"/>
          </a:xfrm>
          <a:prstGeom prst="ellipse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</a:p>
        </p:txBody>
      </p:sp>
      <p:pic>
        <p:nvPicPr>
          <p:cNvPr id="38" name="Picture 12">
            <a:extLst>
              <a:ext uri="{FF2B5EF4-FFF2-40B4-BE49-F238E27FC236}">
                <a16:creationId xmlns:a16="http://schemas.microsoft.com/office/drawing/2014/main" id="{BECB0FC0-0CEE-4821-B2C2-2D073B73A5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95" l="109" r="100000">
                        <a14:foregroundMark x1="67174" y1="12533" x2="86630" y2="19843"/>
                        <a14:foregroundMark x1="65326" y1="64883" x2="92935" y2="70104"/>
                        <a14:foregroundMark x1="5217" y1="62141" x2="33043" y2="66319"/>
                        <a14:foregroundMark x1="29674" y1="66710" x2="29783" y2="88773"/>
                        <a14:foregroundMark x1="8152" y1="68146" x2="14783" y2="79243"/>
                        <a14:foregroundMark x1="17826" y1="80157" x2="10978" y2="90078"/>
                        <a14:foregroundMark x1="76087" y1="78982" x2="68043" y2="91645"/>
                        <a14:foregroundMark x1="82391" y1="76110" x2="90109" y2="91123"/>
                        <a14:foregroundMark x1="85435" y1="66057" x2="95326" y2="59661"/>
                        <a14:foregroundMark x1="60217" y1="61097" x2="70761" y2="74674"/>
                        <a14:foregroundMark x1="90435" y1="69582" x2="96413" y2="76371"/>
                        <a14:foregroundMark x1="63152" y1="91253" x2="70978" y2="89817"/>
                        <a14:foregroundMark x1="70109" y1="92559" x2="69891" y2="98303"/>
                        <a14:foregroundMark x1="90109" y1="90731" x2="95217" y2="93081"/>
                        <a14:foregroundMark x1="64783" y1="11227" x2="98152" y2="10836"/>
                        <a14:foregroundMark x1="81848" y1="16057" x2="88696" y2="36945"/>
                        <a14:foregroundMark x1="90978" y1="11227" x2="70652" y2="37337"/>
                        <a14:foregroundMark x1="61739" y1="4047" x2="62391" y2="25587"/>
                        <a14:foregroundMark x1="95870" y1="5483" x2="98587" y2="23368"/>
                        <a14:foregroundMark x1="96196" y1="5352" x2="91630" y2="21149"/>
                        <a14:foregroundMark x1="91957" y1="6919" x2="65978" y2="13316"/>
                        <a14:foregroundMark x1="62391" y1="3264" x2="71630" y2="21802"/>
                        <a14:foregroundMark x1="65543" y1="4047" x2="77065" y2="10052"/>
                        <a14:foregroundMark x1="77065" y1="23629" x2="65326" y2="38381"/>
                        <a14:foregroundMark x1="76739" y1="20757" x2="63261" y2="35509"/>
                        <a14:foregroundMark x1="85870" y1="23629" x2="96196" y2="36554"/>
                        <a14:foregroundMark x1="81087" y1="23368" x2="87826" y2="43864"/>
                        <a14:foregroundMark x1="75109" y1="31854" x2="69130" y2="44256"/>
                        <a14:foregroundMark x1="1957" y1="66449" x2="31848" y2="70627"/>
                        <a14:foregroundMark x1="38152" y1="58486" x2="40870" y2="74935"/>
                        <a14:foregroundMark x1="24022" y1="78198" x2="30652" y2="90470"/>
                        <a14:foregroundMark x1="64457" y1="58094" x2="61522" y2="772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5315" b="50677"/>
          <a:stretch/>
        </p:blipFill>
        <p:spPr bwMode="auto">
          <a:xfrm>
            <a:off x="8738337" y="4580998"/>
            <a:ext cx="989428" cy="669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7328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12">
            <a:extLst>
              <a:ext uri="{FF2B5EF4-FFF2-40B4-BE49-F238E27FC236}">
                <a16:creationId xmlns:a16="http://schemas.microsoft.com/office/drawing/2014/main" id="{EE3AB5AB-09A9-41A1-963E-8B70359652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A41CDD2-2B23-469A-8BF7-1C1FE412DFE9}"/>
              </a:ext>
            </a:extLst>
          </p:cNvPr>
          <p:cNvSpPr/>
          <p:nvPr/>
        </p:nvSpPr>
        <p:spPr>
          <a:xfrm>
            <a:off x="4311992" y="462055"/>
            <a:ext cx="43115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5-topshiriq</a:t>
            </a:r>
            <a:endParaRPr lang="ru-RU" sz="3200" dirty="0">
              <a:solidFill>
                <a:srgbClr val="00B050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B31DC49-3A81-4E88-A937-30C15C440F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1" t="2290" b="2891"/>
          <a:stretch/>
        </p:blipFill>
        <p:spPr bwMode="auto">
          <a:xfrm>
            <a:off x="3696975" y="1914420"/>
            <a:ext cx="4798049" cy="4075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9191F87-B544-4261-8EF7-F80F7F9F30CF}"/>
              </a:ext>
            </a:extLst>
          </p:cNvPr>
          <p:cNvSpPr txBox="1"/>
          <p:nvPr/>
        </p:nvSpPr>
        <p:spPr>
          <a:xfrm>
            <a:off x="783288" y="968244"/>
            <a:ext cx="106254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Rasmda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uchburchak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FBB787E-CF54-42A2-B4B8-085B4CDEC3DF}"/>
              </a:ext>
            </a:extLst>
          </p:cNvPr>
          <p:cNvSpPr txBox="1"/>
          <p:nvPr/>
        </p:nvSpPr>
        <p:spPr>
          <a:xfrm>
            <a:off x="1155033" y="3328100"/>
            <a:ext cx="1686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 ta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id="{E7EF639E-3FC2-4D25-9E87-CE4D83A73D61}"/>
              </a:ext>
            </a:extLst>
          </p:cNvPr>
          <p:cNvSpPr/>
          <p:nvPr/>
        </p:nvSpPr>
        <p:spPr>
          <a:xfrm>
            <a:off x="3404382" y="4206240"/>
            <a:ext cx="1034770" cy="998806"/>
          </a:xfrm>
          <a:prstGeom prst="ellipse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FF0000"/>
                </a:solidFill>
              </a:rPr>
              <a:t>5 </a:t>
            </a:r>
            <a:r>
              <a:rPr lang="en-US" sz="2800" dirty="0">
                <a:solidFill>
                  <a:srgbClr val="FF0000"/>
                </a:solidFill>
              </a:rPr>
              <a:t>ta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8B56E005-119E-4EFE-ADC2-293184F5D6B3}"/>
              </a:ext>
            </a:extLst>
          </p:cNvPr>
          <p:cNvSpPr/>
          <p:nvPr/>
        </p:nvSpPr>
        <p:spPr>
          <a:xfrm>
            <a:off x="7460254" y="3974431"/>
            <a:ext cx="1034770" cy="998806"/>
          </a:xfrm>
          <a:prstGeom prst="ellipse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4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en-US" sz="2800" dirty="0">
                <a:solidFill>
                  <a:srgbClr val="FF0000"/>
                </a:solidFill>
              </a:rPr>
              <a:t>ta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BC82F682-B2A7-4B12-B9DE-06A3B8B3BB05}"/>
              </a:ext>
            </a:extLst>
          </p:cNvPr>
          <p:cNvSpPr/>
          <p:nvPr/>
        </p:nvSpPr>
        <p:spPr>
          <a:xfrm>
            <a:off x="7588725" y="1795697"/>
            <a:ext cx="1034770" cy="998806"/>
          </a:xfrm>
          <a:prstGeom prst="ellipse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9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en-US" sz="2800" dirty="0">
                <a:solidFill>
                  <a:srgbClr val="FF0000"/>
                </a:solidFill>
              </a:rPr>
              <a:t>ta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265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7078</TotalTime>
  <Words>259</Words>
  <Application>Microsoft Office PowerPoint</Application>
  <PresentationFormat>Широкоэкранный</PresentationFormat>
  <Paragraphs>107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jamshid otamirzayev</dc:creator>
  <cp:lastModifiedBy>jamshid otamirzayev</cp:lastModifiedBy>
  <cp:revision>52</cp:revision>
  <dcterms:created xsi:type="dcterms:W3CDTF">2021-08-13T19:28:58Z</dcterms:created>
  <dcterms:modified xsi:type="dcterms:W3CDTF">2021-10-03T20:52:08Z</dcterms:modified>
</cp:coreProperties>
</file>