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4" r:id="rId3"/>
    <p:sldId id="276" r:id="rId4"/>
    <p:sldId id="561" r:id="rId5"/>
    <p:sldId id="425" r:id="rId6"/>
    <p:sldId id="507" r:id="rId7"/>
    <p:sldId id="509" r:id="rId8"/>
    <p:sldId id="514" r:id="rId9"/>
    <p:sldId id="516" r:id="rId10"/>
    <p:sldId id="526" r:id="rId11"/>
    <p:sldId id="529" r:id="rId12"/>
    <p:sldId id="528" r:id="rId13"/>
    <p:sldId id="319" r:id="rId14"/>
    <p:sldId id="522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61"/>
            <p14:sldId id="425"/>
            <p14:sldId id="507"/>
            <p14:sldId id="509"/>
            <p14:sldId id="514"/>
            <p14:sldId id="516"/>
            <p14:sldId id="526"/>
            <p14:sldId id="529"/>
            <p14:sldId id="528"/>
            <p14:sldId id="319"/>
            <p14:sldId id="522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C345"/>
    <a:srgbClr val="D745B1"/>
    <a:srgbClr val="FFFFFF"/>
    <a:srgbClr val="FF3399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4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00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68" y="0"/>
            <a:ext cx="122060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43532" y="1786596"/>
            <a:ext cx="5570804" cy="2308323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D2CC12-6315-449F-AD07-E67FC373F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4977" cy="685632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5B5B3F-9665-4A6D-848A-B966048E6F40}"/>
              </a:ext>
            </a:extLst>
          </p:cNvPr>
          <p:cNvSpPr/>
          <p:nvPr/>
        </p:nvSpPr>
        <p:spPr>
          <a:xfrm>
            <a:off x="4311992" y="251039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4-topshiriq: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59DBE-0425-4895-90DE-6506474702BB}"/>
              </a:ext>
            </a:extLst>
          </p:cNvPr>
          <p:cNvSpPr txBox="1"/>
          <p:nvPr/>
        </p:nvSpPr>
        <p:spPr>
          <a:xfrm>
            <a:off x="1448973" y="1086177"/>
            <a:ext cx="958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7B2A6-CB38-4FA7-803C-F36336D9FFBD}"/>
              </a:ext>
            </a:extLst>
          </p:cNvPr>
          <p:cNvSpPr txBox="1"/>
          <p:nvPr/>
        </p:nvSpPr>
        <p:spPr>
          <a:xfrm>
            <a:off x="1305951" y="1921315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+           &gt; 69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4392ED-5422-4A35-97F8-336EB8A200D6}"/>
              </a:ext>
            </a:extLst>
          </p:cNvPr>
          <p:cNvSpPr/>
          <p:nvPr/>
        </p:nvSpPr>
        <p:spPr>
          <a:xfrm>
            <a:off x="2363372" y="1921315"/>
            <a:ext cx="745588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D79FC4-B63D-4BAD-8E68-81BF171EBAE4}"/>
              </a:ext>
            </a:extLst>
          </p:cNvPr>
          <p:cNvSpPr txBox="1"/>
          <p:nvPr/>
        </p:nvSpPr>
        <p:spPr>
          <a:xfrm>
            <a:off x="6096000" y="1859759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          &lt;  69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E52645-DA34-4D34-9F74-88F51EA41FFC}"/>
              </a:ext>
            </a:extLst>
          </p:cNvPr>
          <p:cNvSpPr/>
          <p:nvPr/>
        </p:nvSpPr>
        <p:spPr>
          <a:xfrm>
            <a:off x="7236655" y="1905791"/>
            <a:ext cx="745588" cy="5847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58410-C31D-4CD1-8C5A-0127A07EFFAA}"/>
              </a:ext>
            </a:extLst>
          </p:cNvPr>
          <p:cNvSpPr txBox="1"/>
          <p:nvPr/>
        </p:nvSpPr>
        <p:spPr>
          <a:xfrm>
            <a:off x="2168771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5934BD-6B38-4327-99B3-C161FFB645AF}"/>
              </a:ext>
            </a:extLst>
          </p:cNvPr>
          <p:cNvSpPr txBox="1"/>
          <p:nvPr/>
        </p:nvSpPr>
        <p:spPr>
          <a:xfrm>
            <a:off x="3220329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169DA3-38CA-4B30-AD66-ACBA57B09947}"/>
              </a:ext>
            </a:extLst>
          </p:cNvPr>
          <p:cNvSpPr txBox="1"/>
          <p:nvPr/>
        </p:nvSpPr>
        <p:spPr>
          <a:xfrm>
            <a:off x="4377398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CFC004-5401-4F09-A443-D9404BB00A25}"/>
              </a:ext>
            </a:extLst>
          </p:cNvPr>
          <p:cNvSpPr txBox="1"/>
          <p:nvPr/>
        </p:nvSpPr>
        <p:spPr>
          <a:xfrm>
            <a:off x="5534467" y="2818009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28F929-58D5-4A4F-B09A-42C18B2014E2}"/>
              </a:ext>
            </a:extLst>
          </p:cNvPr>
          <p:cNvSpPr txBox="1"/>
          <p:nvPr/>
        </p:nvSpPr>
        <p:spPr>
          <a:xfrm>
            <a:off x="6652852" y="2818008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D03213-51FD-479C-B10F-6B5A6D620A88}"/>
              </a:ext>
            </a:extLst>
          </p:cNvPr>
          <p:cNvSpPr txBox="1"/>
          <p:nvPr/>
        </p:nvSpPr>
        <p:spPr>
          <a:xfrm>
            <a:off x="7764206" y="2818008"/>
            <a:ext cx="7573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BF37975-875B-41F6-954A-15B4C3C75AC4}"/>
              </a:ext>
            </a:extLst>
          </p:cNvPr>
          <p:cNvSpPr/>
          <p:nvPr/>
        </p:nvSpPr>
        <p:spPr>
          <a:xfrm>
            <a:off x="2067951" y="2818008"/>
            <a:ext cx="6724357" cy="896695"/>
          </a:xfrm>
          <a:prstGeom prst="roundRect">
            <a:avLst/>
          </a:prstGeom>
          <a:noFill/>
          <a:ln w="28575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F42D17-EF33-4BB8-8843-AAA2946FE0A1}"/>
              </a:ext>
            </a:extLst>
          </p:cNvPr>
          <p:cNvSpPr txBox="1"/>
          <p:nvPr/>
        </p:nvSpPr>
        <p:spPr>
          <a:xfrm>
            <a:off x="1448973" y="4066491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– 42 = 27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91F19C-ABFE-4091-950D-2944FBE26ED2}"/>
              </a:ext>
            </a:extLst>
          </p:cNvPr>
          <p:cNvSpPr txBox="1"/>
          <p:nvPr/>
        </p:nvSpPr>
        <p:spPr>
          <a:xfrm>
            <a:off x="1448973" y="4763129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+ 27 = 69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1033DB5-2521-4621-A7F2-96389EE14AC6}"/>
              </a:ext>
            </a:extLst>
          </p:cNvPr>
          <p:cNvSpPr/>
          <p:nvPr/>
        </p:nvSpPr>
        <p:spPr>
          <a:xfrm>
            <a:off x="2131798" y="2715065"/>
            <a:ext cx="817739" cy="93808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23EA470-F591-437F-AE71-F4912CC99F3F}"/>
              </a:ext>
            </a:extLst>
          </p:cNvPr>
          <p:cNvSpPr/>
          <p:nvPr/>
        </p:nvSpPr>
        <p:spPr>
          <a:xfrm>
            <a:off x="6675675" y="2729320"/>
            <a:ext cx="817739" cy="93808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E01B3E-E649-4E2F-937D-16B661A91E38}"/>
              </a:ext>
            </a:extLst>
          </p:cNvPr>
          <p:cNvSpPr txBox="1"/>
          <p:nvPr/>
        </p:nvSpPr>
        <p:spPr>
          <a:xfrm>
            <a:off x="5913122" y="4066490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69 = 20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4E9D67-986F-4175-AA6E-C41BB11304AB}"/>
              </a:ext>
            </a:extLst>
          </p:cNvPr>
          <p:cNvSpPr txBox="1"/>
          <p:nvPr/>
        </p:nvSpPr>
        <p:spPr>
          <a:xfrm>
            <a:off x="5913121" y="4791408"/>
            <a:ext cx="3828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– 20 = 69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F2239CB-6EB4-46A0-B638-EC1AD7DBECED}"/>
              </a:ext>
            </a:extLst>
          </p:cNvPr>
          <p:cNvSpPr/>
          <p:nvPr/>
        </p:nvSpPr>
        <p:spPr>
          <a:xfrm>
            <a:off x="1448973" y="2552122"/>
            <a:ext cx="7835704" cy="1267679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44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6" grpId="0"/>
      <p:bldP spid="18" grpId="0"/>
      <p:bldP spid="19" grpId="0" animBg="1"/>
      <p:bldP spid="20" grpId="0" animBg="1"/>
      <p:bldP spid="21" grpId="0"/>
      <p:bldP spid="22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-bob 11-mavzu. TARVUZLAR HAQIDAmp4">
            <a:hlinkClick r:id="" action="ppaction://media"/>
            <a:extLst>
              <a:ext uri="{FF2B5EF4-FFF2-40B4-BE49-F238E27FC236}">
                <a16:creationId xmlns:a16="http://schemas.microsoft.com/office/drawing/2014/main" id="{7B83D600-7EFF-4BBA-AE28-22C4071A0F5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265" end="19006.3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9821" y="356089"/>
            <a:ext cx="10396024" cy="584776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3AF0B35-7067-489D-AAB2-21DFAD977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21" y="356089"/>
            <a:ext cx="1434905" cy="130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98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>
            <a:extLst>
              <a:ext uri="{FF2B5EF4-FFF2-40B4-BE49-F238E27FC236}">
                <a16:creationId xmlns:a16="http://schemas.microsoft.com/office/drawing/2014/main" id="{157E1118-EE72-419D-A405-F085A8C0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32DF40-1291-430F-9626-66B75D28352A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5-topshiriq: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53F16-F6A1-46A9-8739-B91443EDD0C9}"/>
              </a:ext>
            </a:extLst>
          </p:cNvPr>
          <p:cNvSpPr txBox="1"/>
          <p:nvPr/>
        </p:nvSpPr>
        <p:spPr>
          <a:xfrm>
            <a:off x="1125415" y="1086177"/>
            <a:ext cx="9533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Har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bir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parrandaning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massasini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ArialMT"/>
              </a:rPr>
              <a:t>topamiz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ArialMT"/>
              </a:rPr>
              <a:t>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BE7FF7-B4D5-4A2B-9EBD-AF78C613888D}"/>
              </a:ext>
            </a:extLst>
          </p:cNvPr>
          <p:cNvSpPr txBox="1"/>
          <p:nvPr/>
        </p:nvSpPr>
        <p:spPr>
          <a:xfrm>
            <a:off x="1218744" y="3730612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2 + 5 = 7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FF253-CF2D-4091-B979-30CBCC968879}"/>
              </a:ext>
            </a:extLst>
          </p:cNvPr>
          <p:cNvSpPr txBox="1"/>
          <p:nvPr/>
        </p:nvSpPr>
        <p:spPr>
          <a:xfrm>
            <a:off x="2055838" y="4602574"/>
            <a:ext cx="39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‘oz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33D1E28-8BFA-46B9-B6FF-9F159E251C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124" t="6827" r="10597"/>
          <a:stretch/>
        </p:blipFill>
        <p:spPr>
          <a:xfrm>
            <a:off x="1533378" y="1835986"/>
            <a:ext cx="8201466" cy="18946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39A74BE-168C-4A62-BB8F-04914A51D841}"/>
              </a:ext>
            </a:extLst>
          </p:cNvPr>
          <p:cNvSpPr txBox="1"/>
          <p:nvPr/>
        </p:nvSpPr>
        <p:spPr>
          <a:xfrm>
            <a:off x="1218743" y="4207827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9FE6F2-B58B-4A45-B1D5-8236CD49CEAE}"/>
              </a:ext>
            </a:extLst>
          </p:cNvPr>
          <p:cNvSpPr txBox="1"/>
          <p:nvPr/>
        </p:nvSpPr>
        <p:spPr>
          <a:xfrm>
            <a:off x="6690621" y="3897174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 + 2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618FAF-4F44-4B9A-9BEE-81E8D585D6A6}"/>
              </a:ext>
            </a:extLst>
          </p:cNvPr>
          <p:cNvSpPr txBox="1"/>
          <p:nvPr/>
        </p:nvSpPr>
        <p:spPr>
          <a:xfrm>
            <a:off x="6690620" y="4423645"/>
            <a:ext cx="396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2 – 5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978ED31-03E0-4B45-859C-1587BC10A9E7}"/>
              </a:ext>
            </a:extLst>
          </p:cNvPr>
          <p:cNvSpPr/>
          <p:nvPr/>
        </p:nvSpPr>
        <p:spPr>
          <a:xfrm>
            <a:off x="6096000" y="1899070"/>
            <a:ext cx="1092591" cy="520573"/>
          </a:xfrm>
          <a:prstGeom prst="ellips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10 kg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433893-323C-4EE8-BE1C-5CEE768AC5BD}"/>
              </a:ext>
            </a:extLst>
          </p:cNvPr>
          <p:cNvSpPr txBox="1"/>
          <p:nvPr/>
        </p:nvSpPr>
        <p:spPr>
          <a:xfrm>
            <a:off x="7486880" y="4882594"/>
            <a:ext cx="39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 (kg)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1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2250" y="1195083"/>
            <a:ext cx="7872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8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birliklarga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hisoblashga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ta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2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2">
            <a:extLst>
              <a:ext uri="{FF2B5EF4-FFF2-40B4-BE49-F238E27FC236}">
                <a16:creationId xmlns:a16="http://schemas.microsoft.com/office/drawing/2014/main" id="{7F98164D-FDC6-4730-81C8-A333F2313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392989-0F84-4278-BEE6-EEEA4C333A21}"/>
              </a:ext>
            </a:extLst>
          </p:cNvPr>
          <p:cNvSpPr txBox="1"/>
          <p:nvPr/>
        </p:nvSpPr>
        <p:spPr>
          <a:xfrm>
            <a:off x="1659987" y="624865"/>
            <a:ext cx="945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birliklarga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5DF3E-A735-4E1C-B12C-FA22FC32E104}"/>
              </a:ext>
            </a:extLst>
          </p:cNvPr>
          <p:cNvSpPr txBox="1"/>
          <p:nvPr/>
        </p:nvSpPr>
        <p:spPr>
          <a:xfrm>
            <a:off x="1996309" y="1710299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4  +  1 7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C96AE8F-0F1D-4ADE-99F8-11C83980F2D7}"/>
              </a:ext>
            </a:extLst>
          </p:cNvPr>
          <p:cNvGrpSpPr/>
          <p:nvPr/>
        </p:nvGrpSpPr>
        <p:grpSpPr>
          <a:xfrm>
            <a:off x="1527891" y="2191474"/>
            <a:ext cx="1447899" cy="920249"/>
            <a:chOff x="583809" y="3044376"/>
            <a:chExt cx="1793631" cy="149534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800219B4-3748-4849-860D-124F061919F2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BE604C8-FA7A-4003-A685-B94FB8FCFD10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0083F1A8-60D8-47CF-A539-1E20D545F60B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56E4D52-352D-4C3C-BD65-D814FC6F0E4C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0A029E6-55F7-481D-ADD3-2A00C0138ABA}"/>
              </a:ext>
            </a:extLst>
          </p:cNvPr>
          <p:cNvGrpSpPr/>
          <p:nvPr/>
        </p:nvGrpSpPr>
        <p:grpSpPr>
          <a:xfrm>
            <a:off x="2975790" y="2191474"/>
            <a:ext cx="1447899" cy="932451"/>
            <a:chOff x="583809" y="3044376"/>
            <a:chExt cx="1793631" cy="1515167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B5F0263D-FA06-4741-BD1A-FB524E02C41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12366D70-048E-4DEC-BCF2-969105A054AC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E811B7EC-4F2E-43C0-8CC0-0D7EC3F4D9AE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35358CF1-DFEB-4E9D-88B7-BE1A4CE7995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710814-A7C9-4C27-A92F-739E7D98F78D}"/>
              </a:ext>
            </a:extLst>
          </p:cNvPr>
          <p:cNvSpPr txBox="1"/>
          <p:nvPr/>
        </p:nvSpPr>
        <p:spPr>
          <a:xfrm>
            <a:off x="1880602" y="323851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+ 10 = 50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E4DAAD-10A9-421E-914E-CEC0EF3E2DBF}"/>
              </a:ext>
            </a:extLst>
          </p:cNvPr>
          <p:cNvSpPr txBox="1"/>
          <p:nvPr/>
        </p:nvSpPr>
        <p:spPr>
          <a:xfrm>
            <a:off x="1852901" y="385734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+ 7 = 11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3E6D9A-5839-48B5-A934-87EF5E23AAB3}"/>
              </a:ext>
            </a:extLst>
          </p:cNvPr>
          <p:cNvSpPr txBox="1"/>
          <p:nvPr/>
        </p:nvSpPr>
        <p:spPr>
          <a:xfrm>
            <a:off x="1880601" y="4428338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+ 11 = 61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AE8435-9FCF-4EA1-818F-D6D5035BE631}"/>
              </a:ext>
            </a:extLst>
          </p:cNvPr>
          <p:cNvSpPr txBox="1"/>
          <p:nvPr/>
        </p:nvSpPr>
        <p:spPr>
          <a:xfrm>
            <a:off x="4264384" y="1698096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20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452488" y="746760"/>
            <a:ext cx="76930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algn="ctr">
              <a:defRPr/>
            </a:pP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O‘tilganlarni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(20-dars,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1882672" y="2737177"/>
            <a:ext cx="557979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B050"/>
              </a:solidFill>
            </a:endParaRPr>
          </a:p>
          <a:p>
            <a:pPr algn="ctr"/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>
            <a:extLst>
              <a:ext uri="{FF2B5EF4-FFF2-40B4-BE49-F238E27FC236}">
                <a16:creationId xmlns:a16="http://schemas.microsoft.com/office/drawing/2014/main" id="{488029E7-8D77-4333-BA97-34C86FE35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1071082" y="588372"/>
            <a:ext cx="100498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3B27-57CA-4785-BFD9-D68EF1B0378A}"/>
              </a:ext>
            </a:extLst>
          </p:cNvPr>
          <p:cNvSpPr txBox="1"/>
          <p:nvPr/>
        </p:nvSpPr>
        <p:spPr>
          <a:xfrm>
            <a:off x="1195025" y="2361683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+ 45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B07772-7B55-4B62-838A-B0545B3B4903}"/>
              </a:ext>
            </a:extLst>
          </p:cNvPr>
          <p:cNvSpPr txBox="1"/>
          <p:nvPr/>
        </p:nvSpPr>
        <p:spPr>
          <a:xfrm>
            <a:off x="3152779" y="2361682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000D0B-1D36-4DFE-BDFD-2211A86331FB}"/>
              </a:ext>
            </a:extLst>
          </p:cNvPr>
          <p:cNvSpPr txBox="1"/>
          <p:nvPr/>
        </p:nvSpPr>
        <p:spPr>
          <a:xfrm>
            <a:off x="1195025" y="1607631"/>
            <a:ext cx="35317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F4CEF5-299F-499E-85EE-1A069AD03E2D}"/>
              </a:ext>
            </a:extLst>
          </p:cNvPr>
          <p:cNvSpPr txBox="1"/>
          <p:nvPr/>
        </p:nvSpPr>
        <p:spPr>
          <a:xfrm>
            <a:off x="1195025" y="3203656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+ 62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455987-D4A0-423C-9D36-CDAD5268B177}"/>
              </a:ext>
            </a:extLst>
          </p:cNvPr>
          <p:cNvSpPr txBox="1"/>
          <p:nvPr/>
        </p:nvSpPr>
        <p:spPr>
          <a:xfrm>
            <a:off x="3152778" y="3243777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7A3C36-6AED-4CAA-8159-54E49C8A8823}"/>
              </a:ext>
            </a:extLst>
          </p:cNvPr>
          <p:cNvSpPr txBox="1"/>
          <p:nvPr/>
        </p:nvSpPr>
        <p:spPr>
          <a:xfrm>
            <a:off x="4450507" y="2383305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+ 75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FF207E-B98D-407B-B78B-3796CB24F701}"/>
              </a:ext>
            </a:extLst>
          </p:cNvPr>
          <p:cNvSpPr txBox="1"/>
          <p:nvPr/>
        </p:nvSpPr>
        <p:spPr>
          <a:xfrm>
            <a:off x="6305558" y="2389818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7864F4-D5EA-4182-B8DE-A63FCF7CDFF9}"/>
              </a:ext>
            </a:extLst>
          </p:cNvPr>
          <p:cNvSpPr txBox="1"/>
          <p:nvPr/>
        </p:nvSpPr>
        <p:spPr>
          <a:xfrm>
            <a:off x="4425903" y="3207319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+ 27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7D66E7-81D0-441B-9C04-BFBD98693D28}"/>
              </a:ext>
            </a:extLst>
          </p:cNvPr>
          <p:cNvSpPr txBox="1"/>
          <p:nvPr/>
        </p:nvSpPr>
        <p:spPr>
          <a:xfrm>
            <a:off x="6271844" y="3175521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02DAB8-232E-4977-A978-E67255D60339}"/>
              </a:ext>
            </a:extLst>
          </p:cNvPr>
          <p:cNvSpPr txBox="1"/>
          <p:nvPr/>
        </p:nvSpPr>
        <p:spPr>
          <a:xfrm>
            <a:off x="7679803" y="2323141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+ 48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B7D83B-FFB3-4ADB-ACD3-46755CCD33B5}"/>
              </a:ext>
            </a:extLst>
          </p:cNvPr>
          <p:cNvSpPr txBox="1"/>
          <p:nvPr/>
        </p:nvSpPr>
        <p:spPr>
          <a:xfrm>
            <a:off x="9650532" y="2323141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44FCF5-2089-4546-A2A2-0071C540A4B3}"/>
              </a:ext>
            </a:extLst>
          </p:cNvPr>
          <p:cNvSpPr txBox="1"/>
          <p:nvPr/>
        </p:nvSpPr>
        <p:spPr>
          <a:xfrm>
            <a:off x="7714147" y="3203656"/>
            <a:ext cx="2149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+ 45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4DC45A-A5C9-47AF-BC61-D0FDB5ACB7C0}"/>
              </a:ext>
            </a:extLst>
          </p:cNvPr>
          <p:cNvSpPr txBox="1"/>
          <p:nvPr/>
        </p:nvSpPr>
        <p:spPr>
          <a:xfrm>
            <a:off x="9650531" y="3176710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81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2" grpId="0"/>
      <p:bldP spid="14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AAA800F4-F488-4526-B42D-49872B9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A8CBA66-BD78-4774-B298-033CFE8F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60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BF62C23-1226-404C-B702-EA166A870B05}"/>
              </a:ext>
            </a:extLst>
          </p:cNvPr>
          <p:cNvSpPr/>
          <p:nvPr/>
        </p:nvSpPr>
        <p:spPr>
          <a:xfrm>
            <a:off x="2800774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7CE6EF1-76E3-4E0D-93C0-02B101639CE6}"/>
              </a:ext>
            </a:extLst>
          </p:cNvPr>
          <p:cNvSpPr/>
          <p:nvPr/>
        </p:nvSpPr>
        <p:spPr>
          <a:xfrm>
            <a:off x="1671231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5CC880E-F2A2-47A2-B586-5DCE2108427B}"/>
              </a:ext>
            </a:extLst>
          </p:cNvPr>
          <p:cNvSpPr/>
          <p:nvPr/>
        </p:nvSpPr>
        <p:spPr>
          <a:xfrm>
            <a:off x="3844936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FCF6B22-0CC4-495F-BACC-8AD85A85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15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D907C7A-7361-43D6-BEF7-51D8E89324DA}"/>
              </a:ext>
            </a:extLst>
          </p:cNvPr>
          <p:cNvSpPr/>
          <p:nvPr/>
        </p:nvSpPr>
        <p:spPr>
          <a:xfrm>
            <a:off x="8151529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92A71A-246E-433E-90F3-62E758814CF9}"/>
              </a:ext>
            </a:extLst>
          </p:cNvPr>
          <p:cNvSpPr/>
          <p:nvPr/>
        </p:nvSpPr>
        <p:spPr>
          <a:xfrm>
            <a:off x="7021986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0E82C2-B59B-41C6-A19B-705D8C04398A}"/>
              </a:ext>
            </a:extLst>
          </p:cNvPr>
          <p:cNvSpPr/>
          <p:nvPr/>
        </p:nvSpPr>
        <p:spPr>
          <a:xfrm>
            <a:off x="9195691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DA3B710-7FC7-481C-9BE9-01A7B5071CC7}"/>
              </a:ext>
            </a:extLst>
          </p:cNvPr>
          <p:cNvSpPr/>
          <p:nvPr/>
        </p:nvSpPr>
        <p:spPr>
          <a:xfrm>
            <a:off x="8151527" y="1443377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E2C0BC-5BE3-45EB-AC27-C4694BE932B3}"/>
              </a:ext>
            </a:extLst>
          </p:cNvPr>
          <p:cNvSpPr/>
          <p:nvPr/>
        </p:nvSpPr>
        <p:spPr>
          <a:xfrm>
            <a:off x="4618733" y="520505"/>
            <a:ext cx="3922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2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AAA800F4-F488-4526-B42D-49872B9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A8CBA66-BD78-4774-B298-033CFE8F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60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BF62C23-1226-404C-B702-EA166A870B05}"/>
              </a:ext>
            </a:extLst>
          </p:cNvPr>
          <p:cNvSpPr/>
          <p:nvPr/>
        </p:nvSpPr>
        <p:spPr>
          <a:xfrm>
            <a:off x="2800774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7CE6EF1-76E3-4E0D-93C0-02B101639CE6}"/>
              </a:ext>
            </a:extLst>
          </p:cNvPr>
          <p:cNvSpPr/>
          <p:nvPr/>
        </p:nvSpPr>
        <p:spPr>
          <a:xfrm>
            <a:off x="1671231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5CC880E-F2A2-47A2-B586-5DCE2108427B}"/>
              </a:ext>
            </a:extLst>
          </p:cNvPr>
          <p:cNvSpPr/>
          <p:nvPr/>
        </p:nvSpPr>
        <p:spPr>
          <a:xfrm>
            <a:off x="3844936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FCF6B22-0CC4-495F-BACC-8AD85A85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15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D907C7A-7361-43D6-BEF7-51D8E89324DA}"/>
              </a:ext>
            </a:extLst>
          </p:cNvPr>
          <p:cNvSpPr/>
          <p:nvPr/>
        </p:nvSpPr>
        <p:spPr>
          <a:xfrm>
            <a:off x="8151529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92A71A-246E-433E-90F3-62E758814CF9}"/>
              </a:ext>
            </a:extLst>
          </p:cNvPr>
          <p:cNvSpPr/>
          <p:nvPr/>
        </p:nvSpPr>
        <p:spPr>
          <a:xfrm>
            <a:off x="7021986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0E82C2-B59B-41C6-A19B-705D8C04398A}"/>
              </a:ext>
            </a:extLst>
          </p:cNvPr>
          <p:cNvSpPr/>
          <p:nvPr/>
        </p:nvSpPr>
        <p:spPr>
          <a:xfrm>
            <a:off x="9195691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DA3B710-7FC7-481C-9BE9-01A7B5071CC7}"/>
              </a:ext>
            </a:extLst>
          </p:cNvPr>
          <p:cNvSpPr/>
          <p:nvPr/>
        </p:nvSpPr>
        <p:spPr>
          <a:xfrm>
            <a:off x="8138626" y="1443377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27EB6AE-5DCF-430E-B36A-2E913DEC6BAA}"/>
              </a:ext>
            </a:extLst>
          </p:cNvPr>
          <p:cNvSpPr/>
          <p:nvPr/>
        </p:nvSpPr>
        <p:spPr>
          <a:xfrm>
            <a:off x="2723428" y="1443377"/>
            <a:ext cx="1405466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6D2F8AC9-82A6-4CE1-86D3-167AC98AA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4863315-DB2C-4B89-9E08-36BC7CC5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1003" y="4956242"/>
            <a:ext cx="4607948" cy="190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6D2B1FE-81C2-4DED-BD20-0EC2ECD22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11859" y="4920565"/>
            <a:ext cx="3953081" cy="19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F4727B0-EA89-498F-8E2C-EAABC191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4940" y="4920565"/>
            <a:ext cx="3430547" cy="19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54AB96-F6C5-4651-975C-0D877A68D6BC}"/>
              </a:ext>
            </a:extLst>
          </p:cNvPr>
          <p:cNvSpPr txBox="1"/>
          <p:nvPr/>
        </p:nvSpPr>
        <p:spPr>
          <a:xfrm>
            <a:off x="868643" y="4606319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91D103-399A-449F-BBCD-D9F80A9ED465}"/>
              </a:ext>
            </a:extLst>
          </p:cNvPr>
          <p:cNvSpPr txBox="1"/>
          <p:nvPr/>
        </p:nvSpPr>
        <p:spPr>
          <a:xfrm>
            <a:off x="4744159" y="456548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DC66AE-C574-45C3-B37D-9F45A6025399}"/>
              </a:ext>
            </a:extLst>
          </p:cNvPr>
          <p:cNvSpPr txBox="1"/>
          <p:nvPr/>
        </p:nvSpPr>
        <p:spPr>
          <a:xfrm>
            <a:off x="8451468" y="4663854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96551B-F556-4929-9511-F6220827EFBD}"/>
              </a:ext>
            </a:extLst>
          </p:cNvPr>
          <p:cNvSpPr txBox="1"/>
          <p:nvPr/>
        </p:nvSpPr>
        <p:spPr>
          <a:xfrm>
            <a:off x="368961" y="929085"/>
            <a:ext cx="590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18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A77625-4F28-4C92-9985-27A95AD6FC0F}"/>
              </a:ext>
            </a:extLst>
          </p:cNvPr>
          <p:cNvSpPr txBox="1"/>
          <p:nvPr/>
        </p:nvSpPr>
        <p:spPr>
          <a:xfrm>
            <a:off x="364395" y="1508656"/>
            <a:ext cx="590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DD4A2E-23A3-4558-AE4E-95B0169C9C2C}"/>
              </a:ext>
            </a:extLst>
          </p:cNvPr>
          <p:cNvSpPr txBox="1"/>
          <p:nvPr/>
        </p:nvSpPr>
        <p:spPr>
          <a:xfrm>
            <a:off x="364394" y="2068103"/>
            <a:ext cx="590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19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круглая скобка 2">
            <a:extLst>
              <a:ext uri="{FF2B5EF4-FFF2-40B4-BE49-F238E27FC236}">
                <a16:creationId xmlns:a16="http://schemas.microsoft.com/office/drawing/2014/main" id="{A7225BAD-02C0-4E58-9B17-634C549999E5}"/>
              </a:ext>
            </a:extLst>
          </p:cNvPr>
          <p:cNvSpPr/>
          <p:nvPr/>
        </p:nvSpPr>
        <p:spPr>
          <a:xfrm>
            <a:off x="5312229" y="1066359"/>
            <a:ext cx="159657" cy="1523829"/>
          </a:xfrm>
          <a:prstGeom prst="rightBracket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6EDDE5-0119-4CA2-8B1C-6F66CDFC7A9D}"/>
              </a:ext>
            </a:extLst>
          </p:cNvPr>
          <p:cNvSpPr txBox="1"/>
          <p:nvPr/>
        </p:nvSpPr>
        <p:spPr>
          <a:xfrm>
            <a:off x="5688399" y="1469851"/>
            <a:ext cx="161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BA0CBD-598A-4063-9E28-76D5E0B44942}"/>
              </a:ext>
            </a:extLst>
          </p:cNvPr>
          <p:cNvSpPr txBox="1"/>
          <p:nvPr/>
        </p:nvSpPr>
        <p:spPr>
          <a:xfrm>
            <a:off x="364393" y="2603694"/>
            <a:ext cx="73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+ 22 + 19 = 59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5F0ED5-C3DA-4491-83E6-9CFD3F51B6A8}"/>
              </a:ext>
            </a:extLst>
          </p:cNvPr>
          <p:cNvSpPr txBox="1"/>
          <p:nvPr/>
        </p:nvSpPr>
        <p:spPr>
          <a:xfrm>
            <a:off x="450242" y="3251194"/>
            <a:ext cx="73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59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3059D27-164B-435E-9A19-612E951104F7}"/>
              </a:ext>
            </a:extLst>
          </p:cNvPr>
          <p:cNvSpPr/>
          <p:nvPr/>
        </p:nvSpPr>
        <p:spPr>
          <a:xfrm>
            <a:off x="2222696" y="199567"/>
            <a:ext cx="6400800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2-topshiriq: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yechamiz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660912" y="1014201"/>
            <a:ext cx="10057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qo‘shiluvchilarning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o‘rinlarini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almashtiring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natijani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08516" y="2764444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340814" y="3244272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239475" y="27859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893997" y="3312188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57969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548529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3033890-9212-4B2B-8DF4-BAED93818CE2}"/>
              </a:ext>
            </a:extLst>
          </p:cNvPr>
          <p:cNvSpPr/>
          <p:nvPr/>
        </p:nvSpPr>
        <p:spPr>
          <a:xfrm>
            <a:off x="1997612" y="2138289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8D3920A1-67E8-47B5-A90F-B72AAD4E0A63}"/>
              </a:ext>
            </a:extLst>
          </p:cNvPr>
          <p:cNvSpPr/>
          <p:nvPr/>
        </p:nvSpPr>
        <p:spPr>
          <a:xfrm>
            <a:off x="5710844" y="2127764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14A767C5-2C62-46C1-8216-569BE828AA4D}"/>
              </a:ext>
            </a:extLst>
          </p:cNvPr>
          <p:cNvSpPr/>
          <p:nvPr/>
        </p:nvSpPr>
        <p:spPr>
          <a:xfrm>
            <a:off x="4192034" y="222843"/>
            <a:ext cx="3922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01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2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066773" y="430958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08516" y="2764444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340814" y="3244272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281679" y="27859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893997" y="3312188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57969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548529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3033890-9212-4B2B-8DF4-BAED93818CE2}"/>
              </a:ext>
            </a:extLst>
          </p:cNvPr>
          <p:cNvSpPr/>
          <p:nvPr/>
        </p:nvSpPr>
        <p:spPr>
          <a:xfrm>
            <a:off x="1997612" y="2138289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8D3920A1-67E8-47B5-A90F-B72AAD4E0A63}"/>
              </a:ext>
            </a:extLst>
          </p:cNvPr>
          <p:cNvSpPr/>
          <p:nvPr/>
        </p:nvSpPr>
        <p:spPr>
          <a:xfrm>
            <a:off x="5710844" y="2127764"/>
            <a:ext cx="3489756" cy="2785403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3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2" grpId="0" animBg="1"/>
      <p:bldP spid="6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7106</TotalTime>
  <Words>424</Words>
  <Application>Microsoft Office PowerPoint</Application>
  <PresentationFormat>Широкоэкранный</PresentationFormat>
  <Paragraphs>140</Paragraphs>
  <Slides>15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53</cp:revision>
  <dcterms:created xsi:type="dcterms:W3CDTF">2021-08-13T19:28:58Z</dcterms:created>
  <dcterms:modified xsi:type="dcterms:W3CDTF">2021-10-03T21:21:00Z</dcterms:modified>
</cp:coreProperties>
</file>