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74" r:id="rId3"/>
    <p:sldId id="276" r:id="rId4"/>
    <p:sldId id="561" r:id="rId5"/>
    <p:sldId id="425" r:id="rId6"/>
    <p:sldId id="507" r:id="rId7"/>
    <p:sldId id="509" r:id="rId8"/>
    <p:sldId id="514" r:id="rId9"/>
    <p:sldId id="516" r:id="rId10"/>
    <p:sldId id="526" r:id="rId11"/>
    <p:sldId id="529" r:id="rId12"/>
    <p:sldId id="528" r:id="rId13"/>
    <p:sldId id="319" r:id="rId14"/>
    <p:sldId id="522" r:id="rId15"/>
    <p:sldId id="32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AFB08D-EF87-449D-98B5-0A0C26E88EA5}">
          <p14:sldIdLst>
            <p14:sldId id="257"/>
            <p14:sldId id="274"/>
            <p14:sldId id="276"/>
            <p14:sldId id="561"/>
            <p14:sldId id="425"/>
            <p14:sldId id="507"/>
            <p14:sldId id="509"/>
            <p14:sldId id="514"/>
            <p14:sldId id="516"/>
            <p14:sldId id="526"/>
            <p14:sldId id="529"/>
            <p14:sldId id="528"/>
            <p14:sldId id="319"/>
            <p14:sldId id="522"/>
          </p14:sldIdLst>
        </p14:section>
        <p14:section name="Раздел без заголовка" id="{AE111F83-7BCC-4D1B-837E-D40094064CE1}">
          <p14:sldIdLst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C345"/>
    <a:srgbClr val="D745B1"/>
    <a:srgbClr val="FFFFFF"/>
    <a:srgbClr val="FF3399"/>
    <a:srgbClr val="AE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A0C47-8BAA-4F9C-A800-03BBD9BA054A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9233F-A479-429E-A203-E207F823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0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233F-A479-429E-A203-E207F823E91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34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233F-A479-429E-A203-E207F823E91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00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E3BF3-E795-4F15-86C0-04CB88474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D3409A-16F5-485D-86B9-808AEE61F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EF3BA-2CC1-4F4A-87B5-0755D778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EC2FCC-5A0F-4DE9-BB4B-8AE5A030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C54A1-AE44-4DB2-89A5-07D37422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5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B2999-ACF4-4F2F-A124-087CB7753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4F805-3E5F-4D69-9959-8095F2969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9628E3-975E-4C2C-A640-368A8184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5D048-086D-4925-8F9F-8CD81A48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286968-C3B4-4AD6-983A-ED269E15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4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0F4863-3927-4B4C-9B27-E05B11A49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5514B1-E7B2-4D34-B511-0B749A16E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FC6DD5-65F5-41A8-BE48-9BD4339E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1229B2-73CC-4956-888B-72C9FFE6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DF4940-AE3C-4DD6-BA17-D2145C9B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89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AD57-1ED2-4F73-8F79-5D9C6A08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2A36B6-73B2-4E5B-A221-0A7E1424C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3B258-D983-479C-BD92-B9AB3C1E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7C74D-0716-49E4-BEE7-DED98770B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175431-6F04-4C70-A042-3AE95945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0C3D-70A7-4C05-B836-AED04911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D4EC6D-C70E-4D13-A546-4E1534EB8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A8059-A994-4DFD-B6F0-161EAC96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3F15F-2FCC-40B6-AB24-5543B2D43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D14FBA-07F1-47A4-8CE3-445CF026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4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34034-8AB2-4291-95EA-6E142893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F69CA-6809-40FC-BE65-EF2561784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D0FA82-5C20-4AC5-A779-E7315425A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56CE03-9FC4-41B6-A2DB-0B0AF4E5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D5369C-91B5-4E08-A0D2-D94C8C8C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0085B-ABB1-492B-9E42-E16D3236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97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2BE27-C824-4397-9603-3A78840C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44E0CC-3829-4FE7-B039-28A272964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10C944-FF7E-4924-85EA-17AEE9CF8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3251CB-8F91-4D15-921A-50FEC1864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358508-280C-40C1-AC5E-8C8FE9147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252A64-49D6-4406-9A89-AA76F649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1D03E1-4B4B-45B1-9D8A-D1B6A1FE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099F6-BE28-4EE8-ACA1-74A41BC1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3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5FFC0-095F-491E-A549-3EFD8075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E2709B-E096-4C48-8F26-53CBD0B9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558463-3C1A-4D92-A370-6F2DB1E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1ABF6C-B868-4371-A3ED-5318C89B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8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B2485A-B0E5-40DE-A8FF-7FC65ED6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6B6AD6-663B-4AEF-B7E5-9F3AA557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8B11E1-CD6F-4953-8695-FD30FACA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60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4FF39-6C73-4088-A3B3-E7BBE837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E87CD-96DA-467E-9A13-C79428708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EDEBBA-F390-4758-B8E7-644B7582F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AE42B5-CE2E-48E7-ADBD-FA9F619D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5262C0-B084-431F-91CB-F005E37D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FE4F82-E312-4C20-ADFA-4307344A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4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60219-C913-4890-90B8-25426CB0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082410-0EFD-45A4-935E-FA1ADEA6B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2288AE-BCA3-439D-B4C8-13806EA19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7B9CA3-BE51-4D21-9C17-6BE1624A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DB00B2-9E69-4A2C-B203-0140914B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0901C-681D-4495-BBB8-B17E1806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0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03EBD-F9DB-49F7-BFC1-E0D29B83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6F69A-32E1-45C4-9E30-4F4A7B6C6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D684B3-598B-4D7B-8A2D-4643AEC4F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58516-CA0A-46CD-AF48-31158122C113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28250E-958D-4799-90E1-2861157FE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48802-B59B-4DCF-A904-E3B83A110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4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80EB619A-2D1D-4E44-8E6C-A3955FCA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8" y="0"/>
            <a:ext cx="12206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EF8E4-07C8-434A-BCED-E784DD6FE26A}"/>
              </a:ext>
            </a:extLst>
          </p:cNvPr>
          <p:cNvSpPr txBox="1"/>
          <p:nvPr/>
        </p:nvSpPr>
        <p:spPr>
          <a:xfrm>
            <a:off x="3643532" y="1786596"/>
            <a:ext cx="5570804" cy="2308323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Matematika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2-sinf </a:t>
            </a:r>
            <a:endParaRPr lang="ru-RU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4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D2CC12-6315-449F-AD07-E67FC373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4977" cy="6856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5B5B3F-9665-4A6D-848A-B966048E6F40}"/>
              </a:ext>
            </a:extLst>
          </p:cNvPr>
          <p:cNvSpPr/>
          <p:nvPr/>
        </p:nvSpPr>
        <p:spPr>
          <a:xfrm>
            <a:off x="4311992" y="251039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4-topshiriq: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59DBE-0425-4895-90DE-6506474702BB}"/>
              </a:ext>
            </a:extLst>
          </p:cNvPr>
          <p:cNvSpPr txBox="1"/>
          <p:nvPr/>
        </p:nvSpPr>
        <p:spPr>
          <a:xfrm>
            <a:off x="1448973" y="108617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Bo‘sh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kataklarga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sonlarni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yozamiz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7B2A6-CB38-4FA7-803C-F36336D9FFBD}"/>
              </a:ext>
            </a:extLst>
          </p:cNvPr>
          <p:cNvSpPr txBox="1"/>
          <p:nvPr/>
        </p:nvSpPr>
        <p:spPr>
          <a:xfrm>
            <a:off x="1305951" y="1921315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+           &gt; 69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4392ED-5422-4A35-97F8-336EB8A200D6}"/>
              </a:ext>
            </a:extLst>
          </p:cNvPr>
          <p:cNvSpPr/>
          <p:nvPr/>
        </p:nvSpPr>
        <p:spPr>
          <a:xfrm>
            <a:off x="2363372" y="1921315"/>
            <a:ext cx="745588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79FC4-B63D-4BAD-8E68-81BF171EBAE4}"/>
              </a:ext>
            </a:extLst>
          </p:cNvPr>
          <p:cNvSpPr txBox="1"/>
          <p:nvPr/>
        </p:nvSpPr>
        <p:spPr>
          <a:xfrm>
            <a:off x="6096000" y="1859759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–           &lt;  69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E52645-DA34-4D34-9F74-88F51EA41FFC}"/>
              </a:ext>
            </a:extLst>
          </p:cNvPr>
          <p:cNvSpPr/>
          <p:nvPr/>
        </p:nvSpPr>
        <p:spPr>
          <a:xfrm>
            <a:off x="7236655" y="1905791"/>
            <a:ext cx="745588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58410-C31D-4CD1-8C5A-0127A07EFFAA}"/>
              </a:ext>
            </a:extLst>
          </p:cNvPr>
          <p:cNvSpPr txBox="1"/>
          <p:nvPr/>
        </p:nvSpPr>
        <p:spPr>
          <a:xfrm>
            <a:off x="2168771" y="2818009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934BD-6B38-4327-99B3-C161FFB645AF}"/>
              </a:ext>
            </a:extLst>
          </p:cNvPr>
          <p:cNvSpPr txBox="1"/>
          <p:nvPr/>
        </p:nvSpPr>
        <p:spPr>
          <a:xfrm>
            <a:off x="3220329" y="2818009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169DA3-38CA-4B30-AD66-ACBA57B09947}"/>
              </a:ext>
            </a:extLst>
          </p:cNvPr>
          <p:cNvSpPr txBox="1"/>
          <p:nvPr/>
        </p:nvSpPr>
        <p:spPr>
          <a:xfrm>
            <a:off x="4377398" y="2818009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CFC004-5401-4F09-A443-D9404BB00A25}"/>
              </a:ext>
            </a:extLst>
          </p:cNvPr>
          <p:cNvSpPr txBox="1"/>
          <p:nvPr/>
        </p:nvSpPr>
        <p:spPr>
          <a:xfrm>
            <a:off x="5534467" y="2818009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8F929-58D5-4A4F-B09A-42C18B2014E2}"/>
              </a:ext>
            </a:extLst>
          </p:cNvPr>
          <p:cNvSpPr txBox="1"/>
          <p:nvPr/>
        </p:nvSpPr>
        <p:spPr>
          <a:xfrm>
            <a:off x="6652852" y="2818008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03213-51FD-479C-B10F-6B5A6D620A88}"/>
              </a:ext>
            </a:extLst>
          </p:cNvPr>
          <p:cNvSpPr txBox="1"/>
          <p:nvPr/>
        </p:nvSpPr>
        <p:spPr>
          <a:xfrm>
            <a:off x="7764206" y="2818008"/>
            <a:ext cx="75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BF37975-875B-41F6-954A-15B4C3C75AC4}"/>
              </a:ext>
            </a:extLst>
          </p:cNvPr>
          <p:cNvSpPr/>
          <p:nvPr/>
        </p:nvSpPr>
        <p:spPr>
          <a:xfrm>
            <a:off x="2067951" y="2818008"/>
            <a:ext cx="6724357" cy="896695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F42D17-EF33-4BB8-8843-AAA2946FE0A1}"/>
              </a:ext>
            </a:extLst>
          </p:cNvPr>
          <p:cNvSpPr txBox="1"/>
          <p:nvPr/>
        </p:nvSpPr>
        <p:spPr>
          <a:xfrm>
            <a:off x="1448973" y="4066491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– 42 = 27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91F19C-ABFE-4091-950D-2944FBE26ED2}"/>
              </a:ext>
            </a:extLst>
          </p:cNvPr>
          <p:cNvSpPr txBox="1"/>
          <p:nvPr/>
        </p:nvSpPr>
        <p:spPr>
          <a:xfrm>
            <a:off x="1448973" y="4763129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+ 27 = 69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1033DB5-2521-4621-A7F2-96389EE14AC6}"/>
              </a:ext>
            </a:extLst>
          </p:cNvPr>
          <p:cNvSpPr/>
          <p:nvPr/>
        </p:nvSpPr>
        <p:spPr>
          <a:xfrm>
            <a:off x="2131798" y="2715065"/>
            <a:ext cx="817739" cy="938081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23EA470-F591-437F-AE71-F4912CC99F3F}"/>
              </a:ext>
            </a:extLst>
          </p:cNvPr>
          <p:cNvSpPr/>
          <p:nvPr/>
        </p:nvSpPr>
        <p:spPr>
          <a:xfrm>
            <a:off x="6675675" y="2729320"/>
            <a:ext cx="817739" cy="938081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E01B3E-E649-4E2F-937D-16B661A91E38}"/>
              </a:ext>
            </a:extLst>
          </p:cNvPr>
          <p:cNvSpPr txBox="1"/>
          <p:nvPr/>
        </p:nvSpPr>
        <p:spPr>
          <a:xfrm>
            <a:off x="5913122" y="4066490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– 69 = 20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4E9D67-986F-4175-AA6E-C41BB11304AB}"/>
              </a:ext>
            </a:extLst>
          </p:cNvPr>
          <p:cNvSpPr txBox="1"/>
          <p:nvPr/>
        </p:nvSpPr>
        <p:spPr>
          <a:xfrm>
            <a:off x="5913121" y="4791408"/>
            <a:ext cx="382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– 20 = 69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F2239CB-6EB4-46A0-B638-EC1AD7DBECED}"/>
              </a:ext>
            </a:extLst>
          </p:cNvPr>
          <p:cNvSpPr/>
          <p:nvPr/>
        </p:nvSpPr>
        <p:spPr>
          <a:xfrm>
            <a:off x="1448973" y="2552122"/>
            <a:ext cx="7835704" cy="1267679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6" grpId="0"/>
      <p:bldP spid="18" grpId="0"/>
      <p:bldP spid="19" grpId="0" animBg="1"/>
      <p:bldP spid="20" grpId="0" animBg="1"/>
      <p:bldP spid="21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bob 11-mavzu. TARVUZLAR HAQIDAmp4">
            <a:hlinkClick r:id="" action="ppaction://media"/>
            <a:extLst>
              <a:ext uri="{FF2B5EF4-FFF2-40B4-BE49-F238E27FC236}">
                <a16:creationId xmlns:a16="http://schemas.microsoft.com/office/drawing/2014/main" id="{7B83D600-7EFF-4BBA-AE28-22C4071A0F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65" end="1900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821" y="356089"/>
            <a:ext cx="10396024" cy="58477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3AF0B35-7067-489D-AAB2-21DFAD977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21" y="356089"/>
            <a:ext cx="1434905" cy="130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157E1118-EE72-419D-A405-F085A8C0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32DF40-1291-430F-9626-66B75D28352A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5-topshiriq: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53F16-F6A1-46A9-8739-B91443EDD0C9}"/>
              </a:ext>
            </a:extLst>
          </p:cNvPr>
          <p:cNvSpPr txBox="1"/>
          <p:nvPr/>
        </p:nvSpPr>
        <p:spPr>
          <a:xfrm>
            <a:off x="1125415" y="1086177"/>
            <a:ext cx="953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Har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ArialMT"/>
              </a:rPr>
              <a:t>bir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ArialMT"/>
              </a:rPr>
              <a:t>parrandaning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ArialMT"/>
              </a:rPr>
              <a:t>massasini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ArialMT"/>
              </a:rPr>
              <a:t>topamiz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E7FF7-B4D5-4A2B-9EBD-AF78C613888D}"/>
              </a:ext>
            </a:extLst>
          </p:cNvPr>
          <p:cNvSpPr txBox="1"/>
          <p:nvPr/>
        </p:nvSpPr>
        <p:spPr>
          <a:xfrm>
            <a:off x="1218744" y="3730612"/>
            <a:ext cx="39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2 + 5 = 7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FF253-CF2D-4091-B979-30CBCC968879}"/>
              </a:ext>
            </a:extLst>
          </p:cNvPr>
          <p:cNvSpPr txBox="1"/>
          <p:nvPr/>
        </p:nvSpPr>
        <p:spPr>
          <a:xfrm>
            <a:off x="2055838" y="4602574"/>
            <a:ext cx="39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‘oz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3D1E28-8BFA-46B9-B6FF-9F159E251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24" t="6827" r="10597"/>
          <a:stretch/>
        </p:blipFill>
        <p:spPr>
          <a:xfrm>
            <a:off x="1533378" y="1835986"/>
            <a:ext cx="8201466" cy="1894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9A74BE-168C-4A62-BB8F-04914A51D841}"/>
              </a:ext>
            </a:extLst>
          </p:cNvPr>
          <p:cNvSpPr txBox="1"/>
          <p:nvPr/>
        </p:nvSpPr>
        <p:spPr>
          <a:xfrm>
            <a:off x="1218743" y="4207827"/>
            <a:ext cx="39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FE6F2-B58B-4A45-B1D5-8236CD49CEAE}"/>
              </a:ext>
            </a:extLst>
          </p:cNvPr>
          <p:cNvSpPr txBox="1"/>
          <p:nvPr/>
        </p:nvSpPr>
        <p:spPr>
          <a:xfrm>
            <a:off x="6690621" y="3897174"/>
            <a:ext cx="39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 + 2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618FAF-4F44-4B9A-9BEE-81E8D585D6A6}"/>
              </a:ext>
            </a:extLst>
          </p:cNvPr>
          <p:cNvSpPr txBox="1"/>
          <p:nvPr/>
        </p:nvSpPr>
        <p:spPr>
          <a:xfrm>
            <a:off x="6690620" y="4423645"/>
            <a:ext cx="39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2 – 5 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978ED31-03E0-4B45-859C-1587BC10A9E7}"/>
              </a:ext>
            </a:extLst>
          </p:cNvPr>
          <p:cNvSpPr/>
          <p:nvPr/>
        </p:nvSpPr>
        <p:spPr>
          <a:xfrm>
            <a:off x="6096000" y="1899070"/>
            <a:ext cx="1092591" cy="520573"/>
          </a:xfrm>
          <a:prstGeom prst="ellips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kg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33893-323C-4EE8-BE1C-5CEE768AC5BD}"/>
              </a:ext>
            </a:extLst>
          </p:cNvPr>
          <p:cNvSpPr txBox="1"/>
          <p:nvPr/>
        </p:nvSpPr>
        <p:spPr>
          <a:xfrm>
            <a:off x="7486880" y="4882594"/>
            <a:ext cx="39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tovuq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39ED056-96D0-48B4-BD72-6B2592C60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2250" y="1195083"/>
            <a:ext cx="7872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Sonlarni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o‘nlik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birliklarga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ajratib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hisoblashga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doir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ta </a:t>
            </a:r>
            <a:r>
              <a:rPr lang="en-US" sz="32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misol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tuzing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16448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>
            <a:extLst>
              <a:ext uri="{FF2B5EF4-FFF2-40B4-BE49-F238E27FC236}">
                <a16:creationId xmlns:a16="http://schemas.microsoft.com/office/drawing/2014/main" id="{7F98164D-FDC6-4730-81C8-A333F2313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392989-0F84-4278-BEE6-EEEA4C333A21}"/>
              </a:ext>
            </a:extLst>
          </p:cNvPr>
          <p:cNvSpPr txBox="1"/>
          <p:nvPr/>
        </p:nvSpPr>
        <p:spPr>
          <a:xfrm>
            <a:off x="1659987" y="624865"/>
            <a:ext cx="945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Sonlarni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o‘nlik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birliklarga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ajratib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hisoblaymiz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5DF3E-A735-4E1C-B12C-FA22FC32E104}"/>
              </a:ext>
            </a:extLst>
          </p:cNvPr>
          <p:cNvSpPr txBox="1"/>
          <p:nvPr/>
        </p:nvSpPr>
        <p:spPr>
          <a:xfrm>
            <a:off x="1996309" y="1710299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  +  1 7  =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C96AE8F-0F1D-4ADE-99F8-11C83980F2D7}"/>
              </a:ext>
            </a:extLst>
          </p:cNvPr>
          <p:cNvGrpSpPr/>
          <p:nvPr/>
        </p:nvGrpSpPr>
        <p:grpSpPr>
          <a:xfrm>
            <a:off x="1527891" y="2191474"/>
            <a:ext cx="1447899" cy="920249"/>
            <a:chOff x="583809" y="3044376"/>
            <a:chExt cx="1793631" cy="149534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00219B4-3748-4849-860D-124F061919F2}"/>
                </a:ext>
              </a:extLst>
            </p:cNvPr>
            <p:cNvCxnSpPr/>
            <p:nvPr/>
          </p:nvCxnSpPr>
          <p:spPr>
            <a:xfrm flipH="1">
              <a:off x="1100800" y="3044376"/>
              <a:ext cx="281352" cy="5451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7BE604C8-FA7A-4003-A685-B94FB8FCFD10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1392703" y="3044376"/>
              <a:ext cx="548639" cy="5451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0083F1A8-60D8-47CF-A539-1E20D545F60B}"/>
                </a:ext>
              </a:extLst>
            </p:cNvPr>
            <p:cNvSpPr/>
            <p:nvPr/>
          </p:nvSpPr>
          <p:spPr>
            <a:xfrm>
              <a:off x="583809" y="3589499"/>
              <a:ext cx="872197" cy="950217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56E4D52-352D-4C3C-BD65-D814FC6F0E4C}"/>
                </a:ext>
              </a:extLst>
            </p:cNvPr>
            <p:cNvSpPr/>
            <p:nvPr/>
          </p:nvSpPr>
          <p:spPr>
            <a:xfrm>
              <a:off x="1505243" y="3589498"/>
              <a:ext cx="872197" cy="95021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0A029E6-55F7-481D-ADD3-2A00C0138ABA}"/>
              </a:ext>
            </a:extLst>
          </p:cNvPr>
          <p:cNvGrpSpPr/>
          <p:nvPr/>
        </p:nvGrpSpPr>
        <p:grpSpPr>
          <a:xfrm>
            <a:off x="2975790" y="2191474"/>
            <a:ext cx="1447899" cy="932451"/>
            <a:chOff x="583809" y="3044376"/>
            <a:chExt cx="1793631" cy="1515167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F0263D-FA06-4741-BD1A-FB524E02C41E}"/>
                </a:ext>
              </a:extLst>
            </p:cNvPr>
            <p:cNvCxnSpPr/>
            <p:nvPr/>
          </p:nvCxnSpPr>
          <p:spPr>
            <a:xfrm flipH="1">
              <a:off x="1100800" y="3044376"/>
              <a:ext cx="281352" cy="5451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12366D70-048E-4DEC-BCF2-969105A054AC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1392703" y="3044376"/>
              <a:ext cx="548639" cy="5451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811B7EC-4F2E-43C0-8CC0-0D7EC3F4D9AE}"/>
                </a:ext>
              </a:extLst>
            </p:cNvPr>
            <p:cNvSpPr/>
            <p:nvPr/>
          </p:nvSpPr>
          <p:spPr>
            <a:xfrm>
              <a:off x="583809" y="3589499"/>
              <a:ext cx="872197" cy="97004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35358CF1-DFEB-4E9D-88B7-BE1A4CE79955}"/>
                </a:ext>
              </a:extLst>
            </p:cNvPr>
            <p:cNvSpPr/>
            <p:nvPr/>
          </p:nvSpPr>
          <p:spPr>
            <a:xfrm>
              <a:off x="1505243" y="3589498"/>
              <a:ext cx="872197" cy="95021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710814-A7C9-4C27-A92F-739E7D98F78D}"/>
              </a:ext>
            </a:extLst>
          </p:cNvPr>
          <p:cNvSpPr txBox="1"/>
          <p:nvPr/>
        </p:nvSpPr>
        <p:spPr>
          <a:xfrm>
            <a:off x="1880602" y="3238511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+ 10 = 50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E4DAAD-10A9-421E-914E-CEC0EF3E2DBF}"/>
              </a:ext>
            </a:extLst>
          </p:cNvPr>
          <p:cNvSpPr txBox="1"/>
          <p:nvPr/>
        </p:nvSpPr>
        <p:spPr>
          <a:xfrm>
            <a:off x="1852901" y="3857344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+ 7 = 11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E6D9A-5839-48B5-A934-87EF5E23AAB3}"/>
              </a:ext>
            </a:extLst>
          </p:cNvPr>
          <p:cNvSpPr txBox="1"/>
          <p:nvPr/>
        </p:nvSpPr>
        <p:spPr>
          <a:xfrm>
            <a:off x="1880601" y="4428338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+ 11 = 61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AE8435-9FCF-4EA1-818F-D6D5035BE631}"/>
              </a:ext>
            </a:extLst>
          </p:cNvPr>
          <p:cNvSpPr txBox="1"/>
          <p:nvPr/>
        </p:nvSpPr>
        <p:spPr>
          <a:xfrm>
            <a:off x="4264384" y="1698096"/>
            <a:ext cx="76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4EC156-0F38-476B-9AB0-C19E58F5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13865-3D27-404B-88C6-46046AA3A267}"/>
              </a:ext>
            </a:extLst>
          </p:cNvPr>
          <p:cNvSpPr txBox="1"/>
          <p:nvPr/>
        </p:nvSpPr>
        <p:spPr>
          <a:xfrm rot="834930">
            <a:off x="4234144" y="1619338"/>
            <a:ext cx="5845234" cy="3085386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endParaRPr lang="en-US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3F9E0C8-A8BD-49E9-9973-7C43C57E1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713B15-0092-4535-B145-C998C2636711}"/>
              </a:ext>
            </a:extLst>
          </p:cNvPr>
          <p:cNvSpPr/>
          <p:nvPr/>
        </p:nvSpPr>
        <p:spPr>
          <a:xfrm>
            <a:off x="1452488" y="746760"/>
            <a:ext cx="76930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Mavzu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O‘tilganlarni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mustahkamlash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(20-dars,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takrorlash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0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E64DC7EC-4D1C-4F86-A730-5A93BE68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45DDC4-0078-47D2-A66F-4F3738857BB0}"/>
              </a:ext>
            </a:extLst>
          </p:cNvPr>
          <p:cNvSpPr txBox="1"/>
          <p:nvPr/>
        </p:nvSpPr>
        <p:spPr>
          <a:xfrm>
            <a:off x="2536874" y="1283950"/>
            <a:ext cx="4664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topshiriqni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tekshiring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F140A-3E5D-4616-B1EB-75435F5CA766}"/>
              </a:ext>
            </a:extLst>
          </p:cNvPr>
          <p:cNvSpPr txBox="1"/>
          <p:nvPr/>
        </p:nvSpPr>
        <p:spPr>
          <a:xfrm>
            <a:off x="1882672" y="2737177"/>
            <a:ext cx="55797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sonlarni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qo‘shishga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doir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misollar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tuzing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yeching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B050"/>
              </a:solidFill>
            </a:endParaRPr>
          </a:p>
          <a:p>
            <a:pPr algn="ctr"/>
            <a:endParaRPr lang="ru-RU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4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>
            <a:extLst>
              <a:ext uri="{FF2B5EF4-FFF2-40B4-BE49-F238E27FC236}">
                <a16:creationId xmlns:a16="http://schemas.microsoft.com/office/drawing/2014/main" id="{488029E7-8D77-4333-BA97-34C86FE35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EA465A-5176-4E35-8C6A-13722B9595C6}"/>
              </a:ext>
            </a:extLst>
          </p:cNvPr>
          <p:cNvSpPr/>
          <p:nvPr/>
        </p:nvSpPr>
        <p:spPr>
          <a:xfrm>
            <a:off x="1071082" y="588372"/>
            <a:ext cx="10049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sonlarni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qo‘shishga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doir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misollar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tuzing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yeching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D3B27-57CA-4785-BFD9-D68EF1B0378A}"/>
              </a:ext>
            </a:extLst>
          </p:cNvPr>
          <p:cNvSpPr txBox="1"/>
          <p:nvPr/>
        </p:nvSpPr>
        <p:spPr>
          <a:xfrm>
            <a:off x="1195025" y="2361683"/>
            <a:ext cx="2149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+ 45 =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07772-7B55-4B62-838A-B0545B3B4903}"/>
              </a:ext>
            </a:extLst>
          </p:cNvPr>
          <p:cNvSpPr txBox="1"/>
          <p:nvPr/>
        </p:nvSpPr>
        <p:spPr>
          <a:xfrm>
            <a:off x="3152779" y="2361682"/>
            <a:ext cx="1845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00D0B-1D36-4DFE-BDFD-2211A86331FB}"/>
              </a:ext>
            </a:extLst>
          </p:cNvPr>
          <p:cNvSpPr txBox="1"/>
          <p:nvPr/>
        </p:nvSpPr>
        <p:spPr>
          <a:xfrm>
            <a:off x="1195025" y="1607631"/>
            <a:ext cx="3531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Namuna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4CEF5-299F-499E-85EE-1A069AD03E2D}"/>
              </a:ext>
            </a:extLst>
          </p:cNvPr>
          <p:cNvSpPr txBox="1"/>
          <p:nvPr/>
        </p:nvSpPr>
        <p:spPr>
          <a:xfrm>
            <a:off x="1195025" y="3203656"/>
            <a:ext cx="2149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+ 62 =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55987-D4A0-423C-9D36-CDAD5268B177}"/>
              </a:ext>
            </a:extLst>
          </p:cNvPr>
          <p:cNvSpPr txBox="1"/>
          <p:nvPr/>
        </p:nvSpPr>
        <p:spPr>
          <a:xfrm>
            <a:off x="3152778" y="3243777"/>
            <a:ext cx="1845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7A3C36-6AED-4CAA-8159-54E49C8A8823}"/>
              </a:ext>
            </a:extLst>
          </p:cNvPr>
          <p:cNvSpPr txBox="1"/>
          <p:nvPr/>
        </p:nvSpPr>
        <p:spPr>
          <a:xfrm>
            <a:off x="4450507" y="2383305"/>
            <a:ext cx="2149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+ 75 =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F207E-B98D-407B-B78B-3796CB24F701}"/>
              </a:ext>
            </a:extLst>
          </p:cNvPr>
          <p:cNvSpPr txBox="1"/>
          <p:nvPr/>
        </p:nvSpPr>
        <p:spPr>
          <a:xfrm>
            <a:off x="6305558" y="2389818"/>
            <a:ext cx="1845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7864F4-D5EA-4182-B8DE-A63FCF7CDFF9}"/>
              </a:ext>
            </a:extLst>
          </p:cNvPr>
          <p:cNvSpPr txBox="1"/>
          <p:nvPr/>
        </p:nvSpPr>
        <p:spPr>
          <a:xfrm>
            <a:off x="4425903" y="3207319"/>
            <a:ext cx="2149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+ 27 =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7D66E7-81D0-441B-9C04-BFBD98693D28}"/>
              </a:ext>
            </a:extLst>
          </p:cNvPr>
          <p:cNvSpPr txBox="1"/>
          <p:nvPr/>
        </p:nvSpPr>
        <p:spPr>
          <a:xfrm>
            <a:off x="6271844" y="3175521"/>
            <a:ext cx="1845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02DAB8-232E-4977-A978-E67255D60339}"/>
              </a:ext>
            </a:extLst>
          </p:cNvPr>
          <p:cNvSpPr txBox="1"/>
          <p:nvPr/>
        </p:nvSpPr>
        <p:spPr>
          <a:xfrm>
            <a:off x="7679803" y="2323141"/>
            <a:ext cx="2149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+ 48 =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7D83B-FFB3-4ADB-ACD3-46755CCD33B5}"/>
              </a:ext>
            </a:extLst>
          </p:cNvPr>
          <p:cNvSpPr txBox="1"/>
          <p:nvPr/>
        </p:nvSpPr>
        <p:spPr>
          <a:xfrm>
            <a:off x="9650532" y="2323141"/>
            <a:ext cx="1845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44FCF5-2089-4546-A2A2-0071C540A4B3}"/>
              </a:ext>
            </a:extLst>
          </p:cNvPr>
          <p:cNvSpPr txBox="1"/>
          <p:nvPr/>
        </p:nvSpPr>
        <p:spPr>
          <a:xfrm>
            <a:off x="7714147" y="3203656"/>
            <a:ext cx="2149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+ 45 =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4DC45A-A5C9-47AF-BC61-D0FDB5ACB7C0}"/>
              </a:ext>
            </a:extLst>
          </p:cNvPr>
          <p:cNvSpPr txBox="1"/>
          <p:nvPr/>
        </p:nvSpPr>
        <p:spPr>
          <a:xfrm>
            <a:off x="9650531" y="3176710"/>
            <a:ext cx="1845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8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2" grpId="0"/>
      <p:bldP spid="14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AAA800F4-F488-4526-B42D-49872B9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A8CBA66-BD78-4774-B298-033CFE8FC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8" b="89844" l="9961" r="935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0" y="2119808"/>
            <a:ext cx="3922295" cy="392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BF62C23-1226-404C-B702-EA166A870B05}"/>
              </a:ext>
            </a:extLst>
          </p:cNvPr>
          <p:cNvSpPr/>
          <p:nvPr/>
        </p:nvSpPr>
        <p:spPr>
          <a:xfrm>
            <a:off x="2800774" y="1462606"/>
            <a:ext cx="1177669" cy="1249182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7CE6EF1-76E3-4E0D-93C0-02B101639CE6}"/>
              </a:ext>
            </a:extLst>
          </p:cNvPr>
          <p:cNvSpPr/>
          <p:nvPr/>
        </p:nvSpPr>
        <p:spPr>
          <a:xfrm>
            <a:off x="1671231" y="3494388"/>
            <a:ext cx="1177669" cy="1249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5CC880E-F2A2-47A2-B586-5DCE2108427B}"/>
              </a:ext>
            </a:extLst>
          </p:cNvPr>
          <p:cNvSpPr/>
          <p:nvPr/>
        </p:nvSpPr>
        <p:spPr>
          <a:xfrm>
            <a:off x="3844936" y="3496470"/>
            <a:ext cx="1177669" cy="1249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FCF6B22-0CC4-495F-BACC-8AD85A85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8" b="89844" l="9961" r="935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15" y="2119808"/>
            <a:ext cx="3922295" cy="392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6D907C7A-7361-43D6-BEF7-51D8E89324DA}"/>
              </a:ext>
            </a:extLst>
          </p:cNvPr>
          <p:cNvSpPr/>
          <p:nvPr/>
        </p:nvSpPr>
        <p:spPr>
          <a:xfrm>
            <a:off x="8151529" y="1462606"/>
            <a:ext cx="1177669" cy="1249182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392A71A-246E-433E-90F3-62E758814CF9}"/>
              </a:ext>
            </a:extLst>
          </p:cNvPr>
          <p:cNvSpPr/>
          <p:nvPr/>
        </p:nvSpPr>
        <p:spPr>
          <a:xfrm>
            <a:off x="7021986" y="3494388"/>
            <a:ext cx="1177669" cy="1249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30E82C2-B59B-41C6-A19B-705D8C04398A}"/>
              </a:ext>
            </a:extLst>
          </p:cNvPr>
          <p:cNvSpPr/>
          <p:nvPr/>
        </p:nvSpPr>
        <p:spPr>
          <a:xfrm>
            <a:off x="9195691" y="3496470"/>
            <a:ext cx="1177669" cy="1249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DA3B710-7FC7-481C-9BE9-01A7B5071CC7}"/>
              </a:ext>
            </a:extLst>
          </p:cNvPr>
          <p:cNvSpPr/>
          <p:nvPr/>
        </p:nvSpPr>
        <p:spPr>
          <a:xfrm>
            <a:off x="8151527" y="1443377"/>
            <a:ext cx="1177669" cy="1249182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E2C0BC-5BE3-45EB-AC27-C4694BE932B3}"/>
              </a:ext>
            </a:extLst>
          </p:cNvPr>
          <p:cNvSpPr/>
          <p:nvPr/>
        </p:nvSpPr>
        <p:spPr>
          <a:xfrm>
            <a:off x="4618733" y="520505"/>
            <a:ext cx="3922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1-topshiriq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2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AAA800F4-F488-4526-B42D-49872B9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A8CBA66-BD78-4774-B298-033CFE8FC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8" b="89844" l="9961" r="935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0" y="2119808"/>
            <a:ext cx="3922295" cy="392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BF62C23-1226-404C-B702-EA166A870B05}"/>
              </a:ext>
            </a:extLst>
          </p:cNvPr>
          <p:cNvSpPr/>
          <p:nvPr/>
        </p:nvSpPr>
        <p:spPr>
          <a:xfrm>
            <a:off x="2800774" y="1462606"/>
            <a:ext cx="1177669" cy="1249182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7CE6EF1-76E3-4E0D-93C0-02B101639CE6}"/>
              </a:ext>
            </a:extLst>
          </p:cNvPr>
          <p:cNvSpPr/>
          <p:nvPr/>
        </p:nvSpPr>
        <p:spPr>
          <a:xfrm>
            <a:off x="1671231" y="3494388"/>
            <a:ext cx="1177669" cy="1249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5CC880E-F2A2-47A2-B586-5DCE2108427B}"/>
              </a:ext>
            </a:extLst>
          </p:cNvPr>
          <p:cNvSpPr/>
          <p:nvPr/>
        </p:nvSpPr>
        <p:spPr>
          <a:xfrm>
            <a:off x="3844936" y="3496470"/>
            <a:ext cx="1177669" cy="1249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FCF6B22-0CC4-495F-BACC-8AD85A85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8" b="89844" l="9961" r="935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15" y="2119808"/>
            <a:ext cx="3922295" cy="392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6D907C7A-7361-43D6-BEF7-51D8E89324DA}"/>
              </a:ext>
            </a:extLst>
          </p:cNvPr>
          <p:cNvSpPr/>
          <p:nvPr/>
        </p:nvSpPr>
        <p:spPr>
          <a:xfrm>
            <a:off x="8151529" y="1462606"/>
            <a:ext cx="1177669" cy="1249182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392A71A-246E-433E-90F3-62E758814CF9}"/>
              </a:ext>
            </a:extLst>
          </p:cNvPr>
          <p:cNvSpPr/>
          <p:nvPr/>
        </p:nvSpPr>
        <p:spPr>
          <a:xfrm>
            <a:off x="7021986" y="3494388"/>
            <a:ext cx="1177669" cy="1249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30E82C2-B59B-41C6-A19B-705D8C04398A}"/>
              </a:ext>
            </a:extLst>
          </p:cNvPr>
          <p:cNvSpPr/>
          <p:nvPr/>
        </p:nvSpPr>
        <p:spPr>
          <a:xfrm>
            <a:off x="9195691" y="3496470"/>
            <a:ext cx="1177669" cy="1249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DA3B710-7FC7-481C-9BE9-01A7B5071CC7}"/>
              </a:ext>
            </a:extLst>
          </p:cNvPr>
          <p:cNvSpPr/>
          <p:nvPr/>
        </p:nvSpPr>
        <p:spPr>
          <a:xfrm>
            <a:off x="8138626" y="1443377"/>
            <a:ext cx="1177669" cy="1249182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27EB6AE-5DCF-430E-B36A-2E913DEC6BAA}"/>
              </a:ext>
            </a:extLst>
          </p:cNvPr>
          <p:cNvSpPr/>
          <p:nvPr/>
        </p:nvSpPr>
        <p:spPr>
          <a:xfrm>
            <a:off x="2723428" y="1443377"/>
            <a:ext cx="1405466" cy="1249182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7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6D2F8AC9-82A6-4CE1-86D3-167AC98AA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863315-DB2C-4B89-9E08-36BC7CC5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1003" y="4956242"/>
            <a:ext cx="4607948" cy="19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6D2B1FE-81C2-4DED-BD20-0EC2ECD22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1859" y="4920565"/>
            <a:ext cx="3953081" cy="193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F4727B0-EA89-498F-8E2C-EAABC191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4940" y="4920565"/>
            <a:ext cx="3430547" cy="193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54AB96-F6C5-4651-975C-0D877A68D6BC}"/>
              </a:ext>
            </a:extLst>
          </p:cNvPr>
          <p:cNvSpPr txBox="1"/>
          <p:nvPr/>
        </p:nvSpPr>
        <p:spPr>
          <a:xfrm>
            <a:off x="868643" y="4606319"/>
            <a:ext cx="326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nafar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1D103-399A-449F-BBCD-D9F80A9ED465}"/>
              </a:ext>
            </a:extLst>
          </p:cNvPr>
          <p:cNvSpPr txBox="1"/>
          <p:nvPr/>
        </p:nvSpPr>
        <p:spPr>
          <a:xfrm>
            <a:off x="4744159" y="4565487"/>
            <a:ext cx="326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nafar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DC66AE-C574-45C3-B37D-9F45A6025399}"/>
              </a:ext>
            </a:extLst>
          </p:cNvPr>
          <p:cNvSpPr txBox="1"/>
          <p:nvPr/>
        </p:nvSpPr>
        <p:spPr>
          <a:xfrm>
            <a:off x="8451468" y="4663854"/>
            <a:ext cx="326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nafar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96551B-F556-4929-9511-F6220827EFBD}"/>
              </a:ext>
            </a:extLst>
          </p:cNvPr>
          <p:cNvSpPr txBox="1"/>
          <p:nvPr/>
        </p:nvSpPr>
        <p:spPr>
          <a:xfrm>
            <a:off x="368961" y="929085"/>
            <a:ext cx="590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Yashil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avtobusda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77625-4F28-4C92-9985-27A95AD6FC0F}"/>
              </a:ext>
            </a:extLst>
          </p:cNvPr>
          <p:cNvSpPr txBox="1"/>
          <p:nvPr/>
        </p:nvSpPr>
        <p:spPr>
          <a:xfrm>
            <a:off x="364395" y="1508656"/>
            <a:ext cx="590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Ko‘k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avtobusda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D4A2E-23A3-4558-AE4E-95B0169C9C2C}"/>
              </a:ext>
            </a:extLst>
          </p:cNvPr>
          <p:cNvSpPr txBox="1"/>
          <p:nvPr/>
        </p:nvSpPr>
        <p:spPr>
          <a:xfrm>
            <a:off x="364394" y="2068103"/>
            <a:ext cx="590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Sariq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avtobusda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19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авая круглая скобка 2">
            <a:extLst>
              <a:ext uri="{FF2B5EF4-FFF2-40B4-BE49-F238E27FC236}">
                <a16:creationId xmlns:a16="http://schemas.microsoft.com/office/drawing/2014/main" id="{A7225BAD-02C0-4E58-9B17-634C549999E5}"/>
              </a:ext>
            </a:extLst>
          </p:cNvPr>
          <p:cNvSpPr/>
          <p:nvPr/>
        </p:nvSpPr>
        <p:spPr>
          <a:xfrm>
            <a:off x="5312229" y="1066359"/>
            <a:ext cx="159657" cy="1523829"/>
          </a:xfrm>
          <a:prstGeom prst="rightBracket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6EDDE5-0119-4CA2-8B1C-6F66CDFC7A9D}"/>
              </a:ext>
            </a:extLst>
          </p:cNvPr>
          <p:cNvSpPr txBox="1"/>
          <p:nvPr/>
        </p:nvSpPr>
        <p:spPr>
          <a:xfrm>
            <a:off x="5688399" y="1469851"/>
            <a:ext cx="1612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BA0CBD-598A-4063-9E28-76D5E0B44942}"/>
              </a:ext>
            </a:extLst>
          </p:cNvPr>
          <p:cNvSpPr txBox="1"/>
          <p:nvPr/>
        </p:nvSpPr>
        <p:spPr>
          <a:xfrm>
            <a:off x="364393" y="2603694"/>
            <a:ext cx="73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Yechish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+ 22 + 19 = 59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5F0ED5-C3DA-4491-83E6-9CFD3F51B6A8}"/>
              </a:ext>
            </a:extLst>
          </p:cNvPr>
          <p:cNvSpPr txBox="1"/>
          <p:nvPr/>
        </p:nvSpPr>
        <p:spPr>
          <a:xfrm>
            <a:off x="450242" y="3251194"/>
            <a:ext cx="73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Javob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yo‘lovchilar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3059D27-164B-435E-9A19-612E951104F7}"/>
              </a:ext>
            </a:extLst>
          </p:cNvPr>
          <p:cNvSpPr/>
          <p:nvPr/>
        </p:nvSpPr>
        <p:spPr>
          <a:xfrm>
            <a:off x="2222696" y="199567"/>
            <a:ext cx="640080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2-topshiriq: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masalani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yechamiz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4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>
            <a:extLst>
              <a:ext uri="{FF2B5EF4-FFF2-40B4-BE49-F238E27FC236}">
                <a16:creationId xmlns:a16="http://schemas.microsoft.com/office/drawing/2014/main" id="{40D51BDE-902A-45B9-AAED-E650DB1F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A6A00-1C7D-4D7D-B32B-7797218FE6D0}"/>
              </a:ext>
            </a:extLst>
          </p:cNvPr>
          <p:cNvSpPr txBox="1"/>
          <p:nvPr/>
        </p:nvSpPr>
        <p:spPr>
          <a:xfrm>
            <a:off x="1660912" y="1014201"/>
            <a:ext cx="10057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Hisoblaymiz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qo‘shiluvchilarning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o‘rinlarini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almashtiring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natijani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taqqoslang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651734-41D5-44BF-9E8B-1F2B4C37759C}"/>
              </a:ext>
            </a:extLst>
          </p:cNvPr>
          <p:cNvSpPr/>
          <p:nvPr/>
        </p:nvSpPr>
        <p:spPr>
          <a:xfrm>
            <a:off x="2808516" y="2764444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A51C333-FAF5-40B6-9A6E-CEE6FD63B743}"/>
              </a:ext>
            </a:extLst>
          </p:cNvPr>
          <p:cNvSpPr/>
          <p:nvPr/>
        </p:nvSpPr>
        <p:spPr>
          <a:xfrm>
            <a:off x="2340814" y="3244272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732276E-1E14-4D61-B2F1-244B26630F55}"/>
              </a:ext>
            </a:extLst>
          </p:cNvPr>
          <p:cNvCxnSpPr/>
          <p:nvPr/>
        </p:nvCxnSpPr>
        <p:spPr>
          <a:xfrm>
            <a:off x="2431866" y="398033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A23B82B-324E-4FBE-A78C-315A714C151E}"/>
              </a:ext>
            </a:extLst>
          </p:cNvPr>
          <p:cNvSpPr/>
          <p:nvPr/>
        </p:nvSpPr>
        <p:spPr>
          <a:xfrm>
            <a:off x="2688345" y="395472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C46C88E-D236-4E3A-ABCB-8376AAC76E5B}"/>
              </a:ext>
            </a:extLst>
          </p:cNvPr>
          <p:cNvSpPr/>
          <p:nvPr/>
        </p:nvSpPr>
        <p:spPr>
          <a:xfrm>
            <a:off x="2431866" y="2582704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AB3731-F27E-4361-B41D-9BE8C68D0C6A}"/>
              </a:ext>
            </a:extLst>
          </p:cNvPr>
          <p:cNvSpPr/>
          <p:nvPr/>
        </p:nvSpPr>
        <p:spPr>
          <a:xfrm>
            <a:off x="2286594" y="395301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5EDC6DF-4400-40BC-A4AA-18BF157860DB}"/>
              </a:ext>
            </a:extLst>
          </p:cNvPr>
          <p:cNvCxnSpPr/>
          <p:nvPr/>
        </p:nvCxnSpPr>
        <p:spPr>
          <a:xfrm>
            <a:off x="3773714" y="258270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36D2AA4-B484-43FC-AEBC-E423617B8F14}"/>
              </a:ext>
            </a:extLst>
          </p:cNvPr>
          <p:cNvSpPr/>
          <p:nvPr/>
        </p:nvSpPr>
        <p:spPr>
          <a:xfrm>
            <a:off x="4253409" y="277138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4571993-31C2-4E5F-86E5-144BB472999F}"/>
              </a:ext>
            </a:extLst>
          </p:cNvPr>
          <p:cNvSpPr/>
          <p:nvPr/>
        </p:nvSpPr>
        <p:spPr>
          <a:xfrm>
            <a:off x="4509888" y="3265187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68F691D-4433-4597-9E57-0F2060DF4C45}"/>
              </a:ext>
            </a:extLst>
          </p:cNvPr>
          <p:cNvCxnSpPr/>
          <p:nvPr/>
        </p:nvCxnSpPr>
        <p:spPr>
          <a:xfrm>
            <a:off x="4253409" y="397307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BF3EFC7-3358-4369-BD1F-5287FBD1BC53}"/>
              </a:ext>
            </a:extLst>
          </p:cNvPr>
          <p:cNvSpPr/>
          <p:nvPr/>
        </p:nvSpPr>
        <p:spPr>
          <a:xfrm>
            <a:off x="4509888" y="394746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E6261CA-95CE-457D-8C80-769BB7D85141}"/>
              </a:ext>
            </a:extLst>
          </p:cNvPr>
          <p:cNvSpPr/>
          <p:nvPr/>
        </p:nvSpPr>
        <p:spPr>
          <a:xfrm>
            <a:off x="4253409" y="2575446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1B8EE71-8753-4052-BB18-27F02F6E1B0B}"/>
              </a:ext>
            </a:extLst>
          </p:cNvPr>
          <p:cNvSpPr/>
          <p:nvPr/>
        </p:nvSpPr>
        <p:spPr>
          <a:xfrm>
            <a:off x="4108137" y="394575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DA2F9DE-4689-4BA0-B7BE-17C202C9DE9D}"/>
              </a:ext>
            </a:extLst>
          </p:cNvPr>
          <p:cNvSpPr/>
          <p:nvPr/>
        </p:nvSpPr>
        <p:spPr>
          <a:xfrm>
            <a:off x="6239475" y="278590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6023ED3-796E-4666-819C-F0A316D4847F}"/>
              </a:ext>
            </a:extLst>
          </p:cNvPr>
          <p:cNvSpPr/>
          <p:nvPr/>
        </p:nvSpPr>
        <p:spPr>
          <a:xfrm>
            <a:off x="5893997" y="33121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4 7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AAC6E73-053F-4605-A335-96ED50AB575A}"/>
              </a:ext>
            </a:extLst>
          </p:cNvPr>
          <p:cNvCxnSpPr/>
          <p:nvPr/>
        </p:nvCxnSpPr>
        <p:spPr>
          <a:xfrm>
            <a:off x="6111236" y="398759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D4F00C8-F6A5-4F1D-95E8-0ECF404F8D6B}"/>
              </a:ext>
            </a:extLst>
          </p:cNvPr>
          <p:cNvSpPr/>
          <p:nvPr/>
        </p:nvSpPr>
        <p:spPr>
          <a:xfrm>
            <a:off x="6367715" y="396198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BACD073-8805-46D8-881C-A2A00DAA118F}"/>
              </a:ext>
            </a:extLst>
          </p:cNvPr>
          <p:cNvSpPr/>
          <p:nvPr/>
        </p:nvSpPr>
        <p:spPr>
          <a:xfrm>
            <a:off x="6111236" y="2589964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76E1F50-533D-45BA-8134-7E768FA68FA1}"/>
              </a:ext>
            </a:extLst>
          </p:cNvPr>
          <p:cNvSpPr/>
          <p:nvPr/>
        </p:nvSpPr>
        <p:spPr>
          <a:xfrm>
            <a:off x="5965964" y="396027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3CA411F-5DBF-4D2B-90F6-5DB1D4A38164}"/>
              </a:ext>
            </a:extLst>
          </p:cNvPr>
          <p:cNvCxnSpPr/>
          <p:nvPr/>
        </p:nvCxnSpPr>
        <p:spPr>
          <a:xfrm>
            <a:off x="7579694" y="258996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05078C1-2EE7-4EA8-85EE-52D9CBE6019D}"/>
              </a:ext>
            </a:extLst>
          </p:cNvPr>
          <p:cNvSpPr/>
          <p:nvPr/>
        </p:nvSpPr>
        <p:spPr>
          <a:xfrm>
            <a:off x="7932779" y="277864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997BF8F-43AF-41CF-BD60-136C20FEC7D3}"/>
              </a:ext>
            </a:extLst>
          </p:cNvPr>
          <p:cNvSpPr/>
          <p:nvPr/>
        </p:nvSpPr>
        <p:spPr>
          <a:xfrm>
            <a:off x="8189258" y="3272447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AC02423-8C7C-492D-B8A4-81C7C25896B5}"/>
              </a:ext>
            </a:extLst>
          </p:cNvPr>
          <p:cNvCxnSpPr/>
          <p:nvPr/>
        </p:nvCxnSpPr>
        <p:spPr>
          <a:xfrm>
            <a:off x="7932779" y="398033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48695C5-EAA4-4C91-A5D3-97BB50EEE7CE}"/>
              </a:ext>
            </a:extLst>
          </p:cNvPr>
          <p:cNvSpPr/>
          <p:nvPr/>
        </p:nvSpPr>
        <p:spPr>
          <a:xfrm>
            <a:off x="8189258" y="395472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EE55BB10-44E0-45BD-9D4F-9408D5BCD26A}"/>
              </a:ext>
            </a:extLst>
          </p:cNvPr>
          <p:cNvSpPr/>
          <p:nvPr/>
        </p:nvSpPr>
        <p:spPr>
          <a:xfrm>
            <a:off x="7932779" y="2582706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63618BF-37D4-447D-9695-962ACB3D27A4}"/>
              </a:ext>
            </a:extLst>
          </p:cNvPr>
          <p:cNvSpPr/>
          <p:nvPr/>
        </p:nvSpPr>
        <p:spPr>
          <a:xfrm>
            <a:off x="7787507" y="395301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3960F98-C2CB-4924-B320-35EBC3E5C51A}"/>
              </a:ext>
            </a:extLst>
          </p:cNvPr>
          <p:cNvSpPr/>
          <p:nvPr/>
        </p:nvSpPr>
        <p:spPr>
          <a:xfrm>
            <a:off x="1848858" y="325090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C3699CB-C84E-4E8A-902A-7A42C4096081}"/>
              </a:ext>
            </a:extLst>
          </p:cNvPr>
          <p:cNvSpPr/>
          <p:nvPr/>
        </p:nvSpPr>
        <p:spPr>
          <a:xfrm>
            <a:off x="7552509" y="3279705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6267BEB-F220-4ED9-B06C-2274B8EBC562}"/>
              </a:ext>
            </a:extLst>
          </p:cNvPr>
          <p:cNvSpPr/>
          <p:nvPr/>
        </p:nvSpPr>
        <p:spPr>
          <a:xfrm>
            <a:off x="5548529" y="329053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9551012-C8A6-434F-8CCA-75058DE52344}"/>
              </a:ext>
            </a:extLst>
          </p:cNvPr>
          <p:cNvSpPr/>
          <p:nvPr/>
        </p:nvSpPr>
        <p:spPr>
          <a:xfrm>
            <a:off x="3764447" y="3321271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3033890-9212-4B2B-8DF4-BAED93818CE2}"/>
              </a:ext>
            </a:extLst>
          </p:cNvPr>
          <p:cNvSpPr/>
          <p:nvPr/>
        </p:nvSpPr>
        <p:spPr>
          <a:xfrm>
            <a:off x="1997612" y="2138289"/>
            <a:ext cx="3489756" cy="27854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8D3920A1-67E8-47B5-A90F-B72AAD4E0A63}"/>
              </a:ext>
            </a:extLst>
          </p:cNvPr>
          <p:cNvSpPr/>
          <p:nvPr/>
        </p:nvSpPr>
        <p:spPr>
          <a:xfrm>
            <a:off x="5710844" y="2127764"/>
            <a:ext cx="3489756" cy="27854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4A767C5-2C62-46C1-8216-569BE828AA4D}"/>
              </a:ext>
            </a:extLst>
          </p:cNvPr>
          <p:cNvSpPr/>
          <p:nvPr/>
        </p:nvSpPr>
        <p:spPr>
          <a:xfrm>
            <a:off x="4192034" y="222843"/>
            <a:ext cx="3922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3-topshiriq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  <p:bldP spid="24" grpId="0"/>
      <p:bldP spid="30" grpId="0"/>
      <p:bldP spid="31" grpId="0" animBg="1"/>
      <p:bldP spid="32" grpId="0"/>
      <p:bldP spid="36" grpId="0"/>
      <p:bldP spid="37" grpId="0" animBg="1"/>
      <p:bldP spid="38" grpId="0"/>
      <p:bldP spid="43" grpId="0"/>
      <p:bldP spid="44" grpId="0" animBg="1"/>
      <p:bldP spid="45" grpId="0"/>
      <p:bldP spid="2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>
            <a:extLst>
              <a:ext uri="{FF2B5EF4-FFF2-40B4-BE49-F238E27FC236}">
                <a16:creationId xmlns:a16="http://schemas.microsoft.com/office/drawing/2014/main" id="{40D51BDE-902A-45B9-AAED-E650DB1F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A6A00-1C7D-4D7D-B32B-7797218FE6D0}"/>
              </a:ext>
            </a:extLst>
          </p:cNvPr>
          <p:cNvSpPr txBox="1"/>
          <p:nvPr/>
        </p:nvSpPr>
        <p:spPr>
          <a:xfrm>
            <a:off x="4066773" y="430958"/>
            <a:ext cx="326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Hisoblaymiz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651734-41D5-44BF-9E8B-1F2B4C37759C}"/>
              </a:ext>
            </a:extLst>
          </p:cNvPr>
          <p:cNvSpPr/>
          <p:nvPr/>
        </p:nvSpPr>
        <p:spPr>
          <a:xfrm>
            <a:off x="2808516" y="2764444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A51C333-FAF5-40B6-9A6E-CEE6FD63B743}"/>
              </a:ext>
            </a:extLst>
          </p:cNvPr>
          <p:cNvSpPr/>
          <p:nvPr/>
        </p:nvSpPr>
        <p:spPr>
          <a:xfrm>
            <a:off x="2340814" y="3244272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732276E-1E14-4D61-B2F1-244B26630F55}"/>
              </a:ext>
            </a:extLst>
          </p:cNvPr>
          <p:cNvCxnSpPr/>
          <p:nvPr/>
        </p:nvCxnSpPr>
        <p:spPr>
          <a:xfrm>
            <a:off x="2431866" y="398033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A23B82B-324E-4FBE-A78C-315A714C151E}"/>
              </a:ext>
            </a:extLst>
          </p:cNvPr>
          <p:cNvSpPr/>
          <p:nvPr/>
        </p:nvSpPr>
        <p:spPr>
          <a:xfrm>
            <a:off x="2688345" y="395472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C46C88E-D236-4E3A-ABCB-8376AAC76E5B}"/>
              </a:ext>
            </a:extLst>
          </p:cNvPr>
          <p:cNvSpPr/>
          <p:nvPr/>
        </p:nvSpPr>
        <p:spPr>
          <a:xfrm>
            <a:off x="2431866" y="2582704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AB3731-F27E-4361-B41D-9BE8C68D0C6A}"/>
              </a:ext>
            </a:extLst>
          </p:cNvPr>
          <p:cNvSpPr/>
          <p:nvPr/>
        </p:nvSpPr>
        <p:spPr>
          <a:xfrm>
            <a:off x="2286594" y="395301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5EDC6DF-4400-40BC-A4AA-18BF157860DB}"/>
              </a:ext>
            </a:extLst>
          </p:cNvPr>
          <p:cNvCxnSpPr/>
          <p:nvPr/>
        </p:nvCxnSpPr>
        <p:spPr>
          <a:xfrm>
            <a:off x="3773714" y="258270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36D2AA4-B484-43FC-AEBC-E423617B8F14}"/>
              </a:ext>
            </a:extLst>
          </p:cNvPr>
          <p:cNvSpPr/>
          <p:nvPr/>
        </p:nvSpPr>
        <p:spPr>
          <a:xfrm>
            <a:off x="4253409" y="277138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4571993-31C2-4E5F-86E5-144BB472999F}"/>
              </a:ext>
            </a:extLst>
          </p:cNvPr>
          <p:cNvSpPr/>
          <p:nvPr/>
        </p:nvSpPr>
        <p:spPr>
          <a:xfrm>
            <a:off x="4509888" y="3265187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68F691D-4433-4597-9E57-0F2060DF4C45}"/>
              </a:ext>
            </a:extLst>
          </p:cNvPr>
          <p:cNvCxnSpPr/>
          <p:nvPr/>
        </p:nvCxnSpPr>
        <p:spPr>
          <a:xfrm>
            <a:off x="4253409" y="397307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BF3EFC7-3358-4369-BD1F-5287FBD1BC53}"/>
              </a:ext>
            </a:extLst>
          </p:cNvPr>
          <p:cNvSpPr/>
          <p:nvPr/>
        </p:nvSpPr>
        <p:spPr>
          <a:xfrm>
            <a:off x="4509888" y="394746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E6261CA-95CE-457D-8C80-769BB7D85141}"/>
              </a:ext>
            </a:extLst>
          </p:cNvPr>
          <p:cNvSpPr/>
          <p:nvPr/>
        </p:nvSpPr>
        <p:spPr>
          <a:xfrm>
            <a:off x="4253409" y="2575446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1B8EE71-8753-4052-BB18-27F02F6E1B0B}"/>
              </a:ext>
            </a:extLst>
          </p:cNvPr>
          <p:cNvSpPr/>
          <p:nvPr/>
        </p:nvSpPr>
        <p:spPr>
          <a:xfrm>
            <a:off x="4108137" y="394575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DA2F9DE-4689-4BA0-B7BE-17C202C9DE9D}"/>
              </a:ext>
            </a:extLst>
          </p:cNvPr>
          <p:cNvSpPr/>
          <p:nvPr/>
        </p:nvSpPr>
        <p:spPr>
          <a:xfrm>
            <a:off x="6281679" y="278590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6023ED3-796E-4666-819C-F0A316D4847F}"/>
              </a:ext>
            </a:extLst>
          </p:cNvPr>
          <p:cNvSpPr/>
          <p:nvPr/>
        </p:nvSpPr>
        <p:spPr>
          <a:xfrm>
            <a:off x="5893997" y="33121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AAC6E73-053F-4605-A335-96ED50AB575A}"/>
              </a:ext>
            </a:extLst>
          </p:cNvPr>
          <p:cNvCxnSpPr/>
          <p:nvPr/>
        </p:nvCxnSpPr>
        <p:spPr>
          <a:xfrm>
            <a:off x="6111236" y="398759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D4F00C8-F6A5-4F1D-95E8-0ECF404F8D6B}"/>
              </a:ext>
            </a:extLst>
          </p:cNvPr>
          <p:cNvSpPr/>
          <p:nvPr/>
        </p:nvSpPr>
        <p:spPr>
          <a:xfrm>
            <a:off x="6367715" y="396198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BACD073-8805-46D8-881C-A2A00DAA118F}"/>
              </a:ext>
            </a:extLst>
          </p:cNvPr>
          <p:cNvSpPr/>
          <p:nvPr/>
        </p:nvSpPr>
        <p:spPr>
          <a:xfrm>
            <a:off x="6111236" y="2589964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76E1F50-533D-45BA-8134-7E768FA68FA1}"/>
              </a:ext>
            </a:extLst>
          </p:cNvPr>
          <p:cNvSpPr/>
          <p:nvPr/>
        </p:nvSpPr>
        <p:spPr>
          <a:xfrm>
            <a:off x="5965964" y="396027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3CA411F-5DBF-4D2B-90F6-5DB1D4A38164}"/>
              </a:ext>
            </a:extLst>
          </p:cNvPr>
          <p:cNvCxnSpPr/>
          <p:nvPr/>
        </p:nvCxnSpPr>
        <p:spPr>
          <a:xfrm>
            <a:off x="7579694" y="258996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05078C1-2EE7-4EA8-85EE-52D9CBE6019D}"/>
              </a:ext>
            </a:extLst>
          </p:cNvPr>
          <p:cNvSpPr/>
          <p:nvPr/>
        </p:nvSpPr>
        <p:spPr>
          <a:xfrm>
            <a:off x="7932779" y="277864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997BF8F-43AF-41CF-BD60-136C20FEC7D3}"/>
              </a:ext>
            </a:extLst>
          </p:cNvPr>
          <p:cNvSpPr/>
          <p:nvPr/>
        </p:nvSpPr>
        <p:spPr>
          <a:xfrm>
            <a:off x="8189258" y="3272447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AC02423-8C7C-492D-B8A4-81C7C25896B5}"/>
              </a:ext>
            </a:extLst>
          </p:cNvPr>
          <p:cNvCxnSpPr/>
          <p:nvPr/>
        </p:nvCxnSpPr>
        <p:spPr>
          <a:xfrm>
            <a:off x="7932779" y="398033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48695C5-EAA4-4C91-A5D3-97BB50EEE7CE}"/>
              </a:ext>
            </a:extLst>
          </p:cNvPr>
          <p:cNvSpPr/>
          <p:nvPr/>
        </p:nvSpPr>
        <p:spPr>
          <a:xfrm>
            <a:off x="8189258" y="395472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EE55BB10-44E0-45BD-9D4F-9408D5BCD26A}"/>
              </a:ext>
            </a:extLst>
          </p:cNvPr>
          <p:cNvSpPr/>
          <p:nvPr/>
        </p:nvSpPr>
        <p:spPr>
          <a:xfrm>
            <a:off x="7932779" y="2582706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63618BF-37D4-447D-9695-962ACB3D27A4}"/>
              </a:ext>
            </a:extLst>
          </p:cNvPr>
          <p:cNvSpPr/>
          <p:nvPr/>
        </p:nvSpPr>
        <p:spPr>
          <a:xfrm>
            <a:off x="7787507" y="395301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3960F98-C2CB-4924-B320-35EBC3E5C51A}"/>
              </a:ext>
            </a:extLst>
          </p:cNvPr>
          <p:cNvSpPr/>
          <p:nvPr/>
        </p:nvSpPr>
        <p:spPr>
          <a:xfrm>
            <a:off x="1848858" y="325090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C3699CB-C84E-4E8A-902A-7A42C4096081}"/>
              </a:ext>
            </a:extLst>
          </p:cNvPr>
          <p:cNvSpPr/>
          <p:nvPr/>
        </p:nvSpPr>
        <p:spPr>
          <a:xfrm>
            <a:off x="7552509" y="3279705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6267BEB-F220-4ED9-B06C-2274B8EBC562}"/>
              </a:ext>
            </a:extLst>
          </p:cNvPr>
          <p:cNvSpPr/>
          <p:nvPr/>
        </p:nvSpPr>
        <p:spPr>
          <a:xfrm>
            <a:off x="5548529" y="329053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9551012-C8A6-434F-8CCA-75058DE52344}"/>
              </a:ext>
            </a:extLst>
          </p:cNvPr>
          <p:cNvSpPr/>
          <p:nvPr/>
        </p:nvSpPr>
        <p:spPr>
          <a:xfrm>
            <a:off x="3764447" y="3321271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3033890-9212-4B2B-8DF4-BAED93818CE2}"/>
              </a:ext>
            </a:extLst>
          </p:cNvPr>
          <p:cNvSpPr/>
          <p:nvPr/>
        </p:nvSpPr>
        <p:spPr>
          <a:xfrm>
            <a:off x="1997612" y="2138289"/>
            <a:ext cx="3489756" cy="27854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8D3920A1-67E8-47B5-A90F-B72AAD4E0A63}"/>
              </a:ext>
            </a:extLst>
          </p:cNvPr>
          <p:cNvSpPr/>
          <p:nvPr/>
        </p:nvSpPr>
        <p:spPr>
          <a:xfrm>
            <a:off x="5710844" y="2127764"/>
            <a:ext cx="3489756" cy="27854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63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  <p:bldP spid="24" grpId="0"/>
      <p:bldP spid="30" grpId="0"/>
      <p:bldP spid="31" grpId="0" animBg="1"/>
      <p:bldP spid="32" grpId="0"/>
      <p:bldP spid="36" grpId="0"/>
      <p:bldP spid="37" grpId="0" animBg="1"/>
      <p:bldP spid="38" grpId="0"/>
      <p:bldP spid="43" grpId="0"/>
      <p:bldP spid="44" grpId="0" animBg="1"/>
      <p:bldP spid="45" grpId="0"/>
      <p:bldP spid="2" grpId="0" animBg="1"/>
      <p:bldP spid="6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7106</TotalTime>
  <Words>424</Words>
  <Application>Microsoft Office PowerPoint</Application>
  <PresentationFormat>Широкоэкранный</PresentationFormat>
  <Paragraphs>140</Paragraphs>
  <Slides>15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ArialMT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jamshid otamirzayev</dc:creator>
  <cp:lastModifiedBy>jamshid otamirzayev</cp:lastModifiedBy>
  <cp:revision>53</cp:revision>
  <dcterms:created xsi:type="dcterms:W3CDTF">2021-08-13T19:28:58Z</dcterms:created>
  <dcterms:modified xsi:type="dcterms:W3CDTF">2021-10-03T21:21:00Z</dcterms:modified>
</cp:coreProperties>
</file>