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7" r:id="rId4"/>
    <p:sldId id="258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1F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5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B604DA-2FFA-41A4-96CF-D452D20A8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EA1839D-7F16-46F8-929E-9EDF30F42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6AA9A9C-587F-4137-90D1-444DA6870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173423C-E2B7-4357-9081-83F2F9549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C1E7A73-3268-44BB-8048-5C98669BB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27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3716BE-7D0F-4F7E-A81D-7DAA8AC64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A47529B-C0CA-44C2-B144-9F0234CBC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1111EDD-5B6E-409F-8ACB-16F4DD8B6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4E15223-43B0-4291-9B3A-EF751DF4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5AB4079-6D0B-4854-9C5F-892D24DED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15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A9E9036-CA59-4259-8E2C-14CBDB7B71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C48A632-4C00-4A25-B367-1885600C9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15AF40F-0EC6-4C65-B593-9B92821DB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5D0EB55-7D5B-4F12-85D2-9D525504E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423945-6C5C-4130-B1BC-B1436E90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8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3F3827-8EB5-4F89-9913-2AA52E394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3D5219B-2B98-4F7E-AAE5-4CB29415E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D4FA8F9-98D9-46D5-97D2-EE2C5C630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CA8A4E1-AC31-47EB-A7F9-B62906A6C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BAA1B44-2289-4F72-9F80-4FE56AC9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52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4A6EBA-C2AF-489D-9A17-BA6EBFEDF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F09E89D-3EE5-4E38-B1FA-2915B47C8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336940-9179-4F09-BB3A-D5DD9F558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9BCD56-B30F-4B07-B84A-A6612F3AC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A4A0EC8-C7A3-4D01-82ED-A244488A3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6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BB3398-54FF-40E8-93DF-26B3A91A6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7ACDCF1-9C85-4BED-B547-77C556EC44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557BF17-36FE-4AE6-BDE3-EA4CCD648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B13F427-33C2-4316-A692-F77403DB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19E3E62-FB52-4AD4-9088-FB7BEE2D4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3732DBF-F50C-4D44-BF4F-42928F651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69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432FE3-2291-4BCA-914E-CAF252749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C6C5904-B9F3-4414-8F64-3FFB7D5C2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FA23EC2-1E25-4360-A59F-3CCD6638E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E3F8679-4491-483C-BD05-272BB716E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BECC3E0-7276-46AC-928E-FD9824CE63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A3A3987-80D8-4E82-9AE0-949410FAA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46FDC6B-18E9-4990-A8BB-5643C249C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2ACA4E93-20E0-4214-96F4-B227B20EC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2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DFD04A-CD29-49E0-873A-58D2D1B21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75D5069-74EE-45A7-8792-21A47A47A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3A4C7C4-E04F-49C7-8232-A3195A197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BC90CFA-2961-4EAE-9981-B72568D81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829BB04-BFCA-464F-8F5F-AB71F69DB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7F7D9C66-BD17-4CD8-807A-DAD00DBA3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AFCECD4-793F-4FC3-BB43-1DDE96826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90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223301-44E8-4EE1-9377-660A9130D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F35B3D5-599B-4AEC-97AA-DA2A48F90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8B1DC13-52C5-45FF-B3AC-6DCE257CE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008C7E0-AD02-4A11-A846-70BF3F61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BA58A1B-39A7-46FD-9579-0E68DFD6D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030E9FC-F0AD-4086-B1F8-0DC8564E8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2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0F445B-3D84-41E1-A6EA-313A329F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BEADBB5-F987-4E1E-8686-C9ED36376B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9045D22-534B-441E-93A6-D1A8CD1FB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62591C1-5D40-4262-A8AA-9E934E0C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955E51D-B688-449B-9598-A44C8AA0E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7A03C83-04F9-4C14-83D5-453E9FF30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2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5D4180-550E-4616-8A2C-F7487C77D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B04E70D-B60C-4959-A4A2-3B3ED6DBB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3E96907-2601-4DFB-A388-40B13F7EBC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90E6B-1740-4C96-AA23-177DEC8CE46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278683E-C663-43AA-B50D-F63746AAEF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202CA37-8E39-4662-8863-30E78E422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4D055-F721-49EC-B1FF-179CDD885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21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152819C-9080-479E-88F8-F6763B479D1C}"/>
              </a:ext>
            </a:extLst>
          </p:cNvPr>
          <p:cNvSpPr txBox="1"/>
          <p:nvPr/>
        </p:nvSpPr>
        <p:spPr>
          <a:xfrm>
            <a:off x="3860800" y="2413337"/>
            <a:ext cx="46881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MATEMATIKA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0AA0EB0-5652-4560-B1F9-379674383B9B}"/>
              </a:ext>
            </a:extLst>
          </p:cNvPr>
          <p:cNvSpPr txBox="1"/>
          <p:nvPr/>
        </p:nvSpPr>
        <p:spPr>
          <a:xfrm>
            <a:off x="3860800" y="3418452"/>
            <a:ext cx="447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2 - SINF</a:t>
            </a:r>
          </a:p>
        </p:txBody>
      </p:sp>
    </p:spTree>
    <p:extLst>
      <p:ext uri="{BB962C8B-B14F-4D97-AF65-F5344CB8AC3E}">
        <p14:creationId xmlns:p14="http://schemas.microsoft.com/office/powerpoint/2010/main" val="26970752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34928" y="705095"/>
            <a:ext cx="8964148" cy="4687520"/>
          </a:xfrm>
        </p:spPr>
        <p:txBody>
          <a:bodyPr>
            <a:normAutofit/>
          </a:bodyPr>
          <a:lstStyle/>
          <a:p>
            <a:pPr algn="ctr"/>
            <a:r>
              <a:rPr lang="en-US" sz="8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E’tiboringiz</a:t>
            </a:r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uch</a:t>
            </a:r>
            <a:r>
              <a:rPr lang="en-US" sz="8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8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8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23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152819C-9080-479E-88F8-F6763B479D1C}"/>
              </a:ext>
            </a:extLst>
          </p:cNvPr>
          <p:cNvSpPr txBox="1"/>
          <p:nvPr/>
        </p:nvSpPr>
        <p:spPr>
          <a:xfrm>
            <a:off x="2154900" y="2114424"/>
            <a:ext cx="284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II</a:t>
            </a:r>
            <a:r>
              <a:rPr lang="ru-RU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6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BOB</a:t>
            </a:r>
            <a:endParaRPr lang="en-US" sz="6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0AA0EB0-5652-4560-B1F9-379674383B9B}"/>
              </a:ext>
            </a:extLst>
          </p:cNvPr>
          <p:cNvSpPr txBox="1"/>
          <p:nvPr/>
        </p:nvSpPr>
        <p:spPr>
          <a:xfrm>
            <a:off x="1339891" y="3857121"/>
            <a:ext cx="9801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Mavzu</a:t>
            </a: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100 </a:t>
            </a:r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ichida</a:t>
            </a: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sonlarni</a:t>
            </a: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xonadan</a:t>
            </a: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o‘tib</a:t>
            </a: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ayirish</a:t>
            </a: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usullari</a:t>
            </a:r>
            <a:endParaRPr lang="en-US" sz="4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F2E14BB-06D8-45CC-A230-FA91024A46A3}"/>
              </a:ext>
            </a:extLst>
          </p:cNvPr>
          <p:cNvSpPr txBox="1"/>
          <p:nvPr/>
        </p:nvSpPr>
        <p:spPr>
          <a:xfrm>
            <a:off x="4999700" y="2160590"/>
            <a:ext cx="54540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100 </a:t>
            </a:r>
            <a:r>
              <a:rPr lang="en-US" sz="5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ichida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ayirish</a:t>
            </a:r>
            <a:endParaRPr lang="en-US" sz="5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879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1331" y="433638"/>
            <a:ext cx="64637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 –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(31 – bet) 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95821" y="2384272"/>
            <a:ext cx="1017564" cy="706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80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825"/>
          <a:stretch/>
        </p:blipFill>
        <p:spPr bwMode="auto">
          <a:xfrm>
            <a:off x="887912" y="2513226"/>
            <a:ext cx="2209325" cy="577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46" r="54226"/>
          <a:stretch/>
        </p:blipFill>
        <p:spPr bwMode="auto">
          <a:xfrm>
            <a:off x="926777" y="3716950"/>
            <a:ext cx="2485059" cy="644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64" r="27603"/>
          <a:stretch/>
        </p:blipFill>
        <p:spPr bwMode="auto">
          <a:xfrm>
            <a:off x="5908431" y="2513226"/>
            <a:ext cx="2326067" cy="65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25"/>
          <a:stretch/>
        </p:blipFill>
        <p:spPr bwMode="auto">
          <a:xfrm>
            <a:off x="5673943" y="3661080"/>
            <a:ext cx="2850807" cy="649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Равно 4"/>
          <p:cNvSpPr/>
          <p:nvPr/>
        </p:nvSpPr>
        <p:spPr>
          <a:xfrm>
            <a:off x="2909667" y="2597028"/>
            <a:ext cx="586154" cy="319271"/>
          </a:xfrm>
          <a:prstGeom prst="mathEqua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023837" y="2384272"/>
            <a:ext cx="1017564" cy="7254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60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7" name="Равно 26"/>
          <p:cNvSpPr/>
          <p:nvPr/>
        </p:nvSpPr>
        <p:spPr>
          <a:xfrm>
            <a:off x="8239370" y="2576329"/>
            <a:ext cx="802835" cy="415162"/>
          </a:xfrm>
          <a:prstGeom prst="mathEqua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812345" y="3654852"/>
            <a:ext cx="1017564" cy="706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81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1" name="Равно 30"/>
          <p:cNvSpPr/>
          <p:nvPr/>
        </p:nvSpPr>
        <p:spPr>
          <a:xfrm>
            <a:off x="3226191" y="3867608"/>
            <a:ext cx="586154" cy="319271"/>
          </a:xfrm>
          <a:prstGeom prst="mathEqua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8938062" y="3452377"/>
            <a:ext cx="1233973" cy="880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63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6" name="Равно 35"/>
          <p:cNvSpPr/>
          <p:nvPr/>
        </p:nvSpPr>
        <p:spPr>
          <a:xfrm>
            <a:off x="8319670" y="3787007"/>
            <a:ext cx="710813" cy="397991"/>
          </a:xfrm>
          <a:prstGeom prst="mathEqua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12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  <p:bldP spid="5" grpId="0" animBg="1"/>
      <p:bldP spid="26" grpId="0"/>
      <p:bldP spid="27" grpId="0" animBg="1"/>
      <p:bldP spid="28" grpId="0"/>
      <p:bldP spid="31" grpId="0" animBg="1"/>
      <p:bldP spid="34" grpId="0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7F4F566-5D1E-4BC7-8CB4-129563246D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63" t="8619" r="5455" b="34407"/>
          <a:stretch/>
        </p:blipFill>
        <p:spPr>
          <a:xfrm>
            <a:off x="1661452" y="2411595"/>
            <a:ext cx="8869096" cy="3134440"/>
          </a:xfrm>
          <a:prstGeom prst="rect">
            <a:avLst/>
          </a:prstGeom>
        </p:spPr>
      </p:pic>
      <p:sp>
        <p:nvSpPr>
          <p:cNvPr id="5" name="Google Shape;4189;p33">
            <a:extLst>
              <a:ext uri="{FF2B5EF4-FFF2-40B4-BE49-F238E27FC236}">
                <a16:creationId xmlns:a16="http://schemas.microsoft.com/office/drawing/2014/main" xmlns="" id="{07F4CA60-C6BB-4A22-812F-FD0C4DBD3A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37250" y="954157"/>
            <a:ext cx="7717500" cy="6883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1 – 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 33 - bet</a:t>
            </a:r>
            <a:endParaRPr sz="5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24AD5BC-A5E9-44CE-BA28-938CEB3C13E9}"/>
              </a:ext>
            </a:extLst>
          </p:cNvPr>
          <p:cNvSpPr txBox="1"/>
          <p:nvPr/>
        </p:nvSpPr>
        <p:spPr>
          <a:xfrm>
            <a:off x="9312965" y="4581940"/>
            <a:ext cx="397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  <a:endParaRPr lang="en-US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7BB07ED-69BB-4C5C-82BA-AB96B1F19DD2}"/>
              </a:ext>
            </a:extLst>
          </p:cNvPr>
          <p:cNvSpPr txBox="1"/>
          <p:nvPr/>
        </p:nvSpPr>
        <p:spPr>
          <a:xfrm>
            <a:off x="8660296" y="4973120"/>
            <a:ext cx="397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1D19520-023F-4058-BCB8-635F9F1396DD}"/>
              </a:ext>
            </a:extLst>
          </p:cNvPr>
          <p:cNvSpPr txBox="1"/>
          <p:nvPr/>
        </p:nvSpPr>
        <p:spPr>
          <a:xfrm>
            <a:off x="9475306" y="4989445"/>
            <a:ext cx="602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22</a:t>
            </a:r>
            <a:endParaRPr lang="en-US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5D81879-6E17-4717-B22A-019C73C8C07D}"/>
              </a:ext>
            </a:extLst>
          </p:cNvPr>
          <p:cNvSpPr txBox="1"/>
          <p:nvPr/>
        </p:nvSpPr>
        <p:spPr>
          <a:xfrm>
            <a:off x="8557593" y="3978815"/>
            <a:ext cx="602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00319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Группа 80">
            <a:extLst>
              <a:ext uri="{FF2B5EF4-FFF2-40B4-BE49-F238E27FC236}">
                <a16:creationId xmlns:a16="http://schemas.microsoft.com/office/drawing/2014/main" xmlns="" id="{C175A836-DDA4-4982-BB9C-766CF4C4BF74}"/>
              </a:ext>
            </a:extLst>
          </p:cNvPr>
          <p:cNvGrpSpPr/>
          <p:nvPr/>
        </p:nvGrpSpPr>
        <p:grpSpPr>
          <a:xfrm>
            <a:off x="1026701" y="3515618"/>
            <a:ext cx="4791055" cy="2161281"/>
            <a:chOff x="5884966" y="1257619"/>
            <a:chExt cx="4791055" cy="2161281"/>
          </a:xfrm>
        </p:grpSpPr>
        <p:pic>
          <p:nvPicPr>
            <p:cNvPr id="82" name="Рисунок 81">
              <a:extLst>
                <a:ext uri="{FF2B5EF4-FFF2-40B4-BE49-F238E27FC236}">
                  <a16:creationId xmlns:a16="http://schemas.microsoft.com/office/drawing/2014/main" xmlns="" id="{F6A968CA-D87C-4F91-9918-0F4E093F0D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681" t="11852" r="1406" b="9625"/>
            <a:stretch/>
          </p:blipFill>
          <p:spPr>
            <a:xfrm>
              <a:off x="5884966" y="1257619"/>
              <a:ext cx="4791055" cy="2161281"/>
            </a:xfrm>
            <a:prstGeom prst="rect">
              <a:avLst/>
            </a:prstGeom>
          </p:spPr>
        </p:pic>
        <p:sp>
          <p:nvSpPr>
            <p:cNvPr id="83" name="Прямоугольник 82">
              <a:extLst>
                <a:ext uri="{FF2B5EF4-FFF2-40B4-BE49-F238E27FC236}">
                  <a16:creationId xmlns:a16="http://schemas.microsoft.com/office/drawing/2014/main" xmlns="" id="{2020F51B-01F4-4877-BB5F-57553F80A062}"/>
                </a:ext>
              </a:extLst>
            </p:cNvPr>
            <p:cNvSpPr/>
            <p:nvPr/>
          </p:nvSpPr>
          <p:spPr>
            <a:xfrm>
              <a:off x="6110474" y="1423662"/>
              <a:ext cx="986590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Прямоугольник 83">
              <a:extLst>
                <a:ext uri="{FF2B5EF4-FFF2-40B4-BE49-F238E27FC236}">
                  <a16:creationId xmlns:a16="http://schemas.microsoft.com/office/drawing/2014/main" xmlns="" id="{573772FD-CDD7-4D88-9E6E-1FA6CCCF5EC3}"/>
                </a:ext>
              </a:extLst>
            </p:cNvPr>
            <p:cNvSpPr/>
            <p:nvPr/>
          </p:nvSpPr>
          <p:spPr>
            <a:xfrm>
              <a:off x="7530825" y="2325826"/>
              <a:ext cx="577515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Прямоугольник 84">
              <a:extLst>
                <a:ext uri="{FF2B5EF4-FFF2-40B4-BE49-F238E27FC236}">
                  <a16:creationId xmlns:a16="http://schemas.microsoft.com/office/drawing/2014/main" xmlns="" id="{58ECDA6E-1323-4130-B0E0-DDAA6070DBD8}"/>
                </a:ext>
              </a:extLst>
            </p:cNvPr>
            <p:cNvSpPr/>
            <p:nvPr/>
          </p:nvSpPr>
          <p:spPr>
            <a:xfrm>
              <a:off x="8525908" y="2315416"/>
              <a:ext cx="398140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Прямоугольник 85">
              <a:extLst>
                <a:ext uri="{FF2B5EF4-FFF2-40B4-BE49-F238E27FC236}">
                  <a16:creationId xmlns:a16="http://schemas.microsoft.com/office/drawing/2014/main" xmlns="" id="{0DE7FDB7-24D3-40DB-96A1-345FA7101151}"/>
                </a:ext>
              </a:extLst>
            </p:cNvPr>
            <p:cNvSpPr/>
            <p:nvPr/>
          </p:nvSpPr>
          <p:spPr>
            <a:xfrm>
              <a:off x="7433428" y="2766799"/>
              <a:ext cx="577515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Овал 86">
              <a:extLst>
                <a:ext uri="{FF2B5EF4-FFF2-40B4-BE49-F238E27FC236}">
                  <a16:creationId xmlns:a16="http://schemas.microsoft.com/office/drawing/2014/main" xmlns="" id="{8557880E-F67F-4F23-9DA7-AEF1D920716A}"/>
                </a:ext>
              </a:extLst>
            </p:cNvPr>
            <p:cNvSpPr/>
            <p:nvPr/>
          </p:nvSpPr>
          <p:spPr>
            <a:xfrm>
              <a:off x="7589667" y="1537173"/>
              <a:ext cx="313965" cy="316820"/>
            </a:xfrm>
            <a:prstGeom prst="ellipse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Овал 87">
              <a:extLst>
                <a:ext uri="{FF2B5EF4-FFF2-40B4-BE49-F238E27FC236}">
                  <a16:creationId xmlns:a16="http://schemas.microsoft.com/office/drawing/2014/main" xmlns="" id="{524EA197-9CB4-4900-9270-2E5AFFE6F6CA}"/>
                </a:ext>
              </a:extLst>
            </p:cNvPr>
            <p:cNvSpPr/>
            <p:nvPr/>
          </p:nvSpPr>
          <p:spPr>
            <a:xfrm>
              <a:off x="6781991" y="2246072"/>
              <a:ext cx="398140" cy="3168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9" name="Овал 88">
              <a:extLst>
                <a:ext uri="{FF2B5EF4-FFF2-40B4-BE49-F238E27FC236}">
                  <a16:creationId xmlns:a16="http://schemas.microsoft.com/office/drawing/2014/main" xmlns="" id="{6DB76710-AB49-4127-AD0B-A92188C19145}"/>
                </a:ext>
              </a:extLst>
            </p:cNvPr>
            <p:cNvSpPr/>
            <p:nvPr/>
          </p:nvSpPr>
          <p:spPr>
            <a:xfrm>
              <a:off x="6106618" y="2246072"/>
              <a:ext cx="398140" cy="3168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1" name="Группа 70">
            <a:extLst>
              <a:ext uri="{FF2B5EF4-FFF2-40B4-BE49-F238E27FC236}">
                <a16:creationId xmlns:a16="http://schemas.microsoft.com/office/drawing/2014/main" xmlns="" id="{3516B197-D1D3-4F0C-9819-BD2E84A61DA6}"/>
              </a:ext>
            </a:extLst>
          </p:cNvPr>
          <p:cNvGrpSpPr/>
          <p:nvPr/>
        </p:nvGrpSpPr>
        <p:grpSpPr>
          <a:xfrm>
            <a:off x="6248192" y="3515618"/>
            <a:ext cx="4791055" cy="2161281"/>
            <a:chOff x="5884966" y="1257619"/>
            <a:chExt cx="4791055" cy="2161281"/>
          </a:xfrm>
        </p:grpSpPr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xmlns="" id="{9717C14E-DC62-4771-9690-B70D794A9E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681" t="11852" r="1406" b="9625"/>
            <a:stretch/>
          </p:blipFill>
          <p:spPr>
            <a:xfrm>
              <a:off x="5884966" y="1257619"/>
              <a:ext cx="4791055" cy="2161281"/>
            </a:xfrm>
            <a:prstGeom prst="rect">
              <a:avLst/>
            </a:prstGeom>
          </p:spPr>
        </p:pic>
        <p:sp>
          <p:nvSpPr>
            <p:cNvPr id="53" name="Прямоугольник 52">
              <a:extLst>
                <a:ext uri="{FF2B5EF4-FFF2-40B4-BE49-F238E27FC236}">
                  <a16:creationId xmlns:a16="http://schemas.microsoft.com/office/drawing/2014/main" xmlns="" id="{FB1DEA4A-F0A2-41C7-98F9-B2229A9CD1A1}"/>
                </a:ext>
              </a:extLst>
            </p:cNvPr>
            <p:cNvSpPr/>
            <p:nvPr/>
          </p:nvSpPr>
          <p:spPr>
            <a:xfrm>
              <a:off x="6110474" y="1423662"/>
              <a:ext cx="986590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Прямоугольник 53">
              <a:extLst>
                <a:ext uri="{FF2B5EF4-FFF2-40B4-BE49-F238E27FC236}">
                  <a16:creationId xmlns:a16="http://schemas.microsoft.com/office/drawing/2014/main" xmlns="" id="{052799D4-8C32-4324-87E3-F6364041574E}"/>
                </a:ext>
              </a:extLst>
            </p:cNvPr>
            <p:cNvSpPr/>
            <p:nvPr/>
          </p:nvSpPr>
          <p:spPr>
            <a:xfrm>
              <a:off x="7530825" y="2325826"/>
              <a:ext cx="577515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Прямоугольник 54">
              <a:extLst>
                <a:ext uri="{FF2B5EF4-FFF2-40B4-BE49-F238E27FC236}">
                  <a16:creationId xmlns:a16="http://schemas.microsoft.com/office/drawing/2014/main" xmlns="" id="{AF124AD1-C7E9-4D32-BE2A-02ABD24AF78E}"/>
                </a:ext>
              </a:extLst>
            </p:cNvPr>
            <p:cNvSpPr/>
            <p:nvPr/>
          </p:nvSpPr>
          <p:spPr>
            <a:xfrm>
              <a:off x="8525908" y="2315416"/>
              <a:ext cx="398140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Прямоугольник 55">
              <a:extLst>
                <a:ext uri="{FF2B5EF4-FFF2-40B4-BE49-F238E27FC236}">
                  <a16:creationId xmlns:a16="http://schemas.microsoft.com/office/drawing/2014/main" xmlns="" id="{461DE2B7-5F82-4B2E-AB18-055BFFF24DDC}"/>
                </a:ext>
              </a:extLst>
            </p:cNvPr>
            <p:cNvSpPr/>
            <p:nvPr/>
          </p:nvSpPr>
          <p:spPr>
            <a:xfrm>
              <a:off x="7433428" y="2766799"/>
              <a:ext cx="577515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Овал 56">
              <a:extLst>
                <a:ext uri="{FF2B5EF4-FFF2-40B4-BE49-F238E27FC236}">
                  <a16:creationId xmlns:a16="http://schemas.microsoft.com/office/drawing/2014/main" xmlns="" id="{E2EC5DED-ACEC-4B5A-8D42-4977EF433E4E}"/>
                </a:ext>
              </a:extLst>
            </p:cNvPr>
            <p:cNvSpPr/>
            <p:nvPr/>
          </p:nvSpPr>
          <p:spPr>
            <a:xfrm>
              <a:off x="7589667" y="1537173"/>
              <a:ext cx="313965" cy="316820"/>
            </a:xfrm>
            <a:prstGeom prst="ellipse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Овал 57">
              <a:extLst>
                <a:ext uri="{FF2B5EF4-FFF2-40B4-BE49-F238E27FC236}">
                  <a16:creationId xmlns:a16="http://schemas.microsoft.com/office/drawing/2014/main" xmlns="" id="{A854A42E-D43B-417D-8DE9-E55377B4035C}"/>
                </a:ext>
              </a:extLst>
            </p:cNvPr>
            <p:cNvSpPr/>
            <p:nvPr/>
          </p:nvSpPr>
          <p:spPr>
            <a:xfrm>
              <a:off x="6781991" y="2246072"/>
              <a:ext cx="398140" cy="3168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9" name="Овал 58">
              <a:extLst>
                <a:ext uri="{FF2B5EF4-FFF2-40B4-BE49-F238E27FC236}">
                  <a16:creationId xmlns:a16="http://schemas.microsoft.com/office/drawing/2014/main" xmlns="" id="{FDB3A7E5-D88F-42E4-A791-8E5E05F557C9}"/>
                </a:ext>
              </a:extLst>
            </p:cNvPr>
            <p:cNvSpPr/>
            <p:nvPr/>
          </p:nvSpPr>
          <p:spPr>
            <a:xfrm>
              <a:off x="6106618" y="2246072"/>
              <a:ext cx="398140" cy="3168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Google Shape;4189;p33">
            <a:extLst>
              <a:ext uri="{FF2B5EF4-FFF2-40B4-BE49-F238E27FC236}">
                <a16:creationId xmlns:a16="http://schemas.microsoft.com/office/drawing/2014/main" xmlns="" id="{07F4CA60-C6BB-4A22-812F-FD0C4DBD3A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51991" y="522072"/>
            <a:ext cx="7717500" cy="6883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2 – 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 33 - bet</a:t>
            </a:r>
            <a:endParaRPr sz="5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xmlns="" id="{7F82DE9E-4CA8-4B67-A1A1-70460B4977F7}"/>
              </a:ext>
            </a:extLst>
          </p:cNvPr>
          <p:cNvSpPr/>
          <p:nvPr/>
        </p:nvSpPr>
        <p:spPr>
          <a:xfrm>
            <a:off x="1922177" y="4504072"/>
            <a:ext cx="398140" cy="3168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0142695D-EB61-4FCE-9AC9-325A412C50E2}"/>
              </a:ext>
            </a:extLst>
          </p:cNvPr>
          <p:cNvSpPr/>
          <p:nvPr/>
        </p:nvSpPr>
        <p:spPr>
          <a:xfrm>
            <a:off x="1246804" y="4504072"/>
            <a:ext cx="398140" cy="3168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24AD5BC-A5E9-44CE-BA28-938CEB3C13E9}"/>
              </a:ext>
            </a:extLst>
          </p:cNvPr>
          <p:cNvSpPr txBox="1"/>
          <p:nvPr/>
        </p:nvSpPr>
        <p:spPr>
          <a:xfrm>
            <a:off x="1445097" y="3619781"/>
            <a:ext cx="74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30</a:t>
            </a:r>
            <a:endParaRPr lang="en-US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9105134-8E21-448A-96FD-C3B1BB4C6360}"/>
              </a:ext>
            </a:extLst>
          </p:cNvPr>
          <p:cNvSpPr txBox="1"/>
          <p:nvPr/>
        </p:nvSpPr>
        <p:spPr>
          <a:xfrm>
            <a:off x="2671011" y="3641207"/>
            <a:ext cx="446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7</a:t>
            </a:r>
            <a:endParaRPr lang="en-US" sz="2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490A899-E3DB-4D40-81BD-F7B8F63ACED9}"/>
              </a:ext>
            </a:extLst>
          </p:cNvPr>
          <p:cNvSpPr txBox="1"/>
          <p:nvPr/>
        </p:nvSpPr>
        <p:spPr>
          <a:xfrm>
            <a:off x="1185714" y="4394650"/>
            <a:ext cx="546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20</a:t>
            </a:r>
            <a:endParaRPr lang="en-US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39E50891-3858-4A19-8A74-A125DDF601C1}"/>
              </a:ext>
            </a:extLst>
          </p:cNvPr>
          <p:cNvSpPr txBox="1"/>
          <p:nvPr/>
        </p:nvSpPr>
        <p:spPr>
          <a:xfrm>
            <a:off x="1832489" y="4406682"/>
            <a:ext cx="577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</a:t>
            </a:r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2FC814C-B4DC-49FF-A0E5-789CBEC32666}"/>
              </a:ext>
            </a:extLst>
          </p:cNvPr>
          <p:cNvSpPr txBox="1"/>
          <p:nvPr/>
        </p:nvSpPr>
        <p:spPr>
          <a:xfrm>
            <a:off x="2618645" y="4425694"/>
            <a:ext cx="74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10</a:t>
            </a:r>
            <a:endParaRPr lang="en-US" sz="2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0E3DDAD9-BDEC-4580-A25E-A09A039A785D}"/>
              </a:ext>
            </a:extLst>
          </p:cNvPr>
          <p:cNvSpPr txBox="1"/>
          <p:nvPr/>
        </p:nvSpPr>
        <p:spPr>
          <a:xfrm>
            <a:off x="3590607" y="4425694"/>
            <a:ext cx="440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7</a:t>
            </a:r>
            <a:endParaRPr lang="en-US" sz="2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3E7F81A6-2AEE-4E0A-AB47-BE3E50633EA8}"/>
              </a:ext>
            </a:extLst>
          </p:cNvPr>
          <p:cNvSpPr txBox="1"/>
          <p:nvPr/>
        </p:nvSpPr>
        <p:spPr>
          <a:xfrm>
            <a:off x="4633641" y="4425695"/>
            <a:ext cx="440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3</a:t>
            </a:r>
            <a:endParaRPr lang="en-US" sz="2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60BEF18A-8585-4206-95F8-FC67A4ABDE5E}"/>
              </a:ext>
            </a:extLst>
          </p:cNvPr>
          <p:cNvSpPr txBox="1"/>
          <p:nvPr/>
        </p:nvSpPr>
        <p:spPr>
          <a:xfrm>
            <a:off x="2615468" y="4940412"/>
            <a:ext cx="754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20</a:t>
            </a:r>
            <a:endParaRPr lang="en-US" sz="2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C213DDD3-B27F-4844-8BE2-3ACC9966F6B8}"/>
              </a:ext>
            </a:extLst>
          </p:cNvPr>
          <p:cNvSpPr txBox="1"/>
          <p:nvPr/>
        </p:nvSpPr>
        <p:spPr>
          <a:xfrm>
            <a:off x="3764888" y="4941972"/>
            <a:ext cx="440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3</a:t>
            </a:r>
            <a:endParaRPr lang="en-US" sz="2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1F0709FF-236C-4C50-9FF2-AD7507019407}"/>
              </a:ext>
            </a:extLst>
          </p:cNvPr>
          <p:cNvSpPr txBox="1"/>
          <p:nvPr/>
        </p:nvSpPr>
        <p:spPr>
          <a:xfrm>
            <a:off x="4863651" y="4951218"/>
            <a:ext cx="754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23</a:t>
            </a:r>
            <a:endParaRPr lang="en-US" sz="2400" dirty="0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xmlns="" id="{FCE5C134-7F7D-43A1-9399-825109F23701}"/>
              </a:ext>
            </a:extLst>
          </p:cNvPr>
          <p:cNvSpPr/>
          <p:nvPr/>
        </p:nvSpPr>
        <p:spPr>
          <a:xfrm>
            <a:off x="7158853" y="4504072"/>
            <a:ext cx="398140" cy="3168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xmlns="" id="{E9CB5A9A-E365-414B-9A98-F08519FF529F}"/>
              </a:ext>
            </a:extLst>
          </p:cNvPr>
          <p:cNvSpPr/>
          <p:nvPr/>
        </p:nvSpPr>
        <p:spPr>
          <a:xfrm>
            <a:off x="6483480" y="4504072"/>
            <a:ext cx="398140" cy="3168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649FEC23-1DC5-410D-86B1-62D1F8FC4A77}"/>
              </a:ext>
            </a:extLst>
          </p:cNvPr>
          <p:cNvSpPr txBox="1"/>
          <p:nvPr/>
        </p:nvSpPr>
        <p:spPr>
          <a:xfrm>
            <a:off x="6681773" y="3619781"/>
            <a:ext cx="74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60</a:t>
            </a:r>
            <a:endParaRPr lang="en-US" sz="24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133278A6-08E1-403B-8DEC-8CE9B309BE40}"/>
              </a:ext>
            </a:extLst>
          </p:cNvPr>
          <p:cNvSpPr txBox="1"/>
          <p:nvPr/>
        </p:nvSpPr>
        <p:spPr>
          <a:xfrm>
            <a:off x="7912931" y="3653082"/>
            <a:ext cx="446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</a:t>
            </a:r>
            <a:endParaRPr lang="en-US" sz="2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EDCEF6F4-7CC0-4F47-8B95-2890CA96A4ED}"/>
              </a:ext>
            </a:extLst>
          </p:cNvPr>
          <p:cNvSpPr txBox="1"/>
          <p:nvPr/>
        </p:nvSpPr>
        <p:spPr>
          <a:xfrm>
            <a:off x="6422390" y="4394650"/>
            <a:ext cx="546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50</a:t>
            </a:r>
            <a:endParaRPr lang="en-US" sz="2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8A774475-7D4D-4F2C-9C93-B9EB2E727489}"/>
              </a:ext>
            </a:extLst>
          </p:cNvPr>
          <p:cNvSpPr txBox="1"/>
          <p:nvPr/>
        </p:nvSpPr>
        <p:spPr>
          <a:xfrm>
            <a:off x="7069165" y="4406682"/>
            <a:ext cx="577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</a:t>
            </a:r>
            <a:endParaRPr lang="en-US" sz="20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58058C0A-BFD6-4CF8-8742-7F3E4C33BE21}"/>
              </a:ext>
            </a:extLst>
          </p:cNvPr>
          <p:cNvSpPr txBox="1"/>
          <p:nvPr/>
        </p:nvSpPr>
        <p:spPr>
          <a:xfrm>
            <a:off x="7788747" y="4429505"/>
            <a:ext cx="74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10</a:t>
            </a:r>
            <a:endParaRPr lang="en-US" sz="2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23F556E8-5001-4CD5-B4FE-721EB25F7207}"/>
              </a:ext>
            </a:extLst>
          </p:cNvPr>
          <p:cNvSpPr txBox="1"/>
          <p:nvPr/>
        </p:nvSpPr>
        <p:spPr>
          <a:xfrm>
            <a:off x="8911147" y="4425694"/>
            <a:ext cx="440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</a:t>
            </a:r>
            <a:endParaRPr lang="en-US" sz="24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85339ED1-4F81-487E-ADCB-413ED77281CE}"/>
              </a:ext>
            </a:extLst>
          </p:cNvPr>
          <p:cNvSpPr txBox="1"/>
          <p:nvPr/>
        </p:nvSpPr>
        <p:spPr>
          <a:xfrm>
            <a:off x="9870317" y="4425695"/>
            <a:ext cx="440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8</a:t>
            </a:r>
            <a:endParaRPr lang="en-US" sz="2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437B10BC-793C-445D-8A49-29C371CF3A9C}"/>
              </a:ext>
            </a:extLst>
          </p:cNvPr>
          <p:cNvSpPr txBox="1"/>
          <p:nvPr/>
        </p:nvSpPr>
        <p:spPr>
          <a:xfrm>
            <a:off x="7820575" y="4952860"/>
            <a:ext cx="754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50</a:t>
            </a:r>
            <a:endParaRPr lang="en-US" sz="24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601F1BAD-89F9-4D1D-B947-741B3CEB13B5}"/>
              </a:ext>
            </a:extLst>
          </p:cNvPr>
          <p:cNvSpPr txBox="1"/>
          <p:nvPr/>
        </p:nvSpPr>
        <p:spPr>
          <a:xfrm>
            <a:off x="8977814" y="4953847"/>
            <a:ext cx="440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8</a:t>
            </a:r>
            <a:endParaRPr lang="en-US" sz="24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B9449CF8-F3B3-4462-BF00-93F848FBCE07}"/>
              </a:ext>
            </a:extLst>
          </p:cNvPr>
          <p:cNvSpPr txBox="1"/>
          <p:nvPr/>
        </p:nvSpPr>
        <p:spPr>
          <a:xfrm>
            <a:off x="10100327" y="4951218"/>
            <a:ext cx="754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58</a:t>
            </a:r>
            <a:endParaRPr lang="en-US" sz="24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8F1295FE-54DB-4CBA-B50A-E182F0A5F1FB}"/>
              </a:ext>
            </a:extLst>
          </p:cNvPr>
          <p:cNvSpPr txBox="1"/>
          <p:nvPr/>
        </p:nvSpPr>
        <p:spPr>
          <a:xfrm>
            <a:off x="3607735" y="3619781"/>
            <a:ext cx="754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23</a:t>
            </a:r>
            <a:endParaRPr lang="en-US" sz="24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0D9B283A-FD4A-4A46-817F-817038D18E6A}"/>
              </a:ext>
            </a:extLst>
          </p:cNvPr>
          <p:cNvSpPr txBox="1"/>
          <p:nvPr/>
        </p:nvSpPr>
        <p:spPr>
          <a:xfrm>
            <a:off x="8850385" y="3619937"/>
            <a:ext cx="754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58</a:t>
            </a:r>
            <a:endParaRPr lang="en-US" sz="2400" dirty="0"/>
          </a:p>
        </p:txBody>
      </p:sp>
      <p:sp>
        <p:nvSpPr>
          <p:cNvPr id="90" name="Google Shape;4189;p33">
            <a:extLst>
              <a:ext uri="{FF2B5EF4-FFF2-40B4-BE49-F238E27FC236}">
                <a16:creationId xmlns:a16="http://schemas.microsoft.com/office/drawing/2014/main" xmlns="" id="{02529162-71B3-4DCF-B3E8-81E985F814FA}"/>
              </a:ext>
            </a:extLst>
          </p:cNvPr>
          <p:cNvSpPr txBox="1">
            <a:spLocks/>
          </p:cNvSpPr>
          <p:nvPr/>
        </p:nvSpPr>
        <p:spPr>
          <a:xfrm>
            <a:off x="1185714" y="2115964"/>
            <a:ext cx="10580333" cy="68832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30 – 7          60 – 2            80 – 5           50 - 8    </a:t>
            </a:r>
          </a:p>
        </p:txBody>
      </p:sp>
    </p:spTree>
    <p:extLst>
      <p:ext uri="{BB962C8B-B14F-4D97-AF65-F5344CB8AC3E}">
        <p14:creationId xmlns:p14="http://schemas.microsoft.com/office/powerpoint/2010/main" val="239724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3739" y="939556"/>
            <a:ext cx="10515600" cy="1325563"/>
          </a:xfrm>
        </p:spPr>
        <p:txBody>
          <a:bodyPr/>
          <a:lstStyle/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geometrik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shakl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1" t="5726" r="61995" b="6842"/>
          <a:stretch/>
        </p:blipFill>
        <p:spPr bwMode="auto">
          <a:xfrm>
            <a:off x="1699845" y="2382689"/>
            <a:ext cx="2080792" cy="2080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11331" y="316408"/>
            <a:ext cx="64637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Topshiriq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47" t="5726" r="39370" b="6842"/>
          <a:stretch/>
        </p:blipFill>
        <p:spPr bwMode="auto">
          <a:xfrm>
            <a:off x="5153822" y="2567355"/>
            <a:ext cx="1127277" cy="1896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92" t="5726" r="5560" b="6842"/>
          <a:stretch/>
        </p:blipFill>
        <p:spPr bwMode="auto">
          <a:xfrm>
            <a:off x="8194431" y="2567355"/>
            <a:ext cx="1863148" cy="1896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Прямоугольник 61"/>
          <p:cNvSpPr/>
          <p:nvPr/>
        </p:nvSpPr>
        <p:spPr>
          <a:xfrm>
            <a:off x="1435239" y="4818075"/>
            <a:ext cx="26100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Uchb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rchaklar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To‘rtb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rchaklar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646582" y="4853244"/>
            <a:ext cx="26100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Uchb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rchaklar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To‘rtb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rchaklar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7821003" y="4853244"/>
            <a:ext cx="26100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Uchb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rchaklar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To‘rtb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rchaklar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05200" y="4853244"/>
            <a:ext cx="540042" cy="323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3505200" y="5418240"/>
            <a:ext cx="540042" cy="323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693877" y="4904492"/>
            <a:ext cx="540042" cy="323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716543" y="5453409"/>
            <a:ext cx="540042" cy="323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9880021" y="4895309"/>
            <a:ext cx="540042" cy="323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9890964" y="5453409"/>
            <a:ext cx="540042" cy="323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9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2" grpId="0"/>
      <p:bldP spid="64" grpId="0"/>
      <p:bldP spid="65" grpId="0"/>
      <p:bldP spid="8" grpId="0"/>
      <p:bldP spid="66" grpId="0"/>
      <p:bldP spid="67" grpId="0"/>
      <p:bldP spid="68" grpId="0"/>
      <p:bldP spid="69" grpId="0"/>
      <p:bldP spid="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3739" y="939556"/>
            <a:ext cx="10515600" cy="1325563"/>
          </a:xfrm>
        </p:spPr>
        <p:txBody>
          <a:bodyPr/>
          <a:lstStyle/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Bo‘sh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kataklarga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sonni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yozamiz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1331" y="316408"/>
            <a:ext cx="64637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Topshiriq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796"/>
          <a:stretch/>
        </p:blipFill>
        <p:spPr bwMode="auto">
          <a:xfrm>
            <a:off x="2912832" y="2461846"/>
            <a:ext cx="6122341" cy="1254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25"/>
          <a:stretch/>
        </p:blipFill>
        <p:spPr bwMode="auto">
          <a:xfrm>
            <a:off x="2403231" y="4155465"/>
            <a:ext cx="7265218" cy="1330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3683390" y="5847133"/>
            <a:ext cx="738554" cy="4764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630615" y="4580561"/>
            <a:ext cx="657273" cy="433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</a:t>
            </a:r>
            <a:endParaRPr lang="ru-RU" sz="28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573106" y="5061304"/>
            <a:ext cx="656493" cy="4338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83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475785" y="4498610"/>
            <a:ext cx="774503" cy="5158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681046" y="5021909"/>
            <a:ext cx="738554" cy="4764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21686" y="5427880"/>
            <a:ext cx="657273" cy="433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</a:t>
            </a:r>
            <a:endParaRPr lang="ru-RU" sz="28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572715" y="5920331"/>
            <a:ext cx="657273" cy="433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721686" y="5847133"/>
            <a:ext cx="73855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6623537" y="4580561"/>
            <a:ext cx="656493" cy="4338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83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502768" y="5404529"/>
            <a:ext cx="774503" cy="5158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7549660" y="5914790"/>
            <a:ext cx="73855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2649415" y="4559283"/>
            <a:ext cx="738554" cy="4764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610708" y="5463146"/>
            <a:ext cx="20476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432407" y="5510039"/>
            <a:ext cx="20476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745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9" grpId="0"/>
      <p:bldP spid="30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3739" y="939556"/>
            <a:ext cx="10515600" cy="1325563"/>
          </a:xfrm>
        </p:spPr>
        <p:txBody>
          <a:bodyPr/>
          <a:lstStyle/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Dars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jadvali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fanlarning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haftada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necha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marta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bo‘lishini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topamiz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1331" y="316408"/>
            <a:ext cx="64637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5-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Topshiriq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989" y="3033622"/>
            <a:ext cx="9340933" cy="2108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4243362" y="4034571"/>
            <a:ext cx="949960" cy="78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119054" y="4034571"/>
            <a:ext cx="949960" cy="78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818901" y="4034571"/>
            <a:ext cx="949960" cy="78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202223" y="4034571"/>
            <a:ext cx="949960" cy="78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740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2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9616" y="271341"/>
            <a:ext cx="10515600" cy="1325563"/>
          </a:xfrm>
        </p:spPr>
        <p:txBody>
          <a:bodyPr/>
          <a:lstStyle/>
          <a:p>
            <a:pPr algn="ctr"/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(33 – bet)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013"/>
          <a:stretch/>
        </p:blipFill>
        <p:spPr bwMode="auto">
          <a:xfrm>
            <a:off x="2821847" y="1744539"/>
            <a:ext cx="3005136" cy="1157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7" r="54212"/>
          <a:stretch/>
        </p:blipFill>
        <p:spPr bwMode="auto">
          <a:xfrm>
            <a:off x="8693517" y="1801144"/>
            <a:ext cx="2219727" cy="1044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Группа 22">
            <a:extLst>
              <a:ext uri="{FF2B5EF4-FFF2-40B4-BE49-F238E27FC236}">
                <a16:creationId xmlns:a16="http://schemas.microsoft.com/office/drawing/2014/main" xmlns="" id="{3516B197-D1D3-4F0C-9819-BD2E84A61DA6}"/>
              </a:ext>
            </a:extLst>
          </p:cNvPr>
          <p:cNvGrpSpPr/>
          <p:nvPr/>
        </p:nvGrpSpPr>
        <p:grpSpPr>
          <a:xfrm>
            <a:off x="1631335" y="3031351"/>
            <a:ext cx="4791055" cy="2161281"/>
            <a:chOff x="5884966" y="1257619"/>
            <a:chExt cx="4791055" cy="2161281"/>
          </a:xfrm>
        </p:grpSpPr>
        <p:pic>
          <p:nvPicPr>
            <p:cNvPr id="24" name="Рисунок 23">
              <a:extLst>
                <a:ext uri="{FF2B5EF4-FFF2-40B4-BE49-F238E27FC236}">
                  <a16:creationId xmlns:a16="http://schemas.microsoft.com/office/drawing/2014/main" xmlns="" id="{9717C14E-DC62-4771-9690-B70D794A9E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681" t="11852" r="1406" b="9625"/>
            <a:stretch/>
          </p:blipFill>
          <p:spPr>
            <a:xfrm>
              <a:off x="5884966" y="1257619"/>
              <a:ext cx="4791055" cy="2161281"/>
            </a:xfrm>
            <a:prstGeom prst="rect">
              <a:avLst/>
            </a:prstGeom>
          </p:spPr>
        </p:pic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xmlns="" id="{FB1DEA4A-F0A2-41C7-98F9-B2229A9CD1A1}"/>
                </a:ext>
              </a:extLst>
            </p:cNvPr>
            <p:cNvSpPr/>
            <p:nvPr/>
          </p:nvSpPr>
          <p:spPr>
            <a:xfrm>
              <a:off x="6110474" y="1423662"/>
              <a:ext cx="986590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xmlns="" id="{052799D4-8C32-4324-87E3-F6364041574E}"/>
                </a:ext>
              </a:extLst>
            </p:cNvPr>
            <p:cNvSpPr/>
            <p:nvPr/>
          </p:nvSpPr>
          <p:spPr>
            <a:xfrm>
              <a:off x="7530825" y="2325826"/>
              <a:ext cx="577515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xmlns="" id="{AF124AD1-C7E9-4D32-BE2A-02ABD24AF78E}"/>
                </a:ext>
              </a:extLst>
            </p:cNvPr>
            <p:cNvSpPr/>
            <p:nvPr/>
          </p:nvSpPr>
          <p:spPr>
            <a:xfrm>
              <a:off x="8525908" y="2315416"/>
              <a:ext cx="398140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xmlns="" id="{461DE2B7-5F82-4B2E-AB18-055BFFF24DDC}"/>
                </a:ext>
              </a:extLst>
            </p:cNvPr>
            <p:cNvSpPr/>
            <p:nvPr/>
          </p:nvSpPr>
          <p:spPr>
            <a:xfrm>
              <a:off x="7433428" y="2766799"/>
              <a:ext cx="577515" cy="430331"/>
            </a:xfrm>
            <a:prstGeom prst="rect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Овал 31">
              <a:extLst>
                <a:ext uri="{FF2B5EF4-FFF2-40B4-BE49-F238E27FC236}">
                  <a16:creationId xmlns:a16="http://schemas.microsoft.com/office/drawing/2014/main" xmlns="" id="{E2EC5DED-ACEC-4B5A-8D42-4977EF433E4E}"/>
                </a:ext>
              </a:extLst>
            </p:cNvPr>
            <p:cNvSpPr/>
            <p:nvPr/>
          </p:nvSpPr>
          <p:spPr>
            <a:xfrm>
              <a:off x="7589667" y="1537173"/>
              <a:ext cx="313965" cy="316820"/>
            </a:xfrm>
            <a:prstGeom prst="ellipse">
              <a:avLst/>
            </a:prstGeom>
            <a:solidFill>
              <a:srgbClr val="E1F4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Овал 32">
              <a:extLst>
                <a:ext uri="{FF2B5EF4-FFF2-40B4-BE49-F238E27FC236}">
                  <a16:creationId xmlns:a16="http://schemas.microsoft.com/office/drawing/2014/main" xmlns="" id="{A854A42E-D43B-417D-8DE9-E55377B4035C}"/>
                </a:ext>
              </a:extLst>
            </p:cNvPr>
            <p:cNvSpPr/>
            <p:nvPr/>
          </p:nvSpPr>
          <p:spPr>
            <a:xfrm>
              <a:off x="6781991" y="2246072"/>
              <a:ext cx="398140" cy="3168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4" name="Овал 33">
              <a:extLst>
                <a:ext uri="{FF2B5EF4-FFF2-40B4-BE49-F238E27FC236}">
                  <a16:creationId xmlns:a16="http://schemas.microsoft.com/office/drawing/2014/main" xmlns="" id="{FDB3A7E5-D88F-42E4-A791-8E5E05F557C9}"/>
                </a:ext>
              </a:extLst>
            </p:cNvPr>
            <p:cNvSpPr/>
            <p:nvPr/>
          </p:nvSpPr>
          <p:spPr>
            <a:xfrm>
              <a:off x="6106618" y="2246072"/>
              <a:ext cx="398140" cy="3168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35" name="Овал 34">
            <a:extLst>
              <a:ext uri="{FF2B5EF4-FFF2-40B4-BE49-F238E27FC236}">
                <a16:creationId xmlns:a16="http://schemas.microsoft.com/office/drawing/2014/main" xmlns="" id="{FCE5C134-7F7D-43A1-9399-825109F23701}"/>
              </a:ext>
            </a:extLst>
          </p:cNvPr>
          <p:cNvSpPr/>
          <p:nvPr/>
        </p:nvSpPr>
        <p:spPr>
          <a:xfrm>
            <a:off x="2541996" y="4019805"/>
            <a:ext cx="398140" cy="3168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E9CB5A9A-E365-414B-9A98-F08519FF529F}"/>
              </a:ext>
            </a:extLst>
          </p:cNvPr>
          <p:cNvSpPr/>
          <p:nvPr/>
        </p:nvSpPr>
        <p:spPr>
          <a:xfrm>
            <a:off x="1866623" y="4019805"/>
            <a:ext cx="398140" cy="3168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649FEC23-1DC5-410D-86B1-62D1F8FC4A77}"/>
              </a:ext>
            </a:extLst>
          </p:cNvPr>
          <p:cNvSpPr txBox="1"/>
          <p:nvPr/>
        </p:nvSpPr>
        <p:spPr>
          <a:xfrm>
            <a:off x="2064916" y="3135514"/>
            <a:ext cx="74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20</a:t>
            </a:r>
            <a:endParaRPr lang="en-US" sz="2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133278A6-08E1-403B-8DEC-8CE9B309BE40}"/>
              </a:ext>
            </a:extLst>
          </p:cNvPr>
          <p:cNvSpPr txBox="1"/>
          <p:nvPr/>
        </p:nvSpPr>
        <p:spPr>
          <a:xfrm>
            <a:off x="3296074" y="3168815"/>
            <a:ext cx="446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4</a:t>
            </a:r>
            <a:endParaRPr lang="en-US" sz="24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EDCEF6F4-7CC0-4F47-8B95-2890CA96A4ED}"/>
              </a:ext>
            </a:extLst>
          </p:cNvPr>
          <p:cNvSpPr txBox="1"/>
          <p:nvPr/>
        </p:nvSpPr>
        <p:spPr>
          <a:xfrm>
            <a:off x="1805533" y="3910383"/>
            <a:ext cx="546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10</a:t>
            </a:r>
            <a:endParaRPr lang="en-US" sz="2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8A774475-7D4D-4F2C-9C93-B9EB2E727489}"/>
              </a:ext>
            </a:extLst>
          </p:cNvPr>
          <p:cNvSpPr txBox="1"/>
          <p:nvPr/>
        </p:nvSpPr>
        <p:spPr>
          <a:xfrm>
            <a:off x="2452308" y="3922415"/>
            <a:ext cx="577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</a:t>
            </a:r>
            <a:endParaRPr lang="en-US" sz="2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58058C0A-BFD6-4CF8-8742-7F3E4C33BE21}"/>
              </a:ext>
            </a:extLst>
          </p:cNvPr>
          <p:cNvSpPr txBox="1"/>
          <p:nvPr/>
        </p:nvSpPr>
        <p:spPr>
          <a:xfrm>
            <a:off x="3171890" y="3945238"/>
            <a:ext cx="74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10</a:t>
            </a:r>
            <a:endParaRPr lang="en-US" sz="2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23F556E8-5001-4CD5-B4FE-721EB25F7207}"/>
              </a:ext>
            </a:extLst>
          </p:cNvPr>
          <p:cNvSpPr txBox="1"/>
          <p:nvPr/>
        </p:nvSpPr>
        <p:spPr>
          <a:xfrm>
            <a:off x="4294290" y="3941427"/>
            <a:ext cx="440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4</a:t>
            </a:r>
            <a:endParaRPr lang="en-US" sz="2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85339ED1-4F81-487E-ADCB-413ED77281CE}"/>
              </a:ext>
            </a:extLst>
          </p:cNvPr>
          <p:cNvSpPr txBox="1"/>
          <p:nvPr/>
        </p:nvSpPr>
        <p:spPr>
          <a:xfrm>
            <a:off x="5253460" y="3941428"/>
            <a:ext cx="440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6</a:t>
            </a:r>
            <a:endParaRPr lang="en-US" sz="24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437B10BC-793C-445D-8A49-29C371CF3A9C}"/>
              </a:ext>
            </a:extLst>
          </p:cNvPr>
          <p:cNvSpPr txBox="1"/>
          <p:nvPr/>
        </p:nvSpPr>
        <p:spPr>
          <a:xfrm>
            <a:off x="3203718" y="4468593"/>
            <a:ext cx="754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10</a:t>
            </a:r>
            <a:endParaRPr lang="en-US" sz="2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601F1BAD-89F9-4D1D-B947-741B3CEB13B5}"/>
              </a:ext>
            </a:extLst>
          </p:cNvPr>
          <p:cNvSpPr txBox="1"/>
          <p:nvPr/>
        </p:nvSpPr>
        <p:spPr>
          <a:xfrm>
            <a:off x="4360957" y="4469580"/>
            <a:ext cx="440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6</a:t>
            </a:r>
            <a:endParaRPr lang="en-US" sz="24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B9449CF8-F3B3-4462-BF00-93F848FBCE07}"/>
              </a:ext>
            </a:extLst>
          </p:cNvPr>
          <p:cNvSpPr txBox="1"/>
          <p:nvPr/>
        </p:nvSpPr>
        <p:spPr>
          <a:xfrm>
            <a:off x="5483470" y="4466951"/>
            <a:ext cx="754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16</a:t>
            </a:r>
            <a:endParaRPr lang="en-US" sz="2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0D9B283A-FD4A-4A46-817F-817038D18E6A}"/>
              </a:ext>
            </a:extLst>
          </p:cNvPr>
          <p:cNvSpPr txBox="1"/>
          <p:nvPr/>
        </p:nvSpPr>
        <p:spPr>
          <a:xfrm>
            <a:off x="4233528" y="3135670"/>
            <a:ext cx="754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16</a:t>
            </a:r>
            <a:endParaRPr lang="en-US" sz="2400" dirty="0"/>
          </a:p>
        </p:txBody>
      </p:sp>
      <p:pic>
        <p:nvPicPr>
          <p:cNvPr id="4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66" r="29533"/>
          <a:stretch/>
        </p:blipFill>
        <p:spPr bwMode="auto">
          <a:xfrm>
            <a:off x="8553780" y="2975529"/>
            <a:ext cx="2219727" cy="1044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49" t="3389" r="50" b="-3389"/>
          <a:stretch/>
        </p:blipFill>
        <p:spPr bwMode="auto">
          <a:xfrm>
            <a:off x="8693518" y="4171993"/>
            <a:ext cx="2219727" cy="1044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939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162</Words>
  <Application>Microsoft Office PowerPoint</Application>
  <PresentationFormat>Произвольный</PresentationFormat>
  <Paragraphs>87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1 – Topshiriq 33 - bet</vt:lpstr>
      <vt:lpstr>2 – Topshiriq 33 - bet</vt:lpstr>
      <vt:lpstr>Qaysi geometrik shakl ko‘p?</vt:lpstr>
      <vt:lpstr>Bo‘sh kataklarga mos sonni yozamiz</vt:lpstr>
      <vt:lpstr>Dars jadvali asosida berilgan fanlarning haftada necha marta bo‘lishini topamiz</vt:lpstr>
      <vt:lpstr>Mustaqil topshiriq (33 – bet)</vt:lpstr>
      <vt:lpstr>E’tiboringiz uchun  rahmat!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Zafar Sharipov</dc:creator>
  <cp:lastModifiedBy>Zafar Sharipov</cp:lastModifiedBy>
  <cp:revision>27</cp:revision>
  <dcterms:created xsi:type="dcterms:W3CDTF">2021-09-26T18:10:09Z</dcterms:created>
  <dcterms:modified xsi:type="dcterms:W3CDTF">2021-09-28T10:21:35Z</dcterms:modified>
</cp:coreProperties>
</file>