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1"/>
  </p:notesMasterIdLst>
  <p:sldIdLst>
    <p:sldId id="256" r:id="rId2"/>
    <p:sldId id="259" r:id="rId3"/>
    <p:sldId id="257" r:id="rId4"/>
    <p:sldId id="301" r:id="rId5"/>
    <p:sldId id="262" r:id="rId6"/>
    <p:sldId id="302" r:id="rId7"/>
    <p:sldId id="260" r:id="rId8"/>
    <p:sldId id="303" r:id="rId9"/>
    <p:sldId id="274" r:id="rId10"/>
  </p:sldIdLst>
  <p:sldSz cx="9144000" cy="5143500" type="screen16x9"/>
  <p:notesSz cx="6858000" cy="9144000"/>
  <p:embeddedFontLst>
    <p:embeddedFont>
      <p:font typeface="Bitter" charset="-52"/>
      <p:regular r:id="rId12"/>
      <p:bold r:id="rId13"/>
      <p:italic r:id="rId14"/>
      <p:boldItalic r:id="rId15"/>
    </p:embeddedFont>
    <p:embeddedFont>
      <p:font typeface="Lato" pitchFamily="34" charset="0"/>
      <p:regular r:id="rId16"/>
      <p:bold r:id="rId17"/>
    </p:embeddedFont>
    <p:embeddedFont>
      <p:font typeface="Bebas Neue" charset="0"/>
      <p:regular r:id="rId18"/>
    </p:embeddedFont>
    <p:embeddedFont>
      <p:font typeface="Merriweather Sans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000000"/>
    <a:srgbClr val="FFFFFF"/>
    <a:srgbClr val="E1F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792B2CF-8908-4599-9FD9-0A170191F935}">
  <a:tblStyle styleId="{B792B2CF-8908-4599-9FD9-0A170191F9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19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77082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6042aa838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6042aa838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5e6172f8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e5e6172f8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e5e6172f8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e5e6172f8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e5feca4b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e5feca4b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2355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e5e6172f83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e5e6172f83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e6172f8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e6172f8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e5feca4b19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e5feca4b19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4503" y="268253"/>
            <a:ext cx="8511300" cy="4594800"/>
            <a:chOff x="254503" y="268253"/>
            <a:chExt cx="8511300" cy="4594800"/>
          </a:xfrm>
        </p:grpSpPr>
        <p:sp>
          <p:nvSpPr>
            <p:cNvPr id="10" name="Google Shape;10;p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7940200" y="4038225"/>
              <a:ext cx="825900" cy="8211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27775" y="1148463"/>
            <a:ext cx="6488400" cy="18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27800" y="2965875"/>
            <a:ext cx="6488400" cy="6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7423500" y="280950"/>
            <a:ext cx="122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title" idx="2"/>
          </p:nvPr>
        </p:nvSpPr>
        <p:spPr>
          <a:xfrm>
            <a:off x="6829600" y="175525"/>
            <a:ext cx="1995900" cy="6165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786950" y="1752749"/>
            <a:ext cx="5570100" cy="13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535000"/>
            <a:ext cx="3150900" cy="1080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391925" y="307861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380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1791050" y="843375"/>
            <a:ext cx="5665500" cy="34569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21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 rot="10800000" flipH="1">
            <a:off x="376575" y="762340"/>
            <a:ext cx="8270780" cy="4048325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245950"/>
            <a:ext cx="7704000" cy="33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itter"/>
              <a:buAutoNum type="arabicPeriod"/>
              <a:defRPr sz="125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069888" y="1000750"/>
            <a:ext cx="5092500" cy="8418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285688" y="2151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/>
          <p:nvPr/>
        </p:nvSpPr>
        <p:spPr>
          <a:xfrm rot="10800000" flipH="1">
            <a:off x="376575" y="762340"/>
            <a:ext cx="8270780" cy="4048325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124737" y="11909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2" hasCustomPrompt="1"/>
          </p:nvPr>
        </p:nvSpPr>
        <p:spPr>
          <a:xfrm>
            <a:off x="4069513" y="1246040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5379337" y="1168050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/>
          </p:nvPr>
        </p:nvSpPr>
        <p:spPr>
          <a:xfrm>
            <a:off x="1124737" y="330612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4" hasCustomPrompt="1"/>
          </p:nvPr>
        </p:nvSpPr>
        <p:spPr>
          <a:xfrm>
            <a:off x="4069513" y="1957453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5"/>
          </p:nvPr>
        </p:nvSpPr>
        <p:spPr>
          <a:xfrm>
            <a:off x="5379341" y="3300386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/>
          </p:nvPr>
        </p:nvSpPr>
        <p:spPr>
          <a:xfrm>
            <a:off x="1124737" y="40111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7" hasCustomPrompt="1"/>
          </p:nvPr>
        </p:nvSpPr>
        <p:spPr>
          <a:xfrm>
            <a:off x="4069513" y="3380378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8"/>
          </p:nvPr>
        </p:nvSpPr>
        <p:spPr>
          <a:xfrm>
            <a:off x="5379341" y="4011175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9"/>
          </p:nvPr>
        </p:nvSpPr>
        <p:spPr>
          <a:xfrm>
            <a:off x="1124737" y="26010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3" hasCustomPrompt="1"/>
          </p:nvPr>
        </p:nvSpPr>
        <p:spPr>
          <a:xfrm>
            <a:off x="4069513" y="4066190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4"/>
          </p:nvPr>
        </p:nvSpPr>
        <p:spPr>
          <a:xfrm>
            <a:off x="5379341" y="2589614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5"/>
          </p:nvPr>
        </p:nvSpPr>
        <p:spPr>
          <a:xfrm>
            <a:off x="1124737" y="189602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6" hasCustomPrompt="1"/>
          </p:nvPr>
        </p:nvSpPr>
        <p:spPr>
          <a:xfrm>
            <a:off x="4069513" y="2668915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7"/>
          </p:nvPr>
        </p:nvSpPr>
        <p:spPr>
          <a:xfrm>
            <a:off x="5379341" y="1878825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3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715104" y="1212295"/>
            <a:ext cx="3669300" cy="33093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 rot="10800000" flipH="1">
            <a:off x="4702629" y="1212295"/>
            <a:ext cx="3669300" cy="33093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957400" y="1504025"/>
            <a:ext cx="3236700" cy="6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17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4944925" y="1504025"/>
            <a:ext cx="3236700" cy="6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17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957350" y="2118125"/>
            <a:ext cx="3236700" cy="16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4944925" y="2118125"/>
            <a:ext cx="3236700" cy="16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638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7" r:id="rId4"/>
    <p:sldLayoutId id="2147483658" r:id="rId5"/>
    <p:sldLayoutId id="2147483659" r:id="rId6"/>
    <p:sldLayoutId id="2147483670" r:id="rId7"/>
    <p:sldLayoutId id="2147483671" r:id="rId8"/>
    <p:sldLayoutId id="2147483674" r:id="rId9"/>
    <p:sldLayoutId id="2147483675" r:id="rId10"/>
    <p:sldLayoutId id="214748367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ctrTitle"/>
          </p:nvPr>
        </p:nvSpPr>
        <p:spPr>
          <a:xfrm>
            <a:off x="1327287" y="1588695"/>
            <a:ext cx="6488400" cy="18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Mat</a:t>
            </a:r>
            <a:r>
              <a:rPr lang="en-US" dirty="0" err="1">
                <a:solidFill>
                  <a:schemeClr val="lt1"/>
                </a:solidFill>
              </a:rPr>
              <a:t>ematika</a:t>
            </a:r>
            <a:r>
              <a:rPr lang="en-US" dirty="0">
                <a:solidFill>
                  <a:schemeClr val="lt1"/>
                </a:solidFill>
              </a:rPr>
              <a:t> </a:t>
            </a:r>
            <a:br>
              <a:rPr lang="en-US" dirty="0">
                <a:solidFill>
                  <a:schemeClr val="lt1"/>
                </a:solidFill>
              </a:rPr>
            </a:br>
            <a:r>
              <a:rPr lang="en-US" dirty="0">
                <a:solidFill>
                  <a:schemeClr val="lt1"/>
                </a:solidFill>
              </a:rPr>
              <a:t>2- </a:t>
            </a:r>
            <a:r>
              <a:rPr lang="en-US" dirty="0" err="1">
                <a:solidFill>
                  <a:schemeClr val="lt1"/>
                </a:solidFill>
              </a:rPr>
              <a:t>sinf</a:t>
            </a:r>
            <a:endParaRPr dirty="0">
              <a:solidFill>
                <a:srgbClr val="5263BD"/>
              </a:solidFill>
            </a:endParaRPr>
          </a:p>
        </p:txBody>
      </p:sp>
      <p:grpSp>
        <p:nvGrpSpPr>
          <p:cNvPr id="147" name="Google Shape;147;p28"/>
          <p:cNvGrpSpPr/>
          <p:nvPr/>
        </p:nvGrpSpPr>
        <p:grpSpPr>
          <a:xfrm rot="6299950">
            <a:off x="3379230" y="3955234"/>
            <a:ext cx="2079605" cy="2082974"/>
            <a:chOff x="582410" y="345094"/>
            <a:chExt cx="1998559" cy="2001797"/>
          </a:xfrm>
        </p:grpSpPr>
        <p:sp>
          <p:nvSpPr>
            <p:cNvPr id="148" name="Google Shape;148;p28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28"/>
          <p:cNvGrpSpPr/>
          <p:nvPr/>
        </p:nvGrpSpPr>
        <p:grpSpPr>
          <a:xfrm rot="-481486">
            <a:off x="481678" y="2569554"/>
            <a:ext cx="1453166" cy="1855413"/>
            <a:chOff x="6662225" y="1139925"/>
            <a:chExt cx="1453177" cy="1855428"/>
          </a:xfrm>
        </p:grpSpPr>
        <p:sp>
          <p:nvSpPr>
            <p:cNvPr id="214" name="Google Shape;214;p28"/>
            <p:cNvSpPr/>
            <p:nvPr/>
          </p:nvSpPr>
          <p:spPr>
            <a:xfrm>
              <a:off x="6662225" y="1142527"/>
              <a:ext cx="1451177" cy="1852825"/>
            </a:xfrm>
            <a:custGeom>
              <a:avLst/>
              <a:gdLst/>
              <a:ahLst/>
              <a:cxnLst/>
              <a:rect l="l" t="t" r="r" b="b"/>
              <a:pathLst>
                <a:path w="43494" h="55532" extrusionOk="0">
                  <a:moveTo>
                    <a:pt x="38277" y="1"/>
                  </a:moveTo>
                  <a:cubicBezTo>
                    <a:pt x="38226" y="1"/>
                    <a:pt x="38175" y="2"/>
                    <a:pt x="38124" y="6"/>
                  </a:cubicBezTo>
                  <a:lnTo>
                    <a:pt x="21241" y="994"/>
                  </a:lnTo>
                  <a:lnTo>
                    <a:pt x="4358" y="1982"/>
                  </a:lnTo>
                  <a:lnTo>
                    <a:pt x="4310" y="1982"/>
                  </a:lnTo>
                  <a:cubicBezTo>
                    <a:pt x="1869" y="2137"/>
                    <a:pt x="0" y="3518"/>
                    <a:pt x="143" y="5792"/>
                  </a:cubicBezTo>
                  <a:lnTo>
                    <a:pt x="655" y="14519"/>
                  </a:lnTo>
                  <a:lnTo>
                    <a:pt x="1179" y="23258"/>
                  </a:lnTo>
                  <a:cubicBezTo>
                    <a:pt x="1179" y="23282"/>
                    <a:pt x="1191" y="23306"/>
                    <a:pt x="1191" y="23330"/>
                  </a:cubicBezTo>
                  <a:cubicBezTo>
                    <a:pt x="1203" y="23354"/>
                    <a:pt x="2084" y="37843"/>
                    <a:pt x="2084" y="37843"/>
                  </a:cubicBezTo>
                  <a:lnTo>
                    <a:pt x="2929" y="52286"/>
                  </a:lnTo>
                  <a:cubicBezTo>
                    <a:pt x="3032" y="54118"/>
                    <a:pt x="4544" y="55531"/>
                    <a:pt x="6354" y="55531"/>
                  </a:cubicBezTo>
                  <a:cubicBezTo>
                    <a:pt x="6426" y="55531"/>
                    <a:pt x="6499" y="55529"/>
                    <a:pt x="6572" y="55524"/>
                  </a:cubicBezTo>
                  <a:lnTo>
                    <a:pt x="22467" y="54607"/>
                  </a:lnTo>
                  <a:lnTo>
                    <a:pt x="38350" y="53667"/>
                  </a:lnTo>
                  <a:cubicBezTo>
                    <a:pt x="40660" y="53524"/>
                    <a:pt x="42101" y="51833"/>
                    <a:pt x="42565" y="51309"/>
                  </a:cubicBezTo>
                  <a:cubicBezTo>
                    <a:pt x="43184" y="50631"/>
                    <a:pt x="43494" y="49726"/>
                    <a:pt x="43434" y="48809"/>
                  </a:cubicBezTo>
                  <a:lnTo>
                    <a:pt x="42077" y="25568"/>
                  </a:lnTo>
                  <a:lnTo>
                    <a:pt x="40719" y="2315"/>
                  </a:lnTo>
                  <a:cubicBezTo>
                    <a:pt x="40639" y="1009"/>
                    <a:pt x="39567" y="1"/>
                    <a:pt x="38277" y="1"/>
                  </a:cubicBezTo>
                  <a:close/>
                </a:path>
              </a:pathLst>
            </a:custGeom>
            <a:solidFill>
              <a:schemeClr val="dk1"/>
            </a:solidFill>
            <a:ln w="53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6727752" y="1142527"/>
              <a:ext cx="1387650" cy="1813054"/>
            </a:xfrm>
            <a:custGeom>
              <a:avLst/>
              <a:gdLst/>
              <a:ahLst/>
              <a:cxnLst/>
              <a:rect l="l" t="t" r="r" b="b"/>
              <a:pathLst>
                <a:path w="41590" h="54340" extrusionOk="0">
                  <a:moveTo>
                    <a:pt x="36313" y="1"/>
                  </a:moveTo>
                  <a:cubicBezTo>
                    <a:pt x="36262" y="1"/>
                    <a:pt x="36211" y="2"/>
                    <a:pt x="36160" y="6"/>
                  </a:cubicBezTo>
                  <a:lnTo>
                    <a:pt x="2394" y="1982"/>
                  </a:lnTo>
                  <a:cubicBezTo>
                    <a:pt x="1036" y="2065"/>
                    <a:pt x="1" y="3220"/>
                    <a:pt x="72" y="4589"/>
                  </a:cubicBezTo>
                  <a:lnTo>
                    <a:pt x="2787" y="51083"/>
                  </a:lnTo>
                  <a:cubicBezTo>
                    <a:pt x="2890" y="52922"/>
                    <a:pt x="4424" y="54339"/>
                    <a:pt x="6244" y="54339"/>
                  </a:cubicBezTo>
                  <a:cubicBezTo>
                    <a:pt x="6310" y="54339"/>
                    <a:pt x="6376" y="54337"/>
                    <a:pt x="6442" y="54334"/>
                  </a:cubicBezTo>
                  <a:lnTo>
                    <a:pt x="38232" y="52464"/>
                  </a:lnTo>
                  <a:cubicBezTo>
                    <a:pt x="40137" y="52357"/>
                    <a:pt x="41589" y="50714"/>
                    <a:pt x="41470" y="48809"/>
                  </a:cubicBezTo>
                  <a:lnTo>
                    <a:pt x="38755" y="2315"/>
                  </a:lnTo>
                  <a:cubicBezTo>
                    <a:pt x="38675" y="1009"/>
                    <a:pt x="37603" y="1"/>
                    <a:pt x="3631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6725784" y="1139925"/>
              <a:ext cx="1332398" cy="826718"/>
            </a:xfrm>
            <a:custGeom>
              <a:avLst/>
              <a:gdLst/>
              <a:ahLst/>
              <a:cxnLst/>
              <a:rect l="l" t="t" r="r" b="b"/>
              <a:pathLst>
                <a:path w="39934" h="24778" fill="none" extrusionOk="0">
                  <a:moveTo>
                    <a:pt x="39791" y="19860"/>
                  </a:moveTo>
                  <a:cubicBezTo>
                    <a:pt x="39934" y="22515"/>
                    <a:pt x="1262" y="24777"/>
                    <a:pt x="1107" y="22122"/>
                  </a:cubicBezTo>
                  <a:lnTo>
                    <a:pt x="83" y="4667"/>
                  </a:lnTo>
                  <a:cubicBezTo>
                    <a:pt x="0" y="3310"/>
                    <a:pt x="1036" y="2143"/>
                    <a:pt x="2405" y="2060"/>
                  </a:cubicBezTo>
                  <a:lnTo>
                    <a:pt x="36171" y="84"/>
                  </a:lnTo>
                  <a:cubicBezTo>
                    <a:pt x="37517" y="0"/>
                    <a:pt x="38683" y="1036"/>
                    <a:pt x="38767" y="2393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6778599" y="1189404"/>
              <a:ext cx="1218023" cy="606075"/>
            </a:xfrm>
            <a:custGeom>
              <a:avLst/>
              <a:gdLst/>
              <a:ahLst/>
              <a:cxnLst/>
              <a:rect l="l" t="t" r="r" b="b"/>
              <a:pathLst>
                <a:path w="36506" h="18165" extrusionOk="0">
                  <a:moveTo>
                    <a:pt x="33478" y="0"/>
                  </a:moveTo>
                  <a:cubicBezTo>
                    <a:pt x="33428" y="0"/>
                    <a:pt x="33377" y="2"/>
                    <a:pt x="33326" y="5"/>
                  </a:cubicBezTo>
                  <a:lnTo>
                    <a:pt x="2203" y="1827"/>
                  </a:lnTo>
                  <a:cubicBezTo>
                    <a:pt x="953" y="1899"/>
                    <a:pt x="1" y="2970"/>
                    <a:pt x="72" y="4220"/>
                  </a:cubicBezTo>
                  <a:lnTo>
                    <a:pt x="822" y="16972"/>
                  </a:lnTo>
                  <a:cubicBezTo>
                    <a:pt x="857" y="17641"/>
                    <a:pt x="1416" y="18164"/>
                    <a:pt x="2089" y="18164"/>
                  </a:cubicBezTo>
                  <a:cubicBezTo>
                    <a:pt x="2111" y="18164"/>
                    <a:pt x="2133" y="18164"/>
                    <a:pt x="2156" y="18162"/>
                  </a:cubicBezTo>
                  <a:lnTo>
                    <a:pt x="35279" y="16210"/>
                  </a:lnTo>
                  <a:cubicBezTo>
                    <a:pt x="35981" y="16174"/>
                    <a:pt x="36505" y="15567"/>
                    <a:pt x="36469" y="14876"/>
                  </a:cubicBezTo>
                  <a:lnTo>
                    <a:pt x="35731" y="2137"/>
                  </a:lnTo>
                  <a:cubicBezTo>
                    <a:pt x="35663" y="926"/>
                    <a:pt x="34663" y="0"/>
                    <a:pt x="334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6895373" y="204399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5" y="0"/>
                  </a:moveTo>
                  <a:cubicBezTo>
                    <a:pt x="4422" y="0"/>
                    <a:pt x="4408" y="1"/>
                    <a:pt x="4394" y="2"/>
                  </a:cubicBezTo>
                  <a:lnTo>
                    <a:pt x="537" y="240"/>
                  </a:lnTo>
                  <a:cubicBezTo>
                    <a:pt x="227" y="264"/>
                    <a:pt x="1" y="526"/>
                    <a:pt x="25" y="823"/>
                  </a:cubicBezTo>
                  <a:lnTo>
                    <a:pt x="263" y="4681"/>
                  </a:lnTo>
                  <a:cubicBezTo>
                    <a:pt x="275" y="4983"/>
                    <a:pt x="524" y="5205"/>
                    <a:pt x="823" y="5205"/>
                  </a:cubicBezTo>
                  <a:cubicBezTo>
                    <a:pt x="831" y="5205"/>
                    <a:pt x="839" y="5205"/>
                    <a:pt x="846" y="5205"/>
                  </a:cubicBezTo>
                  <a:lnTo>
                    <a:pt x="4704" y="4967"/>
                  </a:lnTo>
                  <a:cubicBezTo>
                    <a:pt x="5002" y="4943"/>
                    <a:pt x="5240" y="4681"/>
                    <a:pt x="5216" y="4371"/>
                  </a:cubicBezTo>
                  <a:lnTo>
                    <a:pt x="4978" y="526"/>
                  </a:lnTo>
                  <a:cubicBezTo>
                    <a:pt x="4955" y="230"/>
                    <a:pt x="4716" y="0"/>
                    <a:pt x="443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6909286" y="2265295"/>
              <a:ext cx="174432" cy="173631"/>
            </a:xfrm>
            <a:custGeom>
              <a:avLst/>
              <a:gdLst/>
              <a:ahLst/>
              <a:cxnLst/>
              <a:rect l="l" t="t" r="r" b="b"/>
              <a:pathLst>
                <a:path w="5228" h="5204" extrusionOk="0">
                  <a:moveTo>
                    <a:pt x="4406" y="0"/>
                  </a:moveTo>
                  <a:cubicBezTo>
                    <a:pt x="4398" y="0"/>
                    <a:pt x="4390" y="0"/>
                    <a:pt x="4382" y="1"/>
                  </a:cubicBezTo>
                  <a:lnTo>
                    <a:pt x="536" y="239"/>
                  </a:lnTo>
                  <a:cubicBezTo>
                    <a:pt x="227" y="262"/>
                    <a:pt x="1" y="524"/>
                    <a:pt x="13" y="834"/>
                  </a:cubicBezTo>
                  <a:lnTo>
                    <a:pt x="251" y="4680"/>
                  </a:lnTo>
                  <a:cubicBezTo>
                    <a:pt x="274" y="4981"/>
                    <a:pt x="523" y="5204"/>
                    <a:pt x="812" y="5204"/>
                  </a:cubicBezTo>
                  <a:cubicBezTo>
                    <a:pt x="819" y="5204"/>
                    <a:pt x="827" y="5204"/>
                    <a:pt x="834" y="5204"/>
                  </a:cubicBezTo>
                  <a:lnTo>
                    <a:pt x="4692" y="4965"/>
                  </a:lnTo>
                  <a:cubicBezTo>
                    <a:pt x="5001" y="4942"/>
                    <a:pt x="5228" y="4680"/>
                    <a:pt x="5216" y="4370"/>
                  </a:cubicBezTo>
                  <a:lnTo>
                    <a:pt x="4978" y="524"/>
                  </a:lnTo>
                  <a:cubicBezTo>
                    <a:pt x="4954" y="223"/>
                    <a:pt x="4705" y="0"/>
                    <a:pt x="4406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6922798" y="2486899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6" y="240"/>
                  </a:lnTo>
                  <a:cubicBezTo>
                    <a:pt x="239" y="252"/>
                    <a:pt x="1" y="514"/>
                    <a:pt x="24" y="824"/>
                  </a:cubicBezTo>
                  <a:lnTo>
                    <a:pt x="262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7" y="5195"/>
                    <a:pt x="832" y="5194"/>
                    <a:pt x="846" y="5193"/>
                  </a:cubicBezTo>
                  <a:lnTo>
                    <a:pt x="4703" y="4955"/>
                  </a:lnTo>
                  <a:cubicBezTo>
                    <a:pt x="5001" y="4931"/>
                    <a:pt x="5239" y="4669"/>
                    <a:pt x="5215" y="4372"/>
                  </a:cubicBezTo>
                  <a:lnTo>
                    <a:pt x="4977" y="514"/>
                  </a:lnTo>
                  <a:cubicBezTo>
                    <a:pt x="4966" y="220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7116643" y="2030478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7" y="240"/>
                  </a:lnTo>
                  <a:cubicBezTo>
                    <a:pt x="239" y="252"/>
                    <a:pt x="1" y="514"/>
                    <a:pt x="25" y="823"/>
                  </a:cubicBezTo>
                  <a:lnTo>
                    <a:pt x="263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8" y="5195"/>
                    <a:pt x="832" y="5194"/>
                    <a:pt x="846" y="5193"/>
                  </a:cubicBezTo>
                  <a:lnTo>
                    <a:pt x="4704" y="4955"/>
                  </a:lnTo>
                  <a:cubicBezTo>
                    <a:pt x="5001" y="4931"/>
                    <a:pt x="5240" y="4669"/>
                    <a:pt x="5216" y="4372"/>
                  </a:cubicBezTo>
                  <a:lnTo>
                    <a:pt x="4978" y="514"/>
                  </a:lnTo>
                  <a:cubicBezTo>
                    <a:pt x="4966" y="219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7130556" y="2251749"/>
              <a:ext cx="174432" cy="173331"/>
            </a:xfrm>
            <a:custGeom>
              <a:avLst/>
              <a:gdLst/>
              <a:ahLst/>
              <a:cxnLst/>
              <a:rect l="l" t="t" r="r" b="b"/>
              <a:pathLst>
                <a:path w="5228" h="5195" extrusionOk="0">
                  <a:moveTo>
                    <a:pt x="4425" y="0"/>
                  </a:moveTo>
                  <a:cubicBezTo>
                    <a:pt x="4411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7" y="252"/>
                    <a:pt x="0" y="514"/>
                    <a:pt x="12" y="823"/>
                  </a:cubicBezTo>
                  <a:lnTo>
                    <a:pt x="251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6" y="5195"/>
                    <a:pt x="831" y="5194"/>
                    <a:pt x="846" y="5193"/>
                  </a:cubicBezTo>
                  <a:lnTo>
                    <a:pt x="4692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5" y="230"/>
                    <a:pt x="4715" y="0"/>
                    <a:pt x="442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7144069" y="2472986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6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36" y="241"/>
                  </a:lnTo>
                  <a:cubicBezTo>
                    <a:pt x="238" y="264"/>
                    <a:pt x="0" y="526"/>
                    <a:pt x="24" y="824"/>
                  </a:cubicBezTo>
                  <a:lnTo>
                    <a:pt x="262" y="4682"/>
                  </a:lnTo>
                  <a:cubicBezTo>
                    <a:pt x="285" y="4983"/>
                    <a:pt x="535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3" y="4955"/>
                  </a:lnTo>
                  <a:cubicBezTo>
                    <a:pt x="5013" y="4944"/>
                    <a:pt x="5239" y="4682"/>
                    <a:pt x="5215" y="4372"/>
                  </a:cubicBezTo>
                  <a:lnTo>
                    <a:pt x="4977" y="526"/>
                  </a:lnTo>
                  <a:cubicBezTo>
                    <a:pt x="4966" y="231"/>
                    <a:pt x="4727" y="1"/>
                    <a:pt x="443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7337914" y="2016565"/>
              <a:ext cx="174833" cy="173365"/>
            </a:xfrm>
            <a:custGeom>
              <a:avLst/>
              <a:gdLst/>
              <a:ahLst/>
              <a:cxnLst/>
              <a:rect l="l" t="t" r="r" b="b"/>
              <a:pathLst>
                <a:path w="5240" h="5196" extrusionOk="0">
                  <a:moveTo>
                    <a:pt x="4437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48" y="240"/>
                  </a:lnTo>
                  <a:cubicBezTo>
                    <a:pt x="239" y="264"/>
                    <a:pt x="1" y="526"/>
                    <a:pt x="24" y="824"/>
                  </a:cubicBezTo>
                  <a:lnTo>
                    <a:pt x="262" y="4681"/>
                  </a:lnTo>
                  <a:cubicBezTo>
                    <a:pt x="285" y="4976"/>
                    <a:pt x="523" y="5195"/>
                    <a:pt x="803" y="5195"/>
                  </a:cubicBezTo>
                  <a:cubicBezTo>
                    <a:pt x="817" y="5195"/>
                    <a:pt x="831" y="5194"/>
                    <a:pt x="846" y="5193"/>
                  </a:cubicBezTo>
                  <a:lnTo>
                    <a:pt x="4704" y="4955"/>
                  </a:lnTo>
                  <a:cubicBezTo>
                    <a:pt x="5013" y="4943"/>
                    <a:pt x="5239" y="4681"/>
                    <a:pt x="5227" y="4372"/>
                  </a:cubicBezTo>
                  <a:lnTo>
                    <a:pt x="4977" y="514"/>
                  </a:lnTo>
                  <a:cubicBezTo>
                    <a:pt x="4966" y="230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7351827" y="2237869"/>
              <a:ext cx="174799" cy="173665"/>
            </a:xfrm>
            <a:custGeom>
              <a:avLst/>
              <a:gdLst/>
              <a:ahLst/>
              <a:cxnLst/>
              <a:rect l="l" t="t" r="r" b="b"/>
              <a:pathLst>
                <a:path w="5239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6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74" y="4982"/>
                    <a:pt x="523" y="5204"/>
                    <a:pt x="822" y="5204"/>
                  </a:cubicBezTo>
                  <a:cubicBezTo>
                    <a:pt x="830" y="5204"/>
                    <a:pt x="838" y="5204"/>
                    <a:pt x="846" y="5204"/>
                  </a:cubicBezTo>
                  <a:lnTo>
                    <a:pt x="4703" y="4966"/>
                  </a:lnTo>
                  <a:cubicBezTo>
                    <a:pt x="5001" y="4942"/>
                    <a:pt x="5239" y="4680"/>
                    <a:pt x="5215" y="4371"/>
                  </a:cubicBezTo>
                  <a:lnTo>
                    <a:pt x="4977" y="525"/>
                  </a:lnTo>
                  <a:cubicBezTo>
                    <a:pt x="4954" y="223"/>
                    <a:pt x="4704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7365339" y="2459140"/>
              <a:ext cx="174799" cy="173698"/>
            </a:xfrm>
            <a:custGeom>
              <a:avLst/>
              <a:gdLst/>
              <a:ahLst/>
              <a:cxnLst/>
              <a:rect l="l" t="t" r="r" b="b"/>
              <a:pathLst>
                <a:path w="5239" h="5206" extrusionOk="0">
                  <a:moveTo>
                    <a:pt x="4417" y="0"/>
                  </a:moveTo>
                  <a:cubicBezTo>
                    <a:pt x="4409" y="0"/>
                    <a:pt x="4401" y="0"/>
                    <a:pt x="4393" y="1"/>
                  </a:cubicBezTo>
                  <a:lnTo>
                    <a:pt x="548" y="239"/>
                  </a:lnTo>
                  <a:cubicBezTo>
                    <a:pt x="238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4" y="5205"/>
                  </a:cubicBezTo>
                  <a:cubicBezTo>
                    <a:pt x="818" y="5205"/>
                    <a:pt x="832" y="5205"/>
                    <a:pt x="845" y="5204"/>
                  </a:cubicBezTo>
                  <a:lnTo>
                    <a:pt x="4703" y="4966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77" y="525"/>
                  </a:lnTo>
                  <a:cubicBezTo>
                    <a:pt x="4965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7559184" y="2002719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17" y="0"/>
                  </a:moveTo>
                  <a:cubicBezTo>
                    <a:pt x="4409" y="0"/>
                    <a:pt x="4402" y="0"/>
                    <a:pt x="4394" y="0"/>
                  </a:cubicBezTo>
                  <a:lnTo>
                    <a:pt x="548" y="251"/>
                  </a:lnTo>
                  <a:cubicBezTo>
                    <a:pt x="238" y="262"/>
                    <a:pt x="0" y="524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5" y="5205"/>
                  </a:cubicBezTo>
                  <a:cubicBezTo>
                    <a:pt x="818" y="5205"/>
                    <a:pt x="832" y="5205"/>
                    <a:pt x="846" y="5204"/>
                  </a:cubicBezTo>
                  <a:lnTo>
                    <a:pt x="4703" y="4965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89" y="524"/>
                  </a:lnTo>
                  <a:cubicBezTo>
                    <a:pt x="4966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7573464" y="2225091"/>
              <a:ext cx="187545" cy="392673"/>
            </a:xfrm>
            <a:custGeom>
              <a:avLst/>
              <a:gdLst/>
              <a:ahLst/>
              <a:cxnLst/>
              <a:rect l="l" t="t" r="r" b="b"/>
              <a:pathLst>
                <a:path w="5621" h="11769" extrusionOk="0">
                  <a:moveTo>
                    <a:pt x="3961" y="1"/>
                  </a:moveTo>
                  <a:cubicBezTo>
                    <a:pt x="3939" y="1"/>
                    <a:pt x="3917" y="2"/>
                    <a:pt x="3894" y="3"/>
                  </a:cubicBezTo>
                  <a:lnTo>
                    <a:pt x="1001" y="182"/>
                  </a:lnTo>
                  <a:cubicBezTo>
                    <a:pt x="430" y="217"/>
                    <a:pt x="1" y="705"/>
                    <a:pt x="37" y="1277"/>
                  </a:cubicBezTo>
                  <a:lnTo>
                    <a:pt x="620" y="10802"/>
                  </a:lnTo>
                  <a:cubicBezTo>
                    <a:pt x="654" y="11351"/>
                    <a:pt x="1118" y="11768"/>
                    <a:pt x="1661" y="11768"/>
                  </a:cubicBezTo>
                  <a:cubicBezTo>
                    <a:pt x="1683" y="11768"/>
                    <a:pt x="1705" y="11768"/>
                    <a:pt x="1727" y="11766"/>
                  </a:cubicBezTo>
                  <a:lnTo>
                    <a:pt x="4609" y="11588"/>
                  </a:lnTo>
                  <a:cubicBezTo>
                    <a:pt x="5180" y="11552"/>
                    <a:pt x="5621" y="11064"/>
                    <a:pt x="5585" y="10492"/>
                  </a:cubicBezTo>
                  <a:lnTo>
                    <a:pt x="4990" y="967"/>
                  </a:lnTo>
                  <a:cubicBezTo>
                    <a:pt x="4955" y="418"/>
                    <a:pt x="4503" y="1"/>
                    <a:pt x="3961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7780855" y="1989174"/>
              <a:ext cx="174399" cy="173331"/>
            </a:xfrm>
            <a:custGeom>
              <a:avLst/>
              <a:gdLst/>
              <a:ahLst/>
              <a:cxnLst/>
              <a:rect l="l" t="t" r="r" b="b"/>
              <a:pathLst>
                <a:path w="5227" h="5195" extrusionOk="0">
                  <a:moveTo>
                    <a:pt x="4424" y="0"/>
                  </a:moveTo>
                  <a:cubicBezTo>
                    <a:pt x="4410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6" y="264"/>
                    <a:pt x="0" y="526"/>
                    <a:pt x="12" y="823"/>
                  </a:cubicBezTo>
                  <a:lnTo>
                    <a:pt x="250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5" y="5195"/>
                    <a:pt x="830" y="5194"/>
                    <a:pt x="845" y="5193"/>
                  </a:cubicBezTo>
                  <a:lnTo>
                    <a:pt x="4691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4" y="230"/>
                    <a:pt x="4715" y="0"/>
                    <a:pt x="4424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7794334" y="221041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7" y="1"/>
                  </a:moveTo>
                  <a:cubicBezTo>
                    <a:pt x="4423" y="1"/>
                    <a:pt x="4409" y="1"/>
                    <a:pt x="4394" y="2"/>
                  </a:cubicBezTo>
                  <a:lnTo>
                    <a:pt x="537" y="241"/>
                  </a:lnTo>
                  <a:cubicBezTo>
                    <a:pt x="239" y="264"/>
                    <a:pt x="1" y="526"/>
                    <a:pt x="25" y="824"/>
                  </a:cubicBezTo>
                  <a:lnTo>
                    <a:pt x="263" y="4682"/>
                  </a:lnTo>
                  <a:cubicBezTo>
                    <a:pt x="286" y="4983"/>
                    <a:pt x="524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4" y="4967"/>
                  </a:lnTo>
                  <a:cubicBezTo>
                    <a:pt x="5013" y="4944"/>
                    <a:pt x="5240" y="4682"/>
                    <a:pt x="5216" y="4372"/>
                  </a:cubicBezTo>
                  <a:lnTo>
                    <a:pt x="4978" y="526"/>
                  </a:lnTo>
                  <a:cubicBezTo>
                    <a:pt x="4966" y="231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7808247" y="2431714"/>
              <a:ext cx="174833" cy="173665"/>
            </a:xfrm>
            <a:custGeom>
              <a:avLst/>
              <a:gdLst/>
              <a:ahLst/>
              <a:cxnLst/>
              <a:rect l="l" t="t" r="r" b="b"/>
              <a:pathLst>
                <a:path w="5240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7" y="263"/>
                    <a:pt x="1" y="525"/>
                    <a:pt x="12" y="835"/>
                  </a:cubicBezTo>
                  <a:lnTo>
                    <a:pt x="251" y="4680"/>
                  </a:lnTo>
                  <a:cubicBezTo>
                    <a:pt x="274" y="4982"/>
                    <a:pt x="523" y="5205"/>
                    <a:pt x="823" y="5205"/>
                  </a:cubicBezTo>
                  <a:cubicBezTo>
                    <a:pt x="830" y="5205"/>
                    <a:pt x="838" y="5205"/>
                    <a:pt x="846" y="5204"/>
                  </a:cubicBezTo>
                  <a:lnTo>
                    <a:pt x="4692" y="4966"/>
                  </a:lnTo>
                  <a:cubicBezTo>
                    <a:pt x="5001" y="4942"/>
                    <a:pt x="5239" y="4680"/>
                    <a:pt x="5215" y="4383"/>
                  </a:cubicBezTo>
                  <a:lnTo>
                    <a:pt x="4977" y="525"/>
                  </a:lnTo>
                  <a:cubicBezTo>
                    <a:pt x="4954" y="223"/>
                    <a:pt x="4705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6800052" y="1292065"/>
              <a:ext cx="1175883" cy="415961"/>
            </a:xfrm>
            <a:custGeom>
              <a:avLst/>
              <a:gdLst/>
              <a:ahLst/>
              <a:cxnLst/>
              <a:rect l="l" t="t" r="r" b="b"/>
              <a:pathLst>
                <a:path w="35243" h="12467" extrusionOk="0">
                  <a:moveTo>
                    <a:pt x="34624" y="0"/>
                  </a:moveTo>
                  <a:lnTo>
                    <a:pt x="0" y="2048"/>
                  </a:lnTo>
                  <a:lnTo>
                    <a:pt x="608" y="12466"/>
                  </a:lnTo>
                  <a:lnTo>
                    <a:pt x="35243" y="10418"/>
                  </a:lnTo>
                  <a:lnTo>
                    <a:pt x="34624" y="0"/>
                  </a:lnTo>
                  <a:close/>
                </a:path>
              </a:pathLst>
            </a:custGeom>
            <a:solidFill>
              <a:schemeClr val="accen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6782569" y="1262204"/>
              <a:ext cx="1210449" cy="476052"/>
            </a:xfrm>
            <a:custGeom>
              <a:avLst/>
              <a:gdLst/>
              <a:ahLst/>
              <a:cxnLst/>
              <a:rect l="l" t="t" r="r" b="b"/>
              <a:pathLst>
                <a:path w="36279" h="14268" extrusionOk="0">
                  <a:moveTo>
                    <a:pt x="33225" y="1524"/>
                  </a:moveTo>
                  <a:cubicBezTo>
                    <a:pt x="33792" y="1524"/>
                    <a:pt x="34268" y="1965"/>
                    <a:pt x="34303" y="2538"/>
                  </a:cubicBezTo>
                  <a:lnTo>
                    <a:pt x="34731" y="9801"/>
                  </a:lnTo>
                  <a:cubicBezTo>
                    <a:pt x="34767" y="10396"/>
                    <a:pt x="34314" y="10908"/>
                    <a:pt x="33707" y="10944"/>
                  </a:cubicBezTo>
                  <a:lnTo>
                    <a:pt x="3120" y="12754"/>
                  </a:lnTo>
                  <a:cubicBezTo>
                    <a:pt x="3105" y="12754"/>
                    <a:pt x="3090" y="12755"/>
                    <a:pt x="3075" y="12755"/>
                  </a:cubicBezTo>
                  <a:cubicBezTo>
                    <a:pt x="2499" y="12755"/>
                    <a:pt x="2012" y="12310"/>
                    <a:pt x="1977" y="11730"/>
                  </a:cubicBezTo>
                  <a:lnTo>
                    <a:pt x="1548" y="4467"/>
                  </a:lnTo>
                  <a:cubicBezTo>
                    <a:pt x="1513" y="3872"/>
                    <a:pt x="1965" y="3360"/>
                    <a:pt x="2572" y="3324"/>
                  </a:cubicBezTo>
                  <a:lnTo>
                    <a:pt x="33160" y="1526"/>
                  </a:lnTo>
                  <a:cubicBezTo>
                    <a:pt x="33182" y="1525"/>
                    <a:pt x="33204" y="1524"/>
                    <a:pt x="33225" y="1524"/>
                  </a:cubicBezTo>
                  <a:close/>
                  <a:moveTo>
                    <a:pt x="34569" y="0"/>
                  </a:moveTo>
                  <a:cubicBezTo>
                    <a:pt x="34548" y="0"/>
                    <a:pt x="34526" y="1"/>
                    <a:pt x="34505" y="2"/>
                  </a:cubicBezTo>
                  <a:lnTo>
                    <a:pt x="1048" y="1979"/>
                  </a:lnTo>
                  <a:cubicBezTo>
                    <a:pt x="453" y="2014"/>
                    <a:pt x="1" y="2526"/>
                    <a:pt x="36" y="3122"/>
                  </a:cubicBezTo>
                  <a:lnTo>
                    <a:pt x="632" y="13254"/>
                  </a:lnTo>
                  <a:cubicBezTo>
                    <a:pt x="666" y="13827"/>
                    <a:pt x="1142" y="14268"/>
                    <a:pt x="1709" y="14268"/>
                  </a:cubicBezTo>
                  <a:cubicBezTo>
                    <a:pt x="1731" y="14268"/>
                    <a:pt x="1753" y="14267"/>
                    <a:pt x="1775" y="14266"/>
                  </a:cubicBezTo>
                  <a:lnTo>
                    <a:pt x="35231" y="12290"/>
                  </a:lnTo>
                  <a:cubicBezTo>
                    <a:pt x="35827" y="12254"/>
                    <a:pt x="36279" y="11742"/>
                    <a:pt x="36243" y="11147"/>
                  </a:cubicBezTo>
                  <a:lnTo>
                    <a:pt x="35648" y="1026"/>
                  </a:lnTo>
                  <a:cubicBezTo>
                    <a:pt x="35613" y="452"/>
                    <a:pt x="35137" y="0"/>
                    <a:pt x="3456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7020922" y="1453747"/>
              <a:ext cx="149775" cy="147807"/>
            </a:xfrm>
            <a:custGeom>
              <a:avLst/>
              <a:gdLst/>
              <a:ahLst/>
              <a:cxnLst/>
              <a:rect l="l" t="t" r="r" b="b"/>
              <a:pathLst>
                <a:path w="4489" h="4430" extrusionOk="0">
                  <a:moveTo>
                    <a:pt x="3394" y="893"/>
                  </a:moveTo>
                  <a:lnTo>
                    <a:pt x="3441" y="1691"/>
                  </a:lnTo>
                  <a:lnTo>
                    <a:pt x="941" y="1846"/>
                  </a:lnTo>
                  <a:lnTo>
                    <a:pt x="893" y="1036"/>
                  </a:lnTo>
                  <a:lnTo>
                    <a:pt x="3394" y="893"/>
                  </a:lnTo>
                  <a:close/>
                  <a:moveTo>
                    <a:pt x="3382" y="0"/>
                  </a:moveTo>
                  <a:lnTo>
                    <a:pt x="798" y="155"/>
                  </a:lnTo>
                  <a:lnTo>
                    <a:pt x="846" y="1012"/>
                  </a:lnTo>
                  <a:lnTo>
                    <a:pt x="0" y="1048"/>
                  </a:lnTo>
                  <a:lnTo>
                    <a:pt x="155" y="3631"/>
                  </a:lnTo>
                  <a:lnTo>
                    <a:pt x="1000" y="3584"/>
                  </a:lnTo>
                  <a:lnTo>
                    <a:pt x="1060" y="4429"/>
                  </a:lnTo>
                  <a:lnTo>
                    <a:pt x="4489" y="4215"/>
                  </a:lnTo>
                  <a:lnTo>
                    <a:pt x="4429" y="3322"/>
                  </a:lnTo>
                  <a:lnTo>
                    <a:pt x="1048" y="3536"/>
                  </a:lnTo>
                  <a:lnTo>
                    <a:pt x="1000" y="2739"/>
                  </a:lnTo>
                  <a:lnTo>
                    <a:pt x="4382" y="2524"/>
                  </a:lnTo>
                  <a:lnTo>
                    <a:pt x="4275" y="798"/>
                  </a:lnTo>
                  <a:lnTo>
                    <a:pt x="3429" y="845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7190545" y="1469629"/>
              <a:ext cx="147807" cy="95357"/>
            </a:xfrm>
            <a:custGeom>
              <a:avLst/>
              <a:gdLst/>
              <a:ahLst/>
              <a:cxnLst/>
              <a:rect l="l" t="t" r="r" b="b"/>
              <a:pathLst>
                <a:path w="4430" h="2858" extrusionOk="0">
                  <a:moveTo>
                    <a:pt x="4275" y="0"/>
                  </a:moveTo>
                  <a:lnTo>
                    <a:pt x="0" y="262"/>
                  </a:lnTo>
                  <a:lnTo>
                    <a:pt x="48" y="1155"/>
                  </a:lnTo>
                  <a:lnTo>
                    <a:pt x="4322" y="893"/>
                  </a:lnTo>
                  <a:lnTo>
                    <a:pt x="4275" y="0"/>
                  </a:lnTo>
                  <a:close/>
                  <a:moveTo>
                    <a:pt x="4382" y="1691"/>
                  </a:moveTo>
                  <a:lnTo>
                    <a:pt x="96" y="1965"/>
                  </a:lnTo>
                  <a:lnTo>
                    <a:pt x="155" y="2858"/>
                  </a:lnTo>
                  <a:lnTo>
                    <a:pt x="4429" y="2584"/>
                  </a:lnTo>
                  <a:lnTo>
                    <a:pt x="4382" y="16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7357765" y="1430693"/>
              <a:ext cx="152178" cy="151777"/>
            </a:xfrm>
            <a:custGeom>
              <a:avLst/>
              <a:gdLst/>
              <a:ahLst/>
              <a:cxnLst/>
              <a:rect l="l" t="t" r="r" b="b"/>
              <a:pathLst>
                <a:path w="4561" h="4549" extrusionOk="0">
                  <a:moveTo>
                    <a:pt x="4299" y="1"/>
                  </a:moveTo>
                  <a:lnTo>
                    <a:pt x="3406" y="60"/>
                  </a:lnTo>
                  <a:lnTo>
                    <a:pt x="3454" y="905"/>
                  </a:lnTo>
                  <a:lnTo>
                    <a:pt x="2644" y="953"/>
                  </a:lnTo>
                  <a:lnTo>
                    <a:pt x="2596" y="108"/>
                  </a:lnTo>
                  <a:lnTo>
                    <a:pt x="1703" y="167"/>
                  </a:lnTo>
                  <a:lnTo>
                    <a:pt x="1751" y="1013"/>
                  </a:lnTo>
                  <a:lnTo>
                    <a:pt x="941" y="1060"/>
                  </a:lnTo>
                  <a:lnTo>
                    <a:pt x="894" y="215"/>
                  </a:lnTo>
                  <a:lnTo>
                    <a:pt x="1" y="274"/>
                  </a:lnTo>
                  <a:lnTo>
                    <a:pt x="263" y="4549"/>
                  </a:lnTo>
                  <a:lnTo>
                    <a:pt x="1156" y="4489"/>
                  </a:lnTo>
                  <a:lnTo>
                    <a:pt x="1013" y="1953"/>
                  </a:lnTo>
                  <a:lnTo>
                    <a:pt x="1811" y="1906"/>
                  </a:lnTo>
                  <a:lnTo>
                    <a:pt x="1965" y="4442"/>
                  </a:lnTo>
                  <a:lnTo>
                    <a:pt x="2858" y="4382"/>
                  </a:lnTo>
                  <a:lnTo>
                    <a:pt x="2704" y="1846"/>
                  </a:lnTo>
                  <a:lnTo>
                    <a:pt x="3513" y="1798"/>
                  </a:lnTo>
                  <a:lnTo>
                    <a:pt x="3668" y="4334"/>
                  </a:lnTo>
                  <a:lnTo>
                    <a:pt x="4561" y="4287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7529390" y="1422352"/>
              <a:ext cx="148207" cy="148207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3382" y="0"/>
                  </a:moveTo>
                  <a:lnTo>
                    <a:pt x="798" y="155"/>
                  </a:lnTo>
                  <a:lnTo>
                    <a:pt x="846" y="1001"/>
                  </a:lnTo>
                  <a:lnTo>
                    <a:pt x="0" y="1060"/>
                  </a:lnTo>
                  <a:lnTo>
                    <a:pt x="167" y="3644"/>
                  </a:lnTo>
                  <a:lnTo>
                    <a:pt x="1012" y="3596"/>
                  </a:lnTo>
                  <a:lnTo>
                    <a:pt x="1060" y="4442"/>
                  </a:lnTo>
                  <a:lnTo>
                    <a:pt x="3644" y="4275"/>
                  </a:lnTo>
                  <a:lnTo>
                    <a:pt x="3596" y="3429"/>
                  </a:lnTo>
                  <a:lnTo>
                    <a:pt x="4441" y="3382"/>
                  </a:lnTo>
                  <a:lnTo>
                    <a:pt x="4382" y="2489"/>
                  </a:lnTo>
                  <a:lnTo>
                    <a:pt x="3489" y="2548"/>
                  </a:lnTo>
                  <a:lnTo>
                    <a:pt x="3548" y="3394"/>
                  </a:lnTo>
                  <a:lnTo>
                    <a:pt x="1048" y="3537"/>
                  </a:lnTo>
                  <a:lnTo>
                    <a:pt x="893" y="1036"/>
                  </a:lnTo>
                  <a:lnTo>
                    <a:pt x="3382" y="893"/>
                  </a:lnTo>
                  <a:lnTo>
                    <a:pt x="3441" y="1739"/>
                  </a:lnTo>
                  <a:lnTo>
                    <a:pt x="4334" y="1679"/>
                  </a:lnTo>
                  <a:lnTo>
                    <a:pt x="4275" y="786"/>
                  </a:lnTo>
                  <a:lnTo>
                    <a:pt x="3429" y="846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7697812" y="1378244"/>
              <a:ext cx="87416" cy="87049"/>
            </a:xfrm>
            <a:custGeom>
              <a:avLst/>
              <a:gdLst/>
              <a:ahLst/>
              <a:cxnLst/>
              <a:rect l="l" t="t" r="r" b="b"/>
              <a:pathLst>
                <a:path w="2620" h="2609" extrusionOk="0">
                  <a:moveTo>
                    <a:pt x="1965" y="1"/>
                  </a:moveTo>
                  <a:lnTo>
                    <a:pt x="453" y="96"/>
                  </a:lnTo>
                  <a:lnTo>
                    <a:pt x="489" y="584"/>
                  </a:lnTo>
                  <a:lnTo>
                    <a:pt x="1" y="620"/>
                  </a:lnTo>
                  <a:lnTo>
                    <a:pt x="24" y="1132"/>
                  </a:lnTo>
                  <a:lnTo>
                    <a:pt x="548" y="1096"/>
                  </a:lnTo>
                  <a:lnTo>
                    <a:pt x="513" y="608"/>
                  </a:lnTo>
                  <a:lnTo>
                    <a:pt x="1977" y="513"/>
                  </a:lnTo>
                  <a:lnTo>
                    <a:pt x="2001" y="989"/>
                  </a:lnTo>
                  <a:lnTo>
                    <a:pt x="1013" y="1049"/>
                  </a:lnTo>
                  <a:lnTo>
                    <a:pt x="1048" y="1537"/>
                  </a:lnTo>
                  <a:lnTo>
                    <a:pt x="548" y="1573"/>
                  </a:lnTo>
                  <a:lnTo>
                    <a:pt x="584" y="2061"/>
                  </a:lnTo>
                  <a:lnTo>
                    <a:pt x="84" y="2096"/>
                  </a:lnTo>
                  <a:lnTo>
                    <a:pt x="132" y="2608"/>
                  </a:lnTo>
                  <a:lnTo>
                    <a:pt x="2620" y="2465"/>
                  </a:lnTo>
                  <a:lnTo>
                    <a:pt x="2584" y="1942"/>
                  </a:lnTo>
                  <a:lnTo>
                    <a:pt x="1096" y="2037"/>
                  </a:lnTo>
                  <a:lnTo>
                    <a:pt x="1072" y="1561"/>
                  </a:lnTo>
                  <a:lnTo>
                    <a:pt x="2060" y="1501"/>
                  </a:lnTo>
                  <a:lnTo>
                    <a:pt x="2025" y="1013"/>
                  </a:lnTo>
                  <a:lnTo>
                    <a:pt x="2525" y="977"/>
                  </a:lnTo>
                  <a:lnTo>
                    <a:pt x="2489" y="465"/>
                  </a:lnTo>
                  <a:lnTo>
                    <a:pt x="1989" y="489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6778599" y="1186801"/>
              <a:ext cx="1218023" cy="609812"/>
            </a:xfrm>
            <a:custGeom>
              <a:avLst/>
              <a:gdLst/>
              <a:ahLst/>
              <a:cxnLst/>
              <a:rect l="l" t="t" r="r" b="b"/>
              <a:pathLst>
                <a:path w="36506" h="18277" fill="none" extrusionOk="0">
                  <a:moveTo>
                    <a:pt x="35279" y="16288"/>
                  </a:moveTo>
                  <a:lnTo>
                    <a:pt x="2156" y="18240"/>
                  </a:lnTo>
                  <a:cubicBezTo>
                    <a:pt x="1453" y="18276"/>
                    <a:pt x="858" y="17740"/>
                    <a:pt x="822" y="17050"/>
                  </a:cubicBezTo>
                  <a:lnTo>
                    <a:pt x="72" y="4298"/>
                  </a:lnTo>
                  <a:cubicBezTo>
                    <a:pt x="1" y="3048"/>
                    <a:pt x="953" y="1977"/>
                    <a:pt x="2203" y="1905"/>
                  </a:cubicBezTo>
                  <a:lnTo>
                    <a:pt x="33326" y="83"/>
                  </a:lnTo>
                  <a:cubicBezTo>
                    <a:pt x="34576" y="0"/>
                    <a:pt x="35660" y="953"/>
                    <a:pt x="35731" y="2215"/>
                  </a:cubicBezTo>
                  <a:lnTo>
                    <a:pt x="36469" y="14954"/>
                  </a:lnTo>
                  <a:cubicBezTo>
                    <a:pt x="36505" y="15645"/>
                    <a:pt x="35981" y="16252"/>
                    <a:pt x="35279" y="1628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6949423" y="1821152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15" y="1"/>
                  </a:moveTo>
                  <a:cubicBezTo>
                    <a:pt x="5207" y="1"/>
                    <a:pt x="5199" y="1"/>
                    <a:pt x="5191" y="1"/>
                  </a:cubicBezTo>
                  <a:lnTo>
                    <a:pt x="643" y="287"/>
                  </a:lnTo>
                  <a:cubicBezTo>
                    <a:pt x="286" y="311"/>
                    <a:pt x="0" y="632"/>
                    <a:pt x="24" y="990"/>
                  </a:cubicBezTo>
                  <a:cubicBezTo>
                    <a:pt x="47" y="1344"/>
                    <a:pt x="333" y="1610"/>
                    <a:pt x="682" y="1610"/>
                  </a:cubicBezTo>
                  <a:cubicBezTo>
                    <a:pt x="697" y="1610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44" y="1299"/>
                    <a:pt x="5918" y="990"/>
                    <a:pt x="5894" y="620"/>
                  </a:cubicBezTo>
                  <a:cubicBezTo>
                    <a:pt x="5871" y="271"/>
                    <a:pt x="5573" y="1"/>
                    <a:pt x="5215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7669219" y="1776645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33" y="0"/>
                  </a:moveTo>
                  <a:cubicBezTo>
                    <a:pt x="5219" y="0"/>
                    <a:pt x="5205" y="1"/>
                    <a:pt x="5191" y="2"/>
                  </a:cubicBezTo>
                  <a:lnTo>
                    <a:pt x="643" y="288"/>
                  </a:lnTo>
                  <a:cubicBezTo>
                    <a:pt x="274" y="311"/>
                    <a:pt x="0" y="621"/>
                    <a:pt x="24" y="990"/>
                  </a:cubicBezTo>
                  <a:cubicBezTo>
                    <a:pt x="47" y="1333"/>
                    <a:pt x="334" y="1611"/>
                    <a:pt x="684" y="1611"/>
                  </a:cubicBezTo>
                  <a:cubicBezTo>
                    <a:pt x="698" y="1611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32" y="1300"/>
                    <a:pt x="5918" y="990"/>
                    <a:pt x="5894" y="621"/>
                  </a:cubicBezTo>
                  <a:cubicBezTo>
                    <a:pt x="5871" y="278"/>
                    <a:pt x="5573" y="0"/>
                    <a:pt x="5233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28"/>
          <p:cNvGrpSpPr/>
          <p:nvPr/>
        </p:nvGrpSpPr>
        <p:grpSpPr>
          <a:xfrm rot="-4176626">
            <a:off x="4385776" y="-1256278"/>
            <a:ext cx="372440" cy="2968752"/>
            <a:chOff x="4022350" y="2610525"/>
            <a:chExt cx="281900" cy="2247050"/>
          </a:xfrm>
        </p:grpSpPr>
        <p:sp>
          <p:nvSpPr>
            <p:cNvPr id="243" name="Google Shape;243;p28"/>
            <p:cNvSpPr/>
            <p:nvPr/>
          </p:nvSpPr>
          <p:spPr>
            <a:xfrm>
              <a:off x="4022350" y="2610525"/>
              <a:ext cx="260775" cy="2247050"/>
            </a:xfrm>
            <a:custGeom>
              <a:avLst/>
              <a:gdLst/>
              <a:ahLst/>
              <a:cxnLst/>
              <a:rect l="l" t="t" r="r" b="b"/>
              <a:pathLst>
                <a:path w="10431" h="89882" extrusionOk="0">
                  <a:moveTo>
                    <a:pt x="2409" y="2673"/>
                  </a:moveTo>
                  <a:cubicBezTo>
                    <a:pt x="2562" y="2673"/>
                    <a:pt x="2719" y="2731"/>
                    <a:pt x="2846" y="2858"/>
                  </a:cubicBezTo>
                  <a:cubicBezTo>
                    <a:pt x="3239" y="3251"/>
                    <a:pt x="2965" y="3930"/>
                    <a:pt x="2406" y="3930"/>
                  </a:cubicBezTo>
                  <a:cubicBezTo>
                    <a:pt x="2060" y="3930"/>
                    <a:pt x="1787" y="3644"/>
                    <a:pt x="1787" y="3299"/>
                  </a:cubicBezTo>
                  <a:cubicBezTo>
                    <a:pt x="1787" y="2921"/>
                    <a:pt x="2091" y="2673"/>
                    <a:pt x="2409" y="2673"/>
                  </a:cubicBezTo>
                  <a:close/>
                  <a:moveTo>
                    <a:pt x="906" y="1"/>
                  </a:moveTo>
                  <a:cubicBezTo>
                    <a:pt x="489" y="1"/>
                    <a:pt x="155" y="334"/>
                    <a:pt x="155" y="751"/>
                  </a:cubicBezTo>
                  <a:lnTo>
                    <a:pt x="1" y="89071"/>
                  </a:lnTo>
                  <a:cubicBezTo>
                    <a:pt x="1" y="89488"/>
                    <a:pt x="334" y="89821"/>
                    <a:pt x="751" y="89833"/>
                  </a:cubicBezTo>
                  <a:lnTo>
                    <a:pt x="9526" y="89881"/>
                  </a:lnTo>
                  <a:cubicBezTo>
                    <a:pt x="9533" y="89881"/>
                    <a:pt x="9540" y="89881"/>
                    <a:pt x="9547" y="89881"/>
                  </a:cubicBezTo>
                  <a:cubicBezTo>
                    <a:pt x="9954" y="89881"/>
                    <a:pt x="10288" y="89552"/>
                    <a:pt x="10288" y="89143"/>
                  </a:cubicBezTo>
                  <a:lnTo>
                    <a:pt x="10431" y="822"/>
                  </a:lnTo>
                  <a:cubicBezTo>
                    <a:pt x="10431" y="679"/>
                    <a:pt x="10395" y="537"/>
                    <a:pt x="10312" y="406"/>
                  </a:cubicBezTo>
                  <a:cubicBezTo>
                    <a:pt x="10204" y="239"/>
                    <a:pt x="10026" y="120"/>
                    <a:pt x="9835" y="72"/>
                  </a:cubicBezTo>
                  <a:cubicBezTo>
                    <a:pt x="9788" y="60"/>
                    <a:pt x="9740" y="60"/>
                    <a:pt x="9680" y="60"/>
                  </a:cubicBezTo>
                  <a:lnTo>
                    <a:pt x="9657" y="60"/>
                  </a:lnTo>
                  <a:lnTo>
                    <a:pt x="5930" y="25"/>
                  </a:lnTo>
                  <a:lnTo>
                    <a:pt x="5930" y="37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extrusionOk="0">
                  <a:moveTo>
                    <a:pt x="2183" y="2243"/>
                  </a:moveTo>
                  <a:cubicBezTo>
                    <a:pt x="2617" y="2243"/>
                    <a:pt x="3037" y="2576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ubicBezTo>
                    <a:pt x="1441" y="3929"/>
                    <a:pt x="1060" y="3024"/>
                    <a:pt x="1596" y="2489"/>
                  </a:cubicBezTo>
                  <a:cubicBezTo>
                    <a:pt x="1765" y="2319"/>
                    <a:pt x="1976" y="2243"/>
                    <a:pt x="2183" y="2243"/>
                  </a:cubicBezTo>
                  <a:close/>
                  <a:moveTo>
                    <a:pt x="691" y="0"/>
                  </a:move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4200950" y="2616475"/>
              <a:ext cx="103300" cy="2235725"/>
            </a:xfrm>
            <a:custGeom>
              <a:avLst/>
              <a:gdLst/>
              <a:ahLst/>
              <a:cxnLst/>
              <a:rect l="l" t="t" r="r" b="b"/>
              <a:pathLst>
                <a:path w="4132" h="89429" extrusionOk="0">
                  <a:moveTo>
                    <a:pt x="60" y="1"/>
                  </a:moveTo>
                  <a:lnTo>
                    <a:pt x="0" y="89405"/>
                  </a:lnTo>
                  <a:lnTo>
                    <a:pt x="3441" y="89429"/>
                  </a:lnTo>
                  <a:cubicBezTo>
                    <a:pt x="3739" y="89429"/>
                    <a:pt x="3989" y="89190"/>
                    <a:pt x="3989" y="88893"/>
                  </a:cubicBezTo>
                  <a:lnTo>
                    <a:pt x="4132" y="572"/>
                  </a:lnTo>
                  <a:cubicBezTo>
                    <a:pt x="4132" y="287"/>
                    <a:pt x="3894" y="37"/>
                    <a:pt x="3608" y="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244075" y="4802425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14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244700" y="4733425"/>
              <a:ext cx="55400" cy="16075"/>
            </a:xfrm>
            <a:custGeom>
              <a:avLst/>
              <a:gdLst/>
              <a:ahLst/>
              <a:cxnLst/>
              <a:rect l="l" t="t" r="r" b="b"/>
              <a:pathLst>
                <a:path w="2216" h="643" extrusionOk="0">
                  <a:moveTo>
                    <a:pt x="429" y="0"/>
                  </a:moveTo>
                  <a:cubicBezTo>
                    <a:pt x="1" y="0"/>
                    <a:pt x="1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4244675" y="4664625"/>
              <a:ext cx="56025" cy="16150"/>
            </a:xfrm>
            <a:custGeom>
              <a:avLst/>
              <a:gdLst/>
              <a:ahLst/>
              <a:cxnLst/>
              <a:rect l="l" t="t" r="r" b="b"/>
              <a:pathLst>
                <a:path w="2241" h="646" extrusionOk="0">
                  <a:moveTo>
                    <a:pt x="421" y="0"/>
                  </a:moveTo>
                  <a:cubicBezTo>
                    <a:pt x="1" y="0"/>
                    <a:pt x="1" y="646"/>
                    <a:pt x="421" y="646"/>
                  </a:cubicBezTo>
                  <a:cubicBezTo>
                    <a:pt x="432" y="646"/>
                    <a:pt x="443" y="645"/>
                    <a:pt x="454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54" y="2"/>
                  </a:lnTo>
                  <a:cubicBezTo>
                    <a:pt x="443" y="1"/>
                    <a:pt x="432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4244600" y="4595875"/>
              <a:ext cx="56375" cy="16125"/>
            </a:xfrm>
            <a:custGeom>
              <a:avLst/>
              <a:gdLst/>
              <a:ahLst/>
              <a:cxnLst/>
              <a:rect l="l" t="t" r="r" b="b"/>
              <a:pathLst>
                <a:path w="2255" h="645" extrusionOk="0">
                  <a:moveTo>
                    <a:pt x="423" y="0"/>
                  </a:moveTo>
                  <a:cubicBezTo>
                    <a:pt x="0" y="0"/>
                    <a:pt x="4" y="645"/>
                    <a:pt x="434" y="645"/>
                  </a:cubicBezTo>
                  <a:cubicBezTo>
                    <a:pt x="442" y="645"/>
                    <a:pt x="449" y="645"/>
                    <a:pt x="457" y="644"/>
                  </a:cubicBezTo>
                  <a:lnTo>
                    <a:pt x="457" y="632"/>
                  </a:lnTo>
                  <a:lnTo>
                    <a:pt x="2255" y="632"/>
                  </a:lnTo>
                  <a:lnTo>
                    <a:pt x="2255" y="1"/>
                  </a:lnTo>
                  <a:lnTo>
                    <a:pt x="457" y="1"/>
                  </a:lnTo>
                  <a:cubicBezTo>
                    <a:pt x="446" y="0"/>
                    <a:pt x="434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4245600" y="4526550"/>
              <a:ext cx="55375" cy="16100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4246800" y="4457475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4245900" y="438872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1"/>
                  </a:moveTo>
                  <a:cubicBezTo>
                    <a:pt x="0" y="1"/>
                    <a:pt x="0" y="644"/>
                    <a:pt x="429" y="644"/>
                  </a:cubicBezTo>
                  <a:lnTo>
                    <a:pt x="2227" y="644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4246200" y="431997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27" y="64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4246075" y="4250600"/>
              <a:ext cx="55800" cy="16400"/>
            </a:xfrm>
            <a:custGeom>
              <a:avLst/>
              <a:gdLst/>
              <a:ahLst/>
              <a:cxnLst/>
              <a:rect l="l" t="t" r="r" b="b"/>
              <a:pathLst>
                <a:path w="2232" h="656" extrusionOk="0">
                  <a:moveTo>
                    <a:pt x="423" y="1"/>
                  </a:moveTo>
                  <a:cubicBezTo>
                    <a:pt x="4" y="1"/>
                    <a:pt x="1" y="645"/>
                    <a:pt x="413" y="645"/>
                  </a:cubicBezTo>
                  <a:cubicBezTo>
                    <a:pt x="424" y="645"/>
                    <a:pt x="435" y="645"/>
                    <a:pt x="446" y="644"/>
                  </a:cubicBezTo>
                  <a:lnTo>
                    <a:pt x="446" y="656"/>
                  </a:lnTo>
                  <a:lnTo>
                    <a:pt x="2232" y="656"/>
                  </a:lnTo>
                  <a:lnTo>
                    <a:pt x="2232" y="13"/>
                  </a:lnTo>
                  <a:lnTo>
                    <a:pt x="446" y="1"/>
                  </a:lnTo>
                  <a:cubicBezTo>
                    <a:pt x="438" y="1"/>
                    <a:pt x="431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4249475" y="418155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34" y="1"/>
                  </a:moveTo>
                  <a:cubicBezTo>
                    <a:pt x="143" y="1"/>
                    <a:pt x="0" y="156"/>
                    <a:pt x="0" y="334"/>
                  </a:cubicBezTo>
                  <a:cubicBezTo>
                    <a:pt x="0" y="513"/>
                    <a:pt x="143" y="656"/>
                    <a:pt x="322" y="656"/>
                  </a:cubicBezTo>
                  <a:lnTo>
                    <a:pt x="2119" y="656"/>
                  </a:lnTo>
                  <a:lnTo>
                    <a:pt x="2119" y="1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4249775" y="411280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22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1"/>
                    <a:pt x="143" y="655"/>
                    <a:pt x="322" y="655"/>
                  </a:cubicBezTo>
                  <a:lnTo>
                    <a:pt x="2119" y="655"/>
                  </a:lnTo>
                  <a:lnTo>
                    <a:pt x="2119" y="1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4243100" y="4041925"/>
              <a:ext cx="55800" cy="16150"/>
            </a:xfrm>
            <a:custGeom>
              <a:avLst/>
              <a:gdLst/>
              <a:ahLst/>
              <a:cxnLst/>
              <a:rect l="l" t="t" r="r" b="b"/>
              <a:pathLst>
                <a:path w="2232" h="646" extrusionOk="0">
                  <a:moveTo>
                    <a:pt x="413" y="1"/>
                  </a:moveTo>
                  <a:cubicBezTo>
                    <a:pt x="1" y="1"/>
                    <a:pt x="4" y="645"/>
                    <a:pt x="423" y="645"/>
                  </a:cubicBezTo>
                  <a:cubicBezTo>
                    <a:pt x="431" y="645"/>
                    <a:pt x="438" y="645"/>
                    <a:pt x="446" y="645"/>
                  </a:cubicBezTo>
                  <a:lnTo>
                    <a:pt x="2232" y="645"/>
                  </a:lnTo>
                  <a:lnTo>
                    <a:pt x="2232" y="2"/>
                  </a:lnTo>
                  <a:lnTo>
                    <a:pt x="446" y="2"/>
                  </a:lnTo>
                  <a:cubicBezTo>
                    <a:pt x="434" y="1"/>
                    <a:pt x="423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4243475" y="3972875"/>
              <a:ext cx="55725" cy="16150"/>
            </a:xfrm>
            <a:custGeom>
              <a:avLst/>
              <a:gdLst/>
              <a:ahLst/>
              <a:cxnLst/>
              <a:rect l="l" t="t" r="r" b="b"/>
              <a:pathLst>
                <a:path w="2229" h="646" extrusionOk="0">
                  <a:moveTo>
                    <a:pt x="410" y="0"/>
                  </a:moveTo>
                  <a:cubicBezTo>
                    <a:pt x="1" y="0"/>
                    <a:pt x="1" y="646"/>
                    <a:pt x="410" y="646"/>
                  </a:cubicBezTo>
                  <a:cubicBezTo>
                    <a:pt x="421" y="646"/>
                    <a:pt x="432" y="645"/>
                    <a:pt x="443" y="645"/>
                  </a:cubicBezTo>
                  <a:lnTo>
                    <a:pt x="2229" y="645"/>
                  </a:lnTo>
                  <a:lnTo>
                    <a:pt x="2229" y="2"/>
                  </a:lnTo>
                  <a:lnTo>
                    <a:pt x="443" y="2"/>
                  </a:lnTo>
                  <a:cubicBezTo>
                    <a:pt x="432" y="1"/>
                    <a:pt x="42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4243700" y="3903825"/>
              <a:ext cx="56100" cy="16425"/>
            </a:xfrm>
            <a:custGeom>
              <a:avLst/>
              <a:gdLst/>
              <a:ahLst/>
              <a:cxnLst/>
              <a:rect l="l" t="t" r="r" b="b"/>
              <a:pathLst>
                <a:path w="2244" h="657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7"/>
                    <a:pt x="457" y="656"/>
                  </a:cubicBezTo>
                  <a:lnTo>
                    <a:pt x="2243" y="656"/>
                  </a:lnTo>
                  <a:lnTo>
                    <a:pt x="2243" y="1"/>
                  </a:lnTo>
                  <a:lnTo>
                    <a:pt x="457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4244075" y="3835050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4244700" y="3766325"/>
              <a:ext cx="55400" cy="16100"/>
            </a:xfrm>
            <a:custGeom>
              <a:avLst/>
              <a:gdLst/>
              <a:ahLst/>
              <a:cxnLst/>
              <a:rect l="l" t="t" r="r" b="b"/>
              <a:pathLst>
                <a:path w="2216" h="644" extrusionOk="0">
                  <a:moveTo>
                    <a:pt x="429" y="1"/>
                  </a:moveTo>
                  <a:cubicBezTo>
                    <a:pt x="1" y="1"/>
                    <a:pt x="1" y="644"/>
                    <a:pt x="429" y="644"/>
                  </a:cubicBezTo>
                  <a:lnTo>
                    <a:pt x="429" y="632"/>
                  </a:lnTo>
                  <a:lnTo>
                    <a:pt x="2215" y="64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4245000" y="3696975"/>
              <a:ext cx="55700" cy="16400"/>
            </a:xfrm>
            <a:custGeom>
              <a:avLst/>
              <a:gdLst/>
              <a:ahLst/>
              <a:cxnLst/>
              <a:rect l="l" t="t" r="r" b="b"/>
              <a:pathLst>
                <a:path w="2228" h="656" extrusionOk="0">
                  <a:moveTo>
                    <a:pt x="441" y="1"/>
                  </a:moveTo>
                  <a:cubicBezTo>
                    <a:pt x="1" y="1"/>
                    <a:pt x="1" y="643"/>
                    <a:pt x="441" y="643"/>
                  </a:cubicBezTo>
                  <a:lnTo>
                    <a:pt x="429" y="655"/>
                  </a:lnTo>
                  <a:lnTo>
                    <a:pt x="2227" y="655"/>
                  </a:lnTo>
                  <a:lnTo>
                    <a:pt x="2227" y="1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4244675" y="3628175"/>
              <a:ext cx="56300" cy="16450"/>
            </a:xfrm>
            <a:custGeom>
              <a:avLst/>
              <a:gdLst/>
              <a:ahLst/>
              <a:cxnLst/>
              <a:rect l="l" t="t" r="r" b="b"/>
              <a:pathLst>
                <a:path w="2252" h="658" extrusionOk="0">
                  <a:moveTo>
                    <a:pt x="421" y="1"/>
                  </a:moveTo>
                  <a:cubicBezTo>
                    <a:pt x="1" y="1"/>
                    <a:pt x="1" y="646"/>
                    <a:pt x="421" y="646"/>
                  </a:cubicBezTo>
                  <a:cubicBezTo>
                    <a:pt x="432" y="646"/>
                    <a:pt x="443" y="646"/>
                    <a:pt x="454" y="645"/>
                  </a:cubicBezTo>
                  <a:lnTo>
                    <a:pt x="2252" y="657"/>
                  </a:lnTo>
                  <a:lnTo>
                    <a:pt x="2252" y="14"/>
                  </a:lnTo>
                  <a:lnTo>
                    <a:pt x="454" y="2"/>
                  </a:lnTo>
                  <a:cubicBezTo>
                    <a:pt x="443" y="1"/>
                    <a:pt x="432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4246500" y="3559450"/>
              <a:ext cx="54475" cy="16100"/>
            </a:xfrm>
            <a:custGeom>
              <a:avLst/>
              <a:gdLst/>
              <a:ahLst/>
              <a:cxnLst/>
              <a:rect l="l" t="t" r="r" b="b"/>
              <a:pathLst>
                <a:path w="2179" h="644" extrusionOk="0">
                  <a:moveTo>
                    <a:pt x="393" y="1"/>
                  </a:moveTo>
                  <a:cubicBezTo>
                    <a:pt x="0" y="25"/>
                    <a:pt x="0" y="620"/>
                    <a:pt x="393" y="644"/>
                  </a:cubicBezTo>
                  <a:lnTo>
                    <a:pt x="393" y="632"/>
                  </a:lnTo>
                  <a:lnTo>
                    <a:pt x="2179" y="644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4246800" y="3490100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4246500" y="3421650"/>
              <a:ext cx="55075" cy="16100"/>
            </a:xfrm>
            <a:custGeom>
              <a:avLst/>
              <a:gdLst/>
              <a:ahLst/>
              <a:cxnLst/>
              <a:rect l="l" t="t" r="r" b="b"/>
              <a:pathLst>
                <a:path w="2203" h="644" extrusionOk="0">
                  <a:moveTo>
                    <a:pt x="405" y="0"/>
                  </a:moveTo>
                  <a:cubicBezTo>
                    <a:pt x="0" y="24"/>
                    <a:pt x="0" y="607"/>
                    <a:pt x="405" y="643"/>
                  </a:cubicBezTo>
                  <a:lnTo>
                    <a:pt x="405" y="631"/>
                  </a:lnTo>
                  <a:lnTo>
                    <a:pt x="2203" y="643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fill="none" extrusionOk="0">
                  <a:moveTo>
                    <a:pt x="9466" y="60"/>
                  </a:moveTo>
                  <a:lnTo>
                    <a:pt x="691" y="0"/>
                  </a:ln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close/>
                  <a:moveTo>
                    <a:pt x="2191" y="3929"/>
                  </a:moveTo>
                  <a:cubicBezTo>
                    <a:pt x="1441" y="3929"/>
                    <a:pt x="1060" y="3024"/>
                    <a:pt x="1596" y="2489"/>
                  </a:cubicBezTo>
                  <a:cubicBezTo>
                    <a:pt x="2120" y="1965"/>
                    <a:pt x="3037" y="2334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28"/>
          <p:cNvGrpSpPr/>
          <p:nvPr/>
        </p:nvGrpSpPr>
        <p:grpSpPr>
          <a:xfrm rot="1273713">
            <a:off x="7538464" y="2452516"/>
            <a:ext cx="1961234" cy="988167"/>
            <a:chOff x="782606" y="3568534"/>
            <a:chExt cx="1748256" cy="880829"/>
          </a:xfrm>
        </p:grpSpPr>
        <p:sp>
          <p:nvSpPr>
            <p:cNvPr id="269" name="Google Shape;269;p28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28"/>
          <p:cNvGrpSpPr/>
          <p:nvPr/>
        </p:nvGrpSpPr>
        <p:grpSpPr>
          <a:xfrm rot="1799999">
            <a:off x="1343150" y="-1240050"/>
            <a:ext cx="793158" cy="2475696"/>
            <a:chOff x="3380913" y="2209950"/>
            <a:chExt cx="777911" cy="2428104"/>
          </a:xfrm>
        </p:grpSpPr>
        <p:sp>
          <p:nvSpPr>
            <p:cNvPr id="313" name="Google Shape;313;p28"/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1"/>
          <p:cNvGrpSpPr/>
          <p:nvPr/>
        </p:nvGrpSpPr>
        <p:grpSpPr>
          <a:xfrm>
            <a:off x="1370337" y="1396904"/>
            <a:ext cx="6403376" cy="2745852"/>
            <a:chOff x="254503" y="268253"/>
            <a:chExt cx="8513996" cy="4594800"/>
          </a:xfrm>
        </p:grpSpPr>
        <p:sp>
          <p:nvSpPr>
            <p:cNvPr id="406" name="Google Shape;406;p31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 rot="5400000">
              <a:off x="8024948" y="4119478"/>
              <a:ext cx="814200" cy="6729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31"/>
          <p:cNvSpPr txBox="1">
            <a:spLocks noGrp="1"/>
          </p:cNvSpPr>
          <p:nvPr>
            <p:ph type="title"/>
          </p:nvPr>
        </p:nvSpPr>
        <p:spPr>
          <a:xfrm>
            <a:off x="2069888" y="1000750"/>
            <a:ext cx="509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Mavzu:</a:t>
            </a:r>
            <a:endParaRPr dirty="0"/>
          </a:p>
        </p:txBody>
      </p:sp>
      <p:sp>
        <p:nvSpPr>
          <p:cNvPr id="409" name="Google Shape;409;p31"/>
          <p:cNvSpPr txBox="1">
            <a:spLocks noGrp="1"/>
          </p:cNvSpPr>
          <p:nvPr>
            <p:ph type="subTitle" idx="1"/>
          </p:nvPr>
        </p:nvSpPr>
        <p:spPr>
          <a:xfrm>
            <a:off x="2285688" y="2151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2800" dirty="0"/>
              <a:t>100 </a:t>
            </a:r>
            <a:r>
              <a:rPr lang="en-US" sz="2800" dirty="0" err="1"/>
              <a:t>ichida</a:t>
            </a:r>
            <a:r>
              <a:rPr lang="en-US" sz="2800" dirty="0"/>
              <a:t> </a:t>
            </a:r>
            <a:r>
              <a:rPr lang="en-US" sz="2800" dirty="0" err="1"/>
              <a:t>sonlarni</a:t>
            </a:r>
            <a:r>
              <a:rPr lang="en-US" sz="2800" dirty="0"/>
              <a:t> </a:t>
            </a:r>
            <a:r>
              <a:rPr lang="en-US" sz="2800" dirty="0" err="1"/>
              <a:t>xonadan</a:t>
            </a:r>
            <a:r>
              <a:rPr lang="en-US" sz="2800" dirty="0"/>
              <a:t> </a:t>
            </a:r>
            <a:r>
              <a:rPr lang="en-US" sz="2800" dirty="0" err="1"/>
              <a:t>o'tib</a:t>
            </a:r>
            <a:r>
              <a:rPr lang="en-US" sz="2800" dirty="0"/>
              <a:t> </a:t>
            </a:r>
            <a:r>
              <a:rPr lang="en-US" sz="2800" dirty="0" err="1"/>
              <a:t>ayirish</a:t>
            </a:r>
            <a:r>
              <a:rPr lang="en-US" sz="2800" dirty="0"/>
              <a:t> </a:t>
            </a:r>
            <a:r>
              <a:rPr lang="en-US" sz="2800" dirty="0" err="1"/>
              <a:t>usullari</a:t>
            </a:r>
            <a:endParaRPr sz="2800" dirty="0"/>
          </a:p>
        </p:txBody>
      </p:sp>
      <p:grpSp>
        <p:nvGrpSpPr>
          <p:cNvPr id="410" name="Google Shape;410;p31"/>
          <p:cNvGrpSpPr/>
          <p:nvPr/>
        </p:nvGrpSpPr>
        <p:grpSpPr>
          <a:xfrm rot="1273802">
            <a:off x="579868" y="3663039"/>
            <a:ext cx="1748192" cy="880797"/>
            <a:chOff x="782606" y="3568534"/>
            <a:chExt cx="1748256" cy="880829"/>
          </a:xfrm>
        </p:grpSpPr>
        <p:sp>
          <p:nvSpPr>
            <p:cNvPr id="411" name="Google Shape;411;p31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/>
              <a:t>Mustaqil</a:t>
            </a:r>
            <a:r>
              <a:rPr lang="en-US" dirty="0"/>
              <a:t> </a:t>
            </a:r>
            <a:r>
              <a:rPr lang="en-US" dirty="0" err="1"/>
              <a:t>topshiriq</a:t>
            </a:r>
            <a:endParaRPr dirty="0"/>
          </a:p>
        </p:txBody>
      </p:sp>
      <p:grpSp>
        <p:nvGrpSpPr>
          <p:cNvPr id="357" name="Google Shape;357;p29"/>
          <p:cNvGrpSpPr/>
          <p:nvPr/>
        </p:nvGrpSpPr>
        <p:grpSpPr>
          <a:xfrm rot="1820824">
            <a:off x="7750071" y="2972470"/>
            <a:ext cx="363429" cy="3807821"/>
            <a:chOff x="7291170" y="1804698"/>
            <a:chExt cx="225602" cy="2363743"/>
          </a:xfrm>
        </p:grpSpPr>
        <p:sp>
          <p:nvSpPr>
            <p:cNvPr id="358" name="Google Shape;358;p29"/>
            <p:cNvSpPr/>
            <p:nvPr/>
          </p:nvSpPr>
          <p:spPr>
            <a:xfrm>
              <a:off x="7370769" y="1804698"/>
              <a:ext cx="66466" cy="89300"/>
            </a:xfrm>
            <a:custGeom>
              <a:avLst/>
              <a:gdLst/>
              <a:ahLst/>
              <a:cxnLst/>
              <a:rect l="l" t="t" r="r" b="b"/>
              <a:pathLst>
                <a:path w="1144" h="1537" extrusionOk="0">
                  <a:moveTo>
                    <a:pt x="572" y="0"/>
                  </a:moveTo>
                  <a:lnTo>
                    <a:pt x="0" y="1536"/>
                  </a:lnTo>
                  <a:lnTo>
                    <a:pt x="1143" y="153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7291170" y="1893941"/>
              <a:ext cx="225602" cy="216539"/>
            </a:xfrm>
            <a:custGeom>
              <a:avLst/>
              <a:gdLst/>
              <a:ahLst/>
              <a:cxnLst/>
              <a:rect l="l" t="t" r="r" b="b"/>
              <a:pathLst>
                <a:path w="3883" h="3727" extrusionOk="0">
                  <a:moveTo>
                    <a:pt x="1370" y="0"/>
                  </a:moveTo>
                  <a:lnTo>
                    <a:pt x="1" y="3727"/>
                  </a:lnTo>
                  <a:lnTo>
                    <a:pt x="3882" y="3727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7291170" y="2110423"/>
              <a:ext cx="225602" cy="2058018"/>
            </a:xfrm>
            <a:custGeom>
              <a:avLst/>
              <a:gdLst/>
              <a:ahLst/>
              <a:cxnLst/>
              <a:rect l="l" t="t" r="r" b="b"/>
              <a:pathLst>
                <a:path w="3883" h="35422" extrusionOk="0">
                  <a:moveTo>
                    <a:pt x="1" y="1"/>
                  </a:moveTo>
                  <a:lnTo>
                    <a:pt x="1" y="34874"/>
                  </a:lnTo>
                  <a:cubicBezTo>
                    <a:pt x="1" y="35184"/>
                    <a:pt x="251" y="35422"/>
                    <a:pt x="549" y="35422"/>
                  </a:cubicBezTo>
                  <a:lnTo>
                    <a:pt x="3335" y="35422"/>
                  </a:lnTo>
                  <a:cubicBezTo>
                    <a:pt x="3632" y="35422"/>
                    <a:pt x="3882" y="35184"/>
                    <a:pt x="3882" y="34874"/>
                  </a:cubicBezTo>
                  <a:lnTo>
                    <a:pt x="3882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7363855" y="2110423"/>
              <a:ext cx="80294" cy="2058018"/>
            </a:xfrm>
            <a:custGeom>
              <a:avLst/>
              <a:gdLst/>
              <a:ahLst/>
              <a:cxnLst/>
              <a:rect l="l" t="t" r="r" b="b"/>
              <a:pathLst>
                <a:path w="1382" h="35422" extrusionOk="0">
                  <a:moveTo>
                    <a:pt x="0" y="1"/>
                  </a:moveTo>
                  <a:lnTo>
                    <a:pt x="0" y="35422"/>
                  </a:lnTo>
                  <a:lnTo>
                    <a:pt x="1381" y="35422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5303511-45AE-49FF-8002-E7B759E9605E}"/>
              </a:ext>
            </a:extLst>
          </p:cNvPr>
          <p:cNvSpPr txBox="1"/>
          <p:nvPr/>
        </p:nvSpPr>
        <p:spPr>
          <a:xfrm>
            <a:off x="1737013" y="2323426"/>
            <a:ext cx="1685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50 – 4 =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4F0F8D1-AA75-4288-8059-DE878875450A}"/>
              </a:ext>
            </a:extLst>
          </p:cNvPr>
          <p:cNvSpPr txBox="1"/>
          <p:nvPr/>
        </p:nvSpPr>
        <p:spPr>
          <a:xfrm>
            <a:off x="1737012" y="2903031"/>
            <a:ext cx="1685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70 – 7 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7B4CEA6-9033-4AD4-9321-995008B39564}"/>
              </a:ext>
            </a:extLst>
          </p:cNvPr>
          <p:cNvSpPr txBox="1"/>
          <p:nvPr/>
        </p:nvSpPr>
        <p:spPr>
          <a:xfrm>
            <a:off x="5023137" y="2323426"/>
            <a:ext cx="167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90 – 3 =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C819C12-2C9D-495B-9977-50E3FF9CC334}"/>
              </a:ext>
            </a:extLst>
          </p:cNvPr>
          <p:cNvSpPr txBox="1"/>
          <p:nvPr/>
        </p:nvSpPr>
        <p:spPr>
          <a:xfrm>
            <a:off x="3303443" y="2315672"/>
            <a:ext cx="704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46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4B05167-FB2E-4A1A-9F2C-347FF8A7F1F0}"/>
              </a:ext>
            </a:extLst>
          </p:cNvPr>
          <p:cNvSpPr txBox="1"/>
          <p:nvPr/>
        </p:nvSpPr>
        <p:spPr>
          <a:xfrm>
            <a:off x="3317297" y="2917546"/>
            <a:ext cx="704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63 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DCCFC37-9580-4D92-B477-1B9EF7D30112}"/>
              </a:ext>
            </a:extLst>
          </p:cNvPr>
          <p:cNvSpPr txBox="1"/>
          <p:nvPr/>
        </p:nvSpPr>
        <p:spPr>
          <a:xfrm>
            <a:off x="6680170" y="2321710"/>
            <a:ext cx="704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87 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4FB1708-C2F9-4EE9-B59E-69276C3548F5}"/>
              </a:ext>
            </a:extLst>
          </p:cNvPr>
          <p:cNvSpPr txBox="1"/>
          <p:nvPr/>
        </p:nvSpPr>
        <p:spPr>
          <a:xfrm>
            <a:off x="5023138" y="2900171"/>
            <a:ext cx="1890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100 – 7 =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D1FDF27-F9F1-40A7-98BB-4D5CD8216672}"/>
              </a:ext>
            </a:extLst>
          </p:cNvPr>
          <p:cNvSpPr txBox="1"/>
          <p:nvPr/>
        </p:nvSpPr>
        <p:spPr>
          <a:xfrm>
            <a:off x="6848518" y="2900171"/>
            <a:ext cx="704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93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Прямоугольник 246">
            <a:extLst>
              <a:ext uri="{FF2B5EF4-FFF2-40B4-BE49-F238E27FC236}">
                <a16:creationId xmlns:a16="http://schemas.microsoft.com/office/drawing/2014/main" xmlns="" id="{E7D3CEC6-AE23-4EED-AFD6-07FF3E361FC9}"/>
              </a:ext>
            </a:extLst>
          </p:cNvPr>
          <p:cNvSpPr/>
          <p:nvPr/>
        </p:nvSpPr>
        <p:spPr>
          <a:xfrm>
            <a:off x="400050" y="771525"/>
            <a:ext cx="8229751" cy="40013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2BA40756-276B-4002-88B1-F009C13EAAB3}"/>
              </a:ext>
            </a:extLst>
          </p:cNvPr>
          <p:cNvSpPr/>
          <p:nvPr/>
        </p:nvSpPr>
        <p:spPr>
          <a:xfrm>
            <a:off x="514199" y="3146666"/>
            <a:ext cx="3523633" cy="1535180"/>
          </a:xfrm>
          <a:prstGeom prst="roundRect">
            <a:avLst>
              <a:gd name="adj" fmla="val 7733"/>
            </a:avLst>
          </a:prstGeom>
          <a:solidFill>
            <a:srgbClr val="E1F4FC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Прямоугольник 262">
            <a:extLst>
              <a:ext uri="{FF2B5EF4-FFF2-40B4-BE49-F238E27FC236}">
                <a16:creationId xmlns:a16="http://schemas.microsoft.com/office/drawing/2014/main" xmlns="" id="{A35CB5D5-63D0-4A74-BB35-E03686797C17}"/>
              </a:ext>
            </a:extLst>
          </p:cNvPr>
          <p:cNvSpPr/>
          <p:nvPr/>
        </p:nvSpPr>
        <p:spPr>
          <a:xfrm>
            <a:off x="2417398" y="3287552"/>
            <a:ext cx="664375" cy="456941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2C810B86-9113-4F1B-A0AA-0A49E81458FB}"/>
              </a:ext>
            </a:extLst>
          </p:cNvPr>
          <p:cNvSpPr/>
          <p:nvPr/>
        </p:nvSpPr>
        <p:spPr>
          <a:xfrm>
            <a:off x="3437456" y="3885395"/>
            <a:ext cx="479037" cy="311041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4" name="Google Shape;374;p30"/>
          <p:cNvSpPr txBox="1">
            <a:spLocks noGrp="1"/>
          </p:cNvSpPr>
          <p:nvPr>
            <p:ph type="title" idx="18"/>
          </p:nvPr>
        </p:nvSpPr>
        <p:spPr>
          <a:xfrm>
            <a:off x="654190" y="37061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Hisoblash</a:t>
            </a:r>
            <a:endParaRPr dirty="0"/>
          </a:p>
        </p:txBody>
      </p:sp>
      <p:sp>
        <p:nvSpPr>
          <p:cNvPr id="211" name="Прямоугольник 210">
            <a:extLst>
              <a:ext uri="{FF2B5EF4-FFF2-40B4-BE49-F238E27FC236}">
                <a16:creationId xmlns:a16="http://schemas.microsoft.com/office/drawing/2014/main" xmlns="" id="{C4FBD79C-619A-4F44-B359-2CDF16B5F310}"/>
              </a:ext>
            </a:extLst>
          </p:cNvPr>
          <p:cNvSpPr/>
          <p:nvPr/>
        </p:nvSpPr>
        <p:spPr>
          <a:xfrm>
            <a:off x="3433364" y="3895885"/>
            <a:ext cx="478759" cy="311040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212" name="Прямоугольник 211">
            <a:extLst>
              <a:ext uri="{FF2B5EF4-FFF2-40B4-BE49-F238E27FC236}">
                <a16:creationId xmlns:a16="http://schemas.microsoft.com/office/drawing/2014/main" xmlns="" id="{2848D232-BC84-41ED-BA12-FD700955FDC0}"/>
              </a:ext>
            </a:extLst>
          </p:cNvPr>
          <p:cNvSpPr/>
          <p:nvPr/>
        </p:nvSpPr>
        <p:spPr>
          <a:xfrm>
            <a:off x="2856560" y="4278350"/>
            <a:ext cx="295976" cy="333238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A928D97-3FA0-4848-B1B4-E0772FC3E787}"/>
              </a:ext>
            </a:extLst>
          </p:cNvPr>
          <p:cNvSpPr txBox="1"/>
          <p:nvPr/>
        </p:nvSpPr>
        <p:spPr>
          <a:xfrm>
            <a:off x="622369" y="3234346"/>
            <a:ext cx="610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53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1DAB1294-3614-4FB4-B32F-E2A9DB9DEAB5}"/>
              </a:ext>
            </a:extLst>
          </p:cNvPr>
          <p:cNvSpPr txBox="1"/>
          <p:nvPr/>
        </p:nvSpPr>
        <p:spPr>
          <a:xfrm>
            <a:off x="1120851" y="3234346"/>
            <a:ext cx="6103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– 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xmlns="" id="{7B803EE7-8FD7-42E1-9543-3CB4DBF70127}"/>
              </a:ext>
            </a:extLst>
          </p:cNvPr>
          <p:cNvSpPr txBox="1"/>
          <p:nvPr/>
        </p:nvSpPr>
        <p:spPr>
          <a:xfrm>
            <a:off x="1503853" y="3234346"/>
            <a:ext cx="6103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8 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64938434-38FF-4553-A9B5-BB5D0C75D880}"/>
              </a:ext>
            </a:extLst>
          </p:cNvPr>
          <p:cNvSpPr/>
          <p:nvPr/>
        </p:nvSpPr>
        <p:spPr>
          <a:xfrm rot="18848578">
            <a:off x="1011482" y="3165420"/>
            <a:ext cx="431303" cy="1331789"/>
          </a:xfrm>
          <a:prstGeom prst="roundRect">
            <a:avLst>
              <a:gd name="adj" fmla="val 2015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F8BD2F98-D386-4501-8719-6F57DAA7CA9D}"/>
              </a:ext>
            </a:extLst>
          </p:cNvPr>
          <p:cNvCxnSpPr>
            <a:cxnSpLocks/>
          </p:cNvCxnSpPr>
          <p:nvPr/>
        </p:nvCxnSpPr>
        <p:spPr>
          <a:xfrm>
            <a:off x="1798044" y="3719009"/>
            <a:ext cx="243893" cy="25266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Овал 176">
            <a:extLst>
              <a:ext uri="{FF2B5EF4-FFF2-40B4-BE49-F238E27FC236}">
                <a16:creationId xmlns:a16="http://schemas.microsoft.com/office/drawing/2014/main" xmlns="" id="{E4560D22-6AFF-45C8-83CB-253746878291}"/>
              </a:ext>
            </a:extLst>
          </p:cNvPr>
          <p:cNvSpPr/>
          <p:nvPr/>
        </p:nvSpPr>
        <p:spPr>
          <a:xfrm>
            <a:off x="1378062" y="3971673"/>
            <a:ext cx="353073" cy="358140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0" name="Овал 219">
            <a:extLst>
              <a:ext uri="{FF2B5EF4-FFF2-40B4-BE49-F238E27FC236}">
                <a16:creationId xmlns:a16="http://schemas.microsoft.com/office/drawing/2014/main" xmlns="" id="{DC635148-193D-4BBD-8D9E-50E544E2BF64}"/>
              </a:ext>
            </a:extLst>
          </p:cNvPr>
          <p:cNvSpPr/>
          <p:nvPr/>
        </p:nvSpPr>
        <p:spPr>
          <a:xfrm>
            <a:off x="1865401" y="3971673"/>
            <a:ext cx="353073" cy="358140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30" name="Прямая соединительная линия 229">
            <a:extLst>
              <a:ext uri="{FF2B5EF4-FFF2-40B4-BE49-F238E27FC236}">
                <a16:creationId xmlns:a16="http://schemas.microsoft.com/office/drawing/2014/main" xmlns="" id="{7692E257-1A83-4559-8D0A-3B7492B16C6C}"/>
              </a:ext>
            </a:extLst>
          </p:cNvPr>
          <p:cNvCxnSpPr>
            <a:cxnSpLocks/>
          </p:cNvCxnSpPr>
          <p:nvPr/>
        </p:nvCxnSpPr>
        <p:spPr>
          <a:xfrm flipH="1">
            <a:off x="1554600" y="3719009"/>
            <a:ext cx="243444" cy="25266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Box 230">
            <a:extLst>
              <a:ext uri="{FF2B5EF4-FFF2-40B4-BE49-F238E27FC236}">
                <a16:creationId xmlns:a16="http://schemas.microsoft.com/office/drawing/2014/main" xmlns="" id="{2117499B-9126-431A-8383-E5A1A30B730F}"/>
              </a:ext>
            </a:extLst>
          </p:cNvPr>
          <p:cNvSpPr txBox="1"/>
          <p:nvPr/>
        </p:nvSpPr>
        <p:spPr>
          <a:xfrm>
            <a:off x="1860600" y="3234346"/>
            <a:ext cx="6103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= 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xmlns="" id="{283F780B-303B-49ED-9F1E-F11A182AC1C9}"/>
              </a:ext>
            </a:extLst>
          </p:cNvPr>
          <p:cNvSpPr txBox="1"/>
          <p:nvPr/>
        </p:nvSpPr>
        <p:spPr>
          <a:xfrm>
            <a:off x="2239305" y="3845341"/>
            <a:ext cx="489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53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xmlns="" id="{D56BC3AD-9E1D-41FC-B2E5-BB249EA8095B}"/>
              </a:ext>
            </a:extLst>
          </p:cNvPr>
          <p:cNvSpPr txBox="1"/>
          <p:nvPr/>
        </p:nvSpPr>
        <p:spPr>
          <a:xfrm>
            <a:off x="2589648" y="3845341"/>
            <a:ext cx="328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– 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xmlns="" id="{64C2745E-2211-4786-B35A-B288B83047EC}"/>
              </a:ext>
            </a:extLst>
          </p:cNvPr>
          <p:cNvSpPr txBox="1"/>
          <p:nvPr/>
        </p:nvSpPr>
        <p:spPr>
          <a:xfrm>
            <a:off x="2834791" y="3845341"/>
            <a:ext cx="33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xmlns="" id="{F08FF15E-BD7E-470C-82BD-65DEF630F3B2}"/>
              </a:ext>
            </a:extLst>
          </p:cNvPr>
          <p:cNvSpPr txBox="1"/>
          <p:nvPr/>
        </p:nvSpPr>
        <p:spPr>
          <a:xfrm>
            <a:off x="3099669" y="3845341"/>
            <a:ext cx="35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=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xmlns="" id="{F5C2E463-7448-4924-8537-398BFB5AABC6}"/>
              </a:ext>
            </a:extLst>
          </p:cNvPr>
          <p:cNvSpPr txBox="1"/>
          <p:nvPr/>
        </p:nvSpPr>
        <p:spPr>
          <a:xfrm>
            <a:off x="2245647" y="4244914"/>
            <a:ext cx="473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50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xmlns="" id="{6001333F-5BCE-431F-A4E9-1D6F8EACBE89}"/>
              </a:ext>
            </a:extLst>
          </p:cNvPr>
          <p:cNvSpPr txBox="1"/>
          <p:nvPr/>
        </p:nvSpPr>
        <p:spPr>
          <a:xfrm>
            <a:off x="2574129" y="4244914"/>
            <a:ext cx="328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– 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xmlns="" id="{94C0CEB5-1ACF-4E72-B099-FE11D20EC847}"/>
              </a:ext>
            </a:extLst>
          </p:cNvPr>
          <p:cNvSpPr txBox="1"/>
          <p:nvPr/>
        </p:nvSpPr>
        <p:spPr>
          <a:xfrm>
            <a:off x="3122020" y="4244914"/>
            <a:ext cx="35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=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xmlns="" id="{0B45BA83-62BC-4349-A092-3B1C1C421B53}"/>
              </a:ext>
            </a:extLst>
          </p:cNvPr>
          <p:cNvSpPr txBox="1"/>
          <p:nvPr/>
        </p:nvSpPr>
        <p:spPr>
          <a:xfrm>
            <a:off x="1890165" y="3963147"/>
            <a:ext cx="33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xmlns="" id="{2CB37B9E-5BA3-4787-8DFF-D41AA6EBD837}"/>
              </a:ext>
            </a:extLst>
          </p:cNvPr>
          <p:cNvSpPr txBox="1"/>
          <p:nvPr/>
        </p:nvSpPr>
        <p:spPr>
          <a:xfrm>
            <a:off x="1401001" y="3965064"/>
            <a:ext cx="33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xmlns="" id="{2D48BA56-9B6D-4456-B316-6882FFAF09AD}"/>
              </a:ext>
            </a:extLst>
          </p:cNvPr>
          <p:cNvSpPr txBox="1"/>
          <p:nvPr/>
        </p:nvSpPr>
        <p:spPr>
          <a:xfrm>
            <a:off x="1889760" y="3962400"/>
            <a:ext cx="297482" cy="40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</a:t>
            </a:r>
          </a:p>
        </p:txBody>
      </p:sp>
      <p:sp>
        <p:nvSpPr>
          <p:cNvPr id="262" name="Прямоугольник 261">
            <a:extLst>
              <a:ext uri="{FF2B5EF4-FFF2-40B4-BE49-F238E27FC236}">
                <a16:creationId xmlns:a16="http://schemas.microsoft.com/office/drawing/2014/main" xmlns="" id="{49DB0332-5F65-41FC-BE5D-B1C5F5FB1D4F}"/>
              </a:ext>
            </a:extLst>
          </p:cNvPr>
          <p:cNvSpPr/>
          <p:nvPr/>
        </p:nvSpPr>
        <p:spPr>
          <a:xfrm>
            <a:off x="3433226" y="4295994"/>
            <a:ext cx="479037" cy="311041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0" name="Прямоугольник 239">
            <a:extLst>
              <a:ext uri="{FF2B5EF4-FFF2-40B4-BE49-F238E27FC236}">
                <a16:creationId xmlns:a16="http://schemas.microsoft.com/office/drawing/2014/main" xmlns="" id="{ADB8D360-6D20-441C-9F7D-54ABE6C1ABEE}"/>
              </a:ext>
            </a:extLst>
          </p:cNvPr>
          <p:cNvSpPr/>
          <p:nvPr/>
        </p:nvSpPr>
        <p:spPr>
          <a:xfrm>
            <a:off x="3427310" y="4293929"/>
            <a:ext cx="479038" cy="311040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45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207150A-DE90-4288-9DA1-0C47F190BE39}"/>
              </a:ext>
            </a:extLst>
          </p:cNvPr>
          <p:cNvSpPr txBox="1"/>
          <p:nvPr/>
        </p:nvSpPr>
        <p:spPr>
          <a:xfrm>
            <a:off x="3369402" y="4169762"/>
            <a:ext cx="636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45</a:t>
            </a:r>
          </a:p>
        </p:txBody>
      </p:sp>
      <p:sp>
        <p:nvSpPr>
          <p:cNvPr id="271" name="Прямоугольник: скругленные углы 270">
            <a:extLst>
              <a:ext uri="{FF2B5EF4-FFF2-40B4-BE49-F238E27FC236}">
                <a16:creationId xmlns:a16="http://schemas.microsoft.com/office/drawing/2014/main" xmlns="" id="{D073C9F9-B630-4782-9A41-805DF2710D31}"/>
              </a:ext>
            </a:extLst>
          </p:cNvPr>
          <p:cNvSpPr/>
          <p:nvPr/>
        </p:nvSpPr>
        <p:spPr>
          <a:xfrm>
            <a:off x="4997998" y="3146666"/>
            <a:ext cx="3523633" cy="1535180"/>
          </a:xfrm>
          <a:prstGeom prst="roundRect">
            <a:avLst>
              <a:gd name="adj" fmla="val 7733"/>
            </a:avLst>
          </a:prstGeom>
          <a:solidFill>
            <a:srgbClr val="E1F4FC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Прямоугольник 271">
            <a:extLst>
              <a:ext uri="{FF2B5EF4-FFF2-40B4-BE49-F238E27FC236}">
                <a16:creationId xmlns:a16="http://schemas.microsoft.com/office/drawing/2014/main" xmlns="" id="{2C87D837-0680-4E99-BC2F-2D872D2F4DF9}"/>
              </a:ext>
            </a:extLst>
          </p:cNvPr>
          <p:cNvSpPr/>
          <p:nvPr/>
        </p:nvSpPr>
        <p:spPr>
          <a:xfrm>
            <a:off x="6901197" y="3287552"/>
            <a:ext cx="664375" cy="456941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3" name="Прямоугольник 272">
            <a:extLst>
              <a:ext uri="{FF2B5EF4-FFF2-40B4-BE49-F238E27FC236}">
                <a16:creationId xmlns:a16="http://schemas.microsoft.com/office/drawing/2014/main" xmlns="" id="{7CFF91A7-5365-4E45-8136-CF4C554037F3}"/>
              </a:ext>
            </a:extLst>
          </p:cNvPr>
          <p:cNvSpPr/>
          <p:nvPr/>
        </p:nvSpPr>
        <p:spPr>
          <a:xfrm>
            <a:off x="7921255" y="3885395"/>
            <a:ext cx="479037" cy="311041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4" name="Прямоугольник 273">
            <a:extLst>
              <a:ext uri="{FF2B5EF4-FFF2-40B4-BE49-F238E27FC236}">
                <a16:creationId xmlns:a16="http://schemas.microsoft.com/office/drawing/2014/main" xmlns="" id="{48EDE56E-CFE0-49FE-808C-48CC00661903}"/>
              </a:ext>
            </a:extLst>
          </p:cNvPr>
          <p:cNvSpPr/>
          <p:nvPr/>
        </p:nvSpPr>
        <p:spPr>
          <a:xfrm>
            <a:off x="7917163" y="3889535"/>
            <a:ext cx="478759" cy="311040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75" name="Прямоугольник 274">
            <a:extLst>
              <a:ext uri="{FF2B5EF4-FFF2-40B4-BE49-F238E27FC236}">
                <a16:creationId xmlns:a16="http://schemas.microsoft.com/office/drawing/2014/main" xmlns="" id="{116678E6-F641-42CA-97C7-4B9E16A2ECC2}"/>
              </a:ext>
            </a:extLst>
          </p:cNvPr>
          <p:cNvSpPr/>
          <p:nvPr/>
        </p:nvSpPr>
        <p:spPr>
          <a:xfrm>
            <a:off x="7340359" y="4278350"/>
            <a:ext cx="295976" cy="333238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xmlns="" id="{3572C5FD-E940-4498-84FA-D7C596B68995}"/>
              </a:ext>
            </a:extLst>
          </p:cNvPr>
          <p:cNvSpPr txBox="1"/>
          <p:nvPr/>
        </p:nvSpPr>
        <p:spPr>
          <a:xfrm>
            <a:off x="5106168" y="3234346"/>
            <a:ext cx="610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53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xmlns="" id="{43BB1D4C-B1E6-43BD-923E-B040746CBBBD}"/>
              </a:ext>
            </a:extLst>
          </p:cNvPr>
          <p:cNvSpPr txBox="1"/>
          <p:nvPr/>
        </p:nvSpPr>
        <p:spPr>
          <a:xfrm>
            <a:off x="5604651" y="3234346"/>
            <a:ext cx="5390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– 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xmlns="" id="{B3180BDD-3A30-4875-8AC9-388A9E05C308}"/>
              </a:ext>
            </a:extLst>
          </p:cNvPr>
          <p:cNvSpPr txBox="1"/>
          <p:nvPr/>
        </p:nvSpPr>
        <p:spPr>
          <a:xfrm>
            <a:off x="5987652" y="3234346"/>
            <a:ext cx="6103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8 </a:t>
            </a:r>
          </a:p>
        </p:txBody>
      </p:sp>
      <p:sp>
        <p:nvSpPr>
          <p:cNvPr id="279" name="Прямоугольник: скругленные углы 278">
            <a:extLst>
              <a:ext uri="{FF2B5EF4-FFF2-40B4-BE49-F238E27FC236}">
                <a16:creationId xmlns:a16="http://schemas.microsoft.com/office/drawing/2014/main" xmlns="" id="{CAB87587-C1F3-4C94-A271-246AE5BBB6A5}"/>
              </a:ext>
            </a:extLst>
          </p:cNvPr>
          <p:cNvSpPr/>
          <p:nvPr/>
        </p:nvSpPr>
        <p:spPr>
          <a:xfrm rot="2554833">
            <a:off x="5808063" y="3191068"/>
            <a:ext cx="431303" cy="1280304"/>
          </a:xfrm>
          <a:prstGeom prst="roundRect">
            <a:avLst>
              <a:gd name="adj" fmla="val 2015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0" name="Прямая соединительная линия 279">
            <a:extLst>
              <a:ext uri="{FF2B5EF4-FFF2-40B4-BE49-F238E27FC236}">
                <a16:creationId xmlns:a16="http://schemas.microsoft.com/office/drawing/2014/main" xmlns="" id="{C6CBB6F5-A2D2-468D-A328-FF84769B6428}"/>
              </a:ext>
            </a:extLst>
          </p:cNvPr>
          <p:cNvCxnSpPr>
            <a:cxnSpLocks/>
          </p:cNvCxnSpPr>
          <p:nvPr/>
        </p:nvCxnSpPr>
        <p:spPr>
          <a:xfrm>
            <a:off x="5428019" y="3724103"/>
            <a:ext cx="243893" cy="25266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Овал 280">
            <a:extLst>
              <a:ext uri="{FF2B5EF4-FFF2-40B4-BE49-F238E27FC236}">
                <a16:creationId xmlns:a16="http://schemas.microsoft.com/office/drawing/2014/main" xmlns="" id="{2D5B84D3-F83E-46C5-80BE-88C63F1E0F41}"/>
              </a:ext>
            </a:extLst>
          </p:cNvPr>
          <p:cNvSpPr/>
          <p:nvPr/>
        </p:nvSpPr>
        <p:spPr>
          <a:xfrm>
            <a:off x="5054051" y="3971673"/>
            <a:ext cx="353073" cy="358140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2" name="Овал 281">
            <a:extLst>
              <a:ext uri="{FF2B5EF4-FFF2-40B4-BE49-F238E27FC236}">
                <a16:creationId xmlns:a16="http://schemas.microsoft.com/office/drawing/2014/main" xmlns="" id="{D8FFAF6A-437E-4A4B-BF53-19B4756B9763}"/>
              </a:ext>
            </a:extLst>
          </p:cNvPr>
          <p:cNvSpPr/>
          <p:nvPr/>
        </p:nvSpPr>
        <p:spPr>
          <a:xfrm>
            <a:off x="5541390" y="3971673"/>
            <a:ext cx="353073" cy="358140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83" name="Прямая соединительная линия 282">
            <a:extLst>
              <a:ext uri="{FF2B5EF4-FFF2-40B4-BE49-F238E27FC236}">
                <a16:creationId xmlns:a16="http://schemas.microsoft.com/office/drawing/2014/main" xmlns="" id="{C8C623CE-2BE3-428C-91F0-7800B58A95CE}"/>
              </a:ext>
            </a:extLst>
          </p:cNvPr>
          <p:cNvCxnSpPr>
            <a:cxnSpLocks/>
          </p:cNvCxnSpPr>
          <p:nvPr/>
        </p:nvCxnSpPr>
        <p:spPr>
          <a:xfrm flipH="1">
            <a:off x="5184575" y="3724103"/>
            <a:ext cx="243444" cy="25266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TextBox 283">
            <a:extLst>
              <a:ext uri="{FF2B5EF4-FFF2-40B4-BE49-F238E27FC236}">
                <a16:creationId xmlns:a16="http://schemas.microsoft.com/office/drawing/2014/main" xmlns="" id="{8AD69738-8F00-45C6-ACA4-F7C4790F643F}"/>
              </a:ext>
            </a:extLst>
          </p:cNvPr>
          <p:cNvSpPr txBox="1"/>
          <p:nvPr/>
        </p:nvSpPr>
        <p:spPr>
          <a:xfrm>
            <a:off x="6344399" y="3234346"/>
            <a:ext cx="6103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= 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xmlns="" id="{A32E20F3-EEBE-474E-9946-DAA71836494A}"/>
              </a:ext>
            </a:extLst>
          </p:cNvPr>
          <p:cNvSpPr txBox="1"/>
          <p:nvPr/>
        </p:nvSpPr>
        <p:spPr>
          <a:xfrm>
            <a:off x="6723104" y="3845341"/>
            <a:ext cx="489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13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xmlns="" id="{AEABABF1-DF5D-4F2F-8CC4-3EED5653E889}"/>
              </a:ext>
            </a:extLst>
          </p:cNvPr>
          <p:cNvSpPr txBox="1"/>
          <p:nvPr/>
        </p:nvSpPr>
        <p:spPr>
          <a:xfrm>
            <a:off x="7073447" y="3845341"/>
            <a:ext cx="328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– 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xmlns="" id="{BE5CA5C3-BFCF-45B0-9838-CB2F4FA33D78}"/>
              </a:ext>
            </a:extLst>
          </p:cNvPr>
          <p:cNvSpPr txBox="1"/>
          <p:nvPr/>
        </p:nvSpPr>
        <p:spPr>
          <a:xfrm>
            <a:off x="7318590" y="3845341"/>
            <a:ext cx="33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8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xmlns="" id="{32A6321D-0C97-4754-8B3C-CC0BA91A7389}"/>
              </a:ext>
            </a:extLst>
          </p:cNvPr>
          <p:cNvSpPr txBox="1"/>
          <p:nvPr/>
        </p:nvSpPr>
        <p:spPr>
          <a:xfrm>
            <a:off x="7583468" y="3845341"/>
            <a:ext cx="35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=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xmlns="" id="{953B88CD-41C1-4E0D-A2E9-8CF4450721AA}"/>
              </a:ext>
            </a:extLst>
          </p:cNvPr>
          <p:cNvSpPr txBox="1"/>
          <p:nvPr/>
        </p:nvSpPr>
        <p:spPr>
          <a:xfrm>
            <a:off x="6729446" y="4244914"/>
            <a:ext cx="473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40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xmlns="" id="{699BA3FB-CCAD-4865-B79D-4E84D45F6F52}"/>
              </a:ext>
            </a:extLst>
          </p:cNvPr>
          <p:cNvSpPr txBox="1"/>
          <p:nvPr/>
        </p:nvSpPr>
        <p:spPr>
          <a:xfrm>
            <a:off x="7057928" y="4244914"/>
            <a:ext cx="328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+ 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xmlns="" id="{41086531-3FF0-4271-8C84-31ECF6B3E3C7}"/>
              </a:ext>
            </a:extLst>
          </p:cNvPr>
          <p:cNvSpPr txBox="1"/>
          <p:nvPr/>
        </p:nvSpPr>
        <p:spPr>
          <a:xfrm>
            <a:off x="7605819" y="4244914"/>
            <a:ext cx="35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=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E69C9C68-95C9-4E12-88F1-BE1F134FD4EE}"/>
              </a:ext>
            </a:extLst>
          </p:cNvPr>
          <p:cNvSpPr txBox="1"/>
          <p:nvPr/>
        </p:nvSpPr>
        <p:spPr>
          <a:xfrm>
            <a:off x="5471109" y="3953235"/>
            <a:ext cx="472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13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xmlns="" id="{D48D2C4D-7AE9-4989-8676-1AD8E60CEA9C}"/>
              </a:ext>
            </a:extLst>
          </p:cNvPr>
          <p:cNvSpPr txBox="1"/>
          <p:nvPr/>
        </p:nvSpPr>
        <p:spPr>
          <a:xfrm>
            <a:off x="5004730" y="3946277"/>
            <a:ext cx="470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40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xmlns="" id="{B8C2F41B-20EF-4E9F-B6A9-5F59FB200364}"/>
              </a:ext>
            </a:extLst>
          </p:cNvPr>
          <p:cNvSpPr txBox="1"/>
          <p:nvPr/>
        </p:nvSpPr>
        <p:spPr>
          <a:xfrm>
            <a:off x="7994289" y="3845341"/>
            <a:ext cx="297482" cy="40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</a:t>
            </a:r>
          </a:p>
        </p:txBody>
      </p:sp>
      <p:sp>
        <p:nvSpPr>
          <p:cNvPr id="295" name="Прямоугольник 294">
            <a:extLst>
              <a:ext uri="{FF2B5EF4-FFF2-40B4-BE49-F238E27FC236}">
                <a16:creationId xmlns:a16="http://schemas.microsoft.com/office/drawing/2014/main" xmlns="" id="{23C5C814-D76C-4CF1-ABEE-D22717001C07}"/>
              </a:ext>
            </a:extLst>
          </p:cNvPr>
          <p:cNvSpPr/>
          <p:nvPr/>
        </p:nvSpPr>
        <p:spPr>
          <a:xfrm>
            <a:off x="7917025" y="4295994"/>
            <a:ext cx="479037" cy="311041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6" name="Прямоугольник 295">
            <a:extLst>
              <a:ext uri="{FF2B5EF4-FFF2-40B4-BE49-F238E27FC236}">
                <a16:creationId xmlns:a16="http://schemas.microsoft.com/office/drawing/2014/main" xmlns="" id="{22E21506-EA47-48F0-AC11-B6DD561A62C1}"/>
              </a:ext>
            </a:extLst>
          </p:cNvPr>
          <p:cNvSpPr/>
          <p:nvPr/>
        </p:nvSpPr>
        <p:spPr>
          <a:xfrm>
            <a:off x="7911109" y="4293929"/>
            <a:ext cx="479038" cy="311040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45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xmlns="" id="{1CDA3EFC-00EE-4E22-A595-FD47B7B5A397}"/>
              </a:ext>
            </a:extLst>
          </p:cNvPr>
          <p:cNvSpPr txBox="1"/>
          <p:nvPr/>
        </p:nvSpPr>
        <p:spPr>
          <a:xfrm>
            <a:off x="7853201" y="4169762"/>
            <a:ext cx="636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45</a:t>
            </a:r>
          </a:p>
        </p:txBody>
      </p:sp>
      <p:cxnSp>
        <p:nvCxnSpPr>
          <p:cNvPr id="207" name="Прямая со стрелкой 206">
            <a:extLst>
              <a:ext uri="{FF2B5EF4-FFF2-40B4-BE49-F238E27FC236}">
                <a16:creationId xmlns:a16="http://schemas.microsoft.com/office/drawing/2014/main" xmlns="" id="{5A5C8119-6239-469B-841B-6D25A1C71C5B}"/>
              </a:ext>
            </a:extLst>
          </p:cNvPr>
          <p:cNvCxnSpPr/>
          <p:nvPr/>
        </p:nvCxnSpPr>
        <p:spPr>
          <a:xfrm>
            <a:off x="1120851" y="2451100"/>
            <a:ext cx="66404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Прямая соединительная линия 208">
            <a:extLst>
              <a:ext uri="{FF2B5EF4-FFF2-40B4-BE49-F238E27FC236}">
                <a16:creationId xmlns:a16="http://schemas.microsoft.com/office/drawing/2014/main" xmlns="" id="{47C4E0CF-5A2F-41B6-978B-D278581A6D14}"/>
              </a:ext>
            </a:extLst>
          </p:cNvPr>
          <p:cNvCxnSpPr/>
          <p:nvPr/>
        </p:nvCxnSpPr>
        <p:spPr>
          <a:xfrm>
            <a:off x="1426048" y="2349500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Прямая соединительная линия 302">
            <a:extLst>
              <a:ext uri="{FF2B5EF4-FFF2-40B4-BE49-F238E27FC236}">
                <a16:creationId xmlns:a16="http://schemas.microsoft.com/office/drawing/2014/main" xmlns="" id="{F3177308-BB0B-427F-907E-DA48AD500646}"/>
              </a:ext>
            </a:extLst>
          </p:cNvPr>
          <p:cNvCxnSpPr/>
          <p:nvPr/>
        </p:nvCxnSpPr>
        <p:spPr>
          <a:xfrm>
            <a:off x="1989236" y="2349500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Прямая соединительная линия 303">
            <a:extLst>
              <a:ext uri="{FF2B5EF4-FFF2-40B4-BE49-F238E27FC236}">
                <a16:creationId xmlns:a16="http://schemas.microsoft.com/office/drawing/2014/main" xmlns="" id="{DEEAC18A-BDCE-4DA5-9C44-3BFA89FA308F}"/>
              </a:ext>
            </a:extLst>
          </p:cNvPr>
          <p:cNvCxnSpPr/>
          <p:nvPr/>
        </p:nvCxnSpPr>
        <p:spPr>
          <a:xfrm>
            <a:off x="2552424" y="2349500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Прямая соединительная линия 304">
            <a:extLst>
              <a:ext uri="{FF2B5EF4-FFF2-40B4-BE49-F238E27FC236}">
                <a16:creationId xmlns:a16="http://schemas.microsoft.com/office/drawing/2014/main" xmlns="" id="{DF5DBBC9-2B95-4A0C-8C3C-BC465E8B9B8F}"/>
              </a:ext>
            </a:extLst>
          </p:cNvPr>
          <p:cNvCxnSpPr/>
          <p:nvPr/>
        </p:nvCxnSpPr>
        <p:spPr>
          <a:xfrm>
            <a:off x="3115612" y="2349500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Прямая соединительная линия 305">
            <a:extLst>
              <a:ext uri="{FF2B5EF4-FFF2-40B4-BE49-F238E27FC236}">
                <a16:creationId xmlns:a16="http://schemas.microsoft.com/office/drawing/2014/main" xmlns="" id="{9AED6D01-2668-4083-90E1-5E4C58F942CB}"/>
              </a:ext>
            </a:extLst>
          </p:cNvPr>
          <p:cNvCxnSpPr/>
          <p:nvPr/>
        </p:nvCxnSpPr>
        <p:spPr>
          <a:xfrm>
            <a:off x="3678800" y="2349500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Прямая соединительная линия 306">
            <a:extLst>
              <a:ext uri="{FF2B5EF4-FFF2-40B4-BE49-F238E27FC236}">
                <a16:creationId xmlns:a16="http://schemas.microsoft.com/office/drawing/2014/main" xmlns="" id="{7E50AE28-006D-4E0D-B8AC-9B8F8BDDE62D}"/>
              </a:ext>
            </a:extLst>
          </p:cNvPr>
          <p:cNvCxnSpPr/>
          <p:nvPr/>
        </p:nvCxnSpPr>
        <p:spPr>
          <a:xfrm>
            <a:off x="4241988" y="2349500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Прямая соединительная линия 307">
            <a:extLst>
              <a:ext uri="{FF2B5EF4-FFF2-40B4-BE49-F238E27FC236}">
                <a16:creationId xmlns:a16="http://schemas.microsoft.com/office/drawing/2014/main" xmlns="" id="{2E16567C-6442-4A3C-AAD0-0C8BA2225231}"/>
              </a:ext>
            </a:extLst>
          </p:cNvPr>
          <p:cNvCxnSpPr/>
          <p:nvPr/>
        </p:nvCxnSpPr>
        <p:spPr>
          <a:xfrm>
            <a:off x="4805176" y="2349500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Прямая соединительная линия 308">
            <a:extLst>
              <a:ext uri="{FF2B5EF4-FFF2-40B4-BE49-F238E27FC236}">
                <a16:creationId xmlns:a16="http://schemas.microsoft.com/office/drawing/2014/main" xmlns="" id="{A797CBEB-8AF4-4F97-8D71-F8FBD6E37B07}"/>
              </a:ext>
            </a:extLst>
          </p:cNvPr>
          <p:cNvCxnSpPr/>
          <p:nvPr/>
        </p:nvCxnSpPr>
        <p:spPr>
          <a:xfrm>
            <a:off x="5368364" y="2349500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Прямая соединительная линия 309">
            <a:extLst>
              <a:ext uri="{FF2B5EF4-FFF2-40B4-BE49-F238E27FC236}">
                <a16:creationId xmlns:a16="http://schemas.microsoft.com/office/drawing/2014/main" xmlns="" id="{615D4327-F013-4F9F-B620-BAA7F0B5AE12}"/>
              </a:ext>
            </a:extLst>
          </p:cNvPr>
          <p:cNvCxnSpPr/>
          <p:nvPr/>
        </p:nvCxnSpPr>
        <p:spPr>
          <a:xfrm>
            <a:off x="5931552" y="2349500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Прямая соединительная линия 310">
            <a:extLst>
              <a:ext uri="{FF2B5EF4-FFF2-40B4-BE49-F238E27FC236}">
                <a16:creationId xmlns:a16="http://schemas.microsoft.com/office/drawing/2014/main" xmlns="" id="{C37502F1-3C7B-4BBE-8E85-D67356C9640B}"/>
              </a:ext>
            </a:extLst>
          </p:cNvPr>
          <p:cNvCxnSpPr/>
          <p:nvPr/>
        </p:nvCxnSpPr>
        <p:spPr>
          <a:xfrm>
            <a:off x="6494740" y="2349500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Прямая соединительная линия 311">
            <a:extLst>
              <a:ext uri="{FF2B5EF4-FFF2-40B4-BE49-F238E27FC236}">
                <a16:creationId xmlns:a16="http://schemas.microsoft.com/office/drawing/2014/main" xmlns="" id="{146B4475-CC3C-4B5D-B94A-9AB02598991D}"/>
              </a:ext>
            </a:extLst>
          </p:cNvPr>
          <p:cNvCxnSpPr/>
          <p:nvPr/>
        </p:nvCxnSpPr>
        <p:spPr>
          <a:xfrm>
            <a:off x="7057928" y="2349500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Box 212">
            <a:extLst>
              <a:ext uri="{FF2B5EF4-FFF2-40B4-BE49-F238E27FC236}">
                <a16:creationId xmlns:a16="http://schemas.microsoft.com/office/drawing/2014/main" xmlns="" id="{4BF5D6A6-3418-4C34-B0DA-F84B63BB215B}"/>
              </a:ext>
            </a:extLst>
          </p:cNvPr>
          <p:cNvSpPr txBox="1"/>
          <p:nvPr/>
        </p:nvSpPr>
        <p:spPr>
          <a:xfrm>
            <a:off x="4114800" y="211455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xmlns="" id="{56B16E27-1823-4E73-B041-007BAC237EE6}"/>
              </a:ext>
            </a:extLst>
          </p:cNvPr>
          <p:cNvSpPr txBox="1"/>
          <p:nvPr/>
        </p:nvSpPr>
        <p:spPr>
          <a:xfrm>
            <a:off x="1231203" y="2513643"/>
            <a:ext cx="402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43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xmlns="" id="{E5D3D3E5-4E09-42B2-90F6-3B7CBCEE9937}"/>
              </a:ext>
            </a:extLst>
          </p:cNvPr>
          <p:cNvSpPr txBox="1"/>
          <p:nvPr/>
        </p:nvSpPr>
        <p:spPr>
          <a:xfrm>
            <a:off x="1794874" y="2513643"/>
            <a:ext cx="402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44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xmlns="" id="{966E0B55-5EE1-43B5-BF5D-0F816AE8416A}"/>
              </a:ext>
            </a:extLst>
          </p:cNvPr>
          <p:cNvSpPr txBox="1"/>
          <p:nvPr/>
        </p:nvSpPr>
        <p:spPr>
          <a:xfrm>
            <a:off x="2358545" y="2513643"/>
            <a:ext cx="402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xmlns="" id="{6187CE8A-1A0A-486C-B0C6-6EC094FC5B0B}"/>
              </a:ext>
            </a:extLst>
          </p:cNvPr>
          <p:cNvSpPr txBox="1"/>
          <p:nvPr/>
        </p:nvSpPr>
        <p:spPr>
          <a:xfrm>
            <a:off x="2922216" y="2513643"/>
            <a:ext cx="402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46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xmlns="" id="{B5C95C8B-83D8-488B-A901-8F6CF70C662F}"/>
              </a:ext>
            </a:extLst>
          </p:cNvPr>
          <p:cNvSpPr txBox="1"/>
          <p:nvPr/>
        </p:nvSpPr>
        <p:spPr>
          <a:xfrm>
            <a:off x="3485887" y="2513643"/>
            <a:ext cx="402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47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xmlns="" id="{C6E4AE32-AC3B-485F-953B-9309D359806E}"/>
              </a:ext>
            </a:extLst>
          </p:cNvPr>
          <p:cNvSpPr txBox="1"/>
          <p:nvPr/>
        </p:nvSpPr>
        <p:spPr>
          <a:xfrm>
            <a:off x="4049558" y="2513643"/>
            <a:ext cx="402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48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xmlns="" id="{33CE1B5D-B9C8-46D1-B45B-2E0C8FEE7A1A}"/>
              </a:ext>
            </a:extLst>
          </p:cNvPr>
          <p:cNvSpPr txBox="1"/>
          <p:nvPr/>
        </p:nvSpPr>
        <p:spPr>
          <a:xfrm>
            <a:off x="4613229" y="2513643"/>
            <a:ext cx="402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49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xmlns="" id="{CBD57F47-8999-48BD-958A-10C0507902C0}"/>
              </a:ext>
            </a:extLst>
          </p:cNvPr>
          <p:cNvSpPr txBox="1"/>
          <p:nvPr/>
        </p:nvSpPr>
        <p:spPr>
          <a:xfrm>
            <a:off x="5176900" y="2513643"/>
            <a:ext cx="402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xmlns="" id="{39C77B09-8F75-4F2D-BBDB-F4800198DA5E}"/>
              </a:ext>
            </a:extLst>
          </p:cNvPr>
          <p:cNvSpPr txBox="1"/>
          <p:nvPr/>
        </p:nvSpPr>
        <p:spPr>
          <a:xfrm>
            <a:off x="5740571" y="2513643"/>
            <a:ext cx="402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51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xmlns="" id="{F19203E0-511B-4321-92F3-1186322A7757}"/>
              </a:ext>
            </a:extLst>
          </p:cNvPr>
          <p:cNvSpPr txBox="1"/>
          <p:nvPr/>
        </p:nvSpPr>
        <p:spPr>
          <a:xfrm>
            <a:off x="6304242" y="2513643"/>
            <a:ext cx="402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52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xmlns="" id="{99654369-7A7E-4F8F-A64E-C0C88B221E8C}"/>
              </a:ext>
            </a:extLst>
          </p:cNvPr>
          <p:cNvSpPr txBox="1"/>
          <p:nvPr/>
        </p:nvSpPr>
        <p:spPr>
          <a:xfrm>
            <a:off x="6867917" y="2513643"/>
            <a:ext cx="402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53</a:t>
            </a:r>
          </a:p>
        </p:txBody>
      </p:sp>
      <p:cxnSp>
        <p:nvCxnSpPr>
          <p:cNvPr id="223" name="Прямая со стрелкой 222">
            <a:extLst>
              <a:ext uri="{FF2B5EF4-FFF2-40B4-BE49-F238E27FC236}">
                <a16:creationId xmlns:a16="http://schemas.microsoft.com/office/drawing/2014/main" xmlns="" id="{36D4DC43-9269-4D0C-9735-FE32E91DD6DA}"/>
              </a:ext>
            </a:extLst>
          </p:cNvPr>
          <p:cNvCxnSpPr/>
          <p:nvPr/>
        </p:nvCxnSpPr>
        <p:spPr>
          <a:xfrm flipH="1">
            <a:off x="2552424" y="2203450"/>
            <a:ext cx="4505504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9" name="Группа 228">
            <a:extLst>
              <a:ext uri="{FF2B5EF4-FFF2-40B4-BE49-F238E27FC236}">
                <a16:creationId xmlns:a16="http://schemas.microsoft.com/office/drawing/2014/main" xmlns="" id="{CA95F27B-C9AE-4B18-B1A6-3BA0FDCBAC2F}"/>
              </a:ext>
            </a:extLst>
          </p:cNvPr>
          <p:cNvGrpSpPr/>
          <p:nvPr/>
        </p:nvGrpSpPr>
        <p:grpSpPr>
          <a:xfrm>
            <a:off x="1218738" y="2303009"/>
            <a:ext cx="6553876" cy="429589"/>
            <a:chOff x="1207402" y="2305050"/>
            <a:chExt cx="6553876" cy="429589"/>
          </a:xfrm>
          <a:solidFill>
            <a:srgbClr val="FFFFFF"/>
          </a:solidFill>
        </p:grpSpPr>
        <p:sp>
          <p:nvSpPr>
            <p:cNvPr id="226" name="Прямоугольник 225">
              <a:extLst>
                <a:ext uri="{FF2B5EF4-FFF2-40B4-BE49-F238E27FC236}">
                  <a16:creationId xmlns:a16="http://schemas.microsoft.com/office/drawing/2014/main" xmlns="" id="{5A3216F3-8EDA-42A8-A150-A2D561940839}"/>
                </a:ext>
              </a:extLst>
            </p:cNvPr>
            <p:cNvSpPr/>
            <p:nvPr/>
          </p:nvSpPr>
          <p:spPr>
            <a:xfrm>
              <a:off x="1231203" y="2305050"/>
              <a:ext cx="6530075" cy="4295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8" name="Прямая со стрелкой 227">
              <a:extLst>
                <a:ext uri="{FF2B5EF4-FFF2-40B4-BE49-F238E27FC236}">
                  <a16:creationId xmlns:a16="http://schemas.microsoft.com/office/drawing/2014/main" xmlns="" id="{43C3B0A8-9985-4353-ABD1-B43A6B71E6BE}"/>
                </a:ext>
              </a:extLst>
            </p:cNvPr>
            <p:cNvCxnSpPr/>
            <p:nvPr/>
          </p:nvCxnSpPr>
          <p:spPr>
            <a:xfrm>
              <a:off x="1207402" y="2451100"/>
              <a:ext cx="193599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8" name="TextBox 247">
            <a:extLst>
              <a:ext uri="{FF2B5EF4-FFF2-40B4-BE49-F238E27FC236}">
                <a16:creationId xmlns:a16="http://schemas.microsoft.com/office/drawing/2014/main" xmlns="" id="{0E97041B-4BF6-481B-9666-0F84F14C9D44}"/>
              </a:ext>
            </a:extLst>
          </p:cNvPr>
          <p:cNvSpPr txBox="1"/>
          <p:nvPr/>
        </p:nvSpPr>
        <p:spPr>
          <a:xfrm>
            <a:off x="3333611" y="1166733"/>
            <a:ext cx="2560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53 – 8 = ?</a:t>
            </a:r>
          </a:p>
        </p:txBody>
      </p:sp>
    </p:spTree>
    <p:extLst>
      <p:ext uri="{BB962C8B-B14F-4D97-AF65-F5344CB8AC3E}">
        <p14:creationId xmlns:p14="http://schemas.microsoft.com/office/powerpoint/2010/main" val="328287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5 L 0.69375 0.00061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88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6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10468 0.0537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6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82716E-6 L -0.10348 -0.17963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-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17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5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46914E-7 L -0.07101 0.0787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9" y="3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2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82716E-6 L -0.10348 -0.17963 " pathEditMode="relative" rAng="0" ptsTypes="AA">
                                      <p:cBhvr>
                                        <p:cTn id="239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-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 animBg="1"/>
      <p:bldP spid="59" grpId="0" animBg="1"/>
      <p:bldP spid="211" grpId="0" animBg="1"/>
      <p:bldP spid="212" grpId="0" animBg="1"/>
      <p:bldP spid="45" grpId="0"/>
      <p:bldP spid="224" grpId="0"/>
      <p:bldP spid="225" grpId="0"/>
      <p:bldP spid="35" grpId="0" animBg="1"/>
      <p:bldP spid="177" grpId="0" animBg="1"/>
      <p:bldP spid="220" grpId="0" animBg="1"/>
      <p:bldP spid="231" grpId="0"/>
      <p:bldP spid="233" grpId="0"/>
      <p:bldP spid="237" grpId="0"/>
      <p:bldP spid="238" grpId="0"/>
      <p:bldP spid="239" grpId="0"/>
      <p:bldP spid="241" grpId="0"/>
      <p:bldP spid="242" grpId="0"/>
      <p:bldP spid="244" grpId="0"/>
      <p:bldP spid="245" grpId="0"/>
      <p:bldP spid="246" grpId="0"/>
      <p:bldP spid="261" grpId="0"/>
      <p:bldP spid="261" grpId="1"/>
      <p:bldP spid="262" grpId="0" animBg="1"/>
      <p:bldP spid="240" grpId="0" animBg="1"/>
      <p:bldP spid="64" grpId="0"/>
      <p:bldP spid="64" grpId="1"/>
      <p:bldP spid="272" grpId="0" animBg="1"/>
      <p:bldP spid="273" grpId="0" animBg="1"/>
      <p:bldP spid="274" grpId="0" animBg="1"/>
      <p:bldP spid="275" grpId="0" animBg="1"/>
      <p:bldP spid="276" grpId="0"/>
      <p:bldP spid="277" grpId="0"/>
      <p:bldP spid="278" grpId="0"/>
      <p:bldP spid="279" grpId="0" animBg="1"/>
      <p:bldP spid="281" grpId="0" animBg="1"/>
      <p:bldP spid="282" grpId="0" animBg="1"/>
      <p:bldP spid="284" grpId="0"/>
      <p:bldP spid="285" grpId="0"/>
      <p:bldP spid="286" grpId="0"/>
      <p:bldP spid="287" grpId="0"/>
      <p:bldP spid="288" grpId="0"/>
      <p:bldP spid="289" grpId="0"/>
      <p:bldP spid="290" grpId="0"/>
      <p:bldP spid="291" grpId="0"/>
      <p:bldP spid="292" grpId="0"/>
      <p:bldP spid="293" grpId="0"/>
      <p:bldP spid="294" grpId="0"/>
      <p:bldP spid="294" grpId="1"/>
      <p:bldP spid="295" grpId="0" animBg="1"/>
      <p:bldP spid="296" grpId="0" animBg="1"/>
      <p:bldP spid="297" grpId="0"/>
      <p:bldP spid="29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907ADD5C-7503-4073-A579-BBC314999499}"/>
              </a:ext>
            </a:extLst>
          </p:cNvPr>
          <p:cNvSpPr/>
          <p:nvPr/>
        </p:nvSpPr>
        <p:spPr>
          <a:xfrm>
            <a:off x="4723956" y="1232434"/>
            <a:ext cx="3628082" cy="32406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EE52EBA-AA01-4FDB-AA6C-7F0EEA51BF0E}"/>
              </a:ext>
            </a:extLst>
          </p:cNvPr>
          <p:cNvSpPr/>
          <p:nvPr/>
        </p:nvSpPr>
        <p:spPr>
          <a:xfrm>
            <a:off x="740558" y="1248533"/>
            <a:ext cx="3628082" cy="32406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1" name="Google Shape;531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Ifodalar tuzamiz va qiymatini topamiz</a:t>
            </a:r>
            <a:endParaRPr sz="2500" dirty="0">
              <a:solidFill>
                <a:schemeClr val="lt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48C3EC3-ED5F-4471-BCEA-27C45CB83F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91" t="24647" r="60530" b="38316"/>
          <a:stretch/>
        </p:blipFill>
        <p:spPr>
          <a:xfrm>
            <a:off x="1511427" y="1246288"/>
            <a:ext cx="2173206" cy="16239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1512CEA-D5DB-47BF-8765-E0A38F4CD1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97" t="24647" r="9318" b="37912"/>
          <a:stretch/>
        </p:blipFill>
        <p:spPr>
          <a:xfrm>
            <a:off x="5408164" y="1256184"/>
            <a:ext cx="2173207" cy="1623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958538-2DC9-46CA-A72E-F0972326FB1B}"/>
              </a:ext>
            </a:extLst>
          </p:cNvPr>
          <p:cNvSpPr txBox="1"/>
          <p:nvPr/>
        </p:nvSpPr>
        <p:spPr>
          <a:xfrm>
            <a:off x="2746523" y="1680810"/>
            <a:ext cx="591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33</a:t>
            </a:r>
            <a:endParaRPr lang="en-US" sz="20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57CAD843-774C-4427-8D59-D4809EBFEF73}"/>
              </a:ext>
            </a:extLst>
          </p:cNvPr>
          <p:cNvSpPr txBox="1"/>
          <p:nvPr/>
        </p:nvSpPr>
        <p:spPr>
          <a:xfrm>
            <a:off x="2746523" y="2047716"/>
            <a:ext cx="591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DB19F266-B11B-43FA-8ACF-A1713CEF6F27}"/>
              </a:ext>
            </a:extLst>
          </p:cNvPr>
          <p:cNvSpPr txBox="1"/>
          <p:nvPr/>
        </p:nvSpPr>
        <p:spPr>
          <a:xfrm>
            <a:off x="2727826" y="2424738"/>
            <a:ext cx="654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58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1C380B2D-132B-420F-8808-4BABC26A18E3}"/>
              </a:ext>
            </a:extLst>
          </p:cNvPr>
          <p:cNvSpPr txBox="1"/>
          <p:nvPr/>
        </p:nvSpPr>
        <p:spPr>
          <a:xfrm>
            <a:off x="6677056" y="1680809"/>
            <a:ext cx="58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46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8393133B-165E-4E5D-B063-CCAFA3B0ECA1}"/>
              </a:ext>
            </a:extLst>
          </p:cNvPr>
          <p:cNvSpPr txBox="1"/>
          <p:nvPr/>
        </p:nvSpPr>
        <p:spPr>
          <a:xfrm>
            <a:off x="6677057" y="2047715"/>
            <a:ext cx="58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8083C4A8-C109-4D8A-BACC-AB381CC01F69}"/>
              </a:ext>
            </a:extLst>
          </p:cNvPr>
          <p:cNvSpPr txBox="1"/>
          <p:nvPr/>
        </p:nvSpPr>
        <p:spPr>
          <a:xfrm>
            <a:off x="6696987" y="2431595"/>
            <a:ext cx="658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32</a:t>
            </a:r>
            <a:endParaRPr lang="en-US" dirty="0"/>
          </a:p>
        </p:txBody>
      </p: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xmlns="" id="{26A7CFDB-ED8A-42AB-B97D-7F7FC38CD362}"/>
              </a:ext>
            </a:extLst>
          </p:cNvPr>
          <p:cNvGrpSpPr/>
          <p:nvPr/>
        </p:nvGrpSpPr>
        <p:grpSpPr>
          <a:xfrm>
            <a:off x="1417940" y="2956320"/>
            <a:ext cx="2237821" cy="1480183"/>
            <a:chOff x="1127031" y="2051824"/>
            <a:chExt cx="2237821" cy="1480183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xmlns="" id="{F28F503D-48D9-4721-B92D-4D3E64EB14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32" t="60181" r="77565" b="14105"/>
            <a:stretch/>
          </p:blipFill>
          <p:spPr>
            <a:xfrm>
              <a:off x="1133628" y="2051824"/>
              <a:ext cx="2231224" cy="1480183"/>
            </a:xfrm>
            <a:prstGeom prst="rect">
              <a:avLst/>
            </a:prstGeom>
          </p:spPr>
        </p:pic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xmlns="" id="{F8FCE0DB-34B7-4D89-9DBB-624E85E2781D}"/>
                </a:ext>
              </a:extLst>
            </p:cNvPr>
            <p:cNvSpPr/>
            <p:nvPr/>
          </p:nvSpPr>
          <p:spPr>
            <a:xfrm>
              <a:off x="1127031" y="2450459"/>
              <a:ext cx="493613" cy="10815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xmlns="" id="{F1E4A9FD-77DA-4954-A7C5-1EEDF299DC86}"/>
                </a:ext>
              </a:extLst>
            </p:cNvPr>
            <p:cNvSpPr/>
            <p:nvPr/>
          </p:nvSpPr>
          <p:spPr>
            <a:xfrm>
              <a:off x="1997447" y="2139131"/>
              <a:ext cx="304800" cy="4326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xmlns="" id="{67B2BB20-52B1-493A-835E-924472311BEB}"/>
                </a:ext>
              </a:extLst>
            </p:cNvPr>
            <p:cNvSpPr/>
            <p:nvPr/>
          </p:nvSpPr>
          <p:spPr>
            <a:xfrm>
              <a:off x="2415007" y="2051824"/>
              <a:ext cx="304800" cy="8537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A697E469-F877-4412-8BC5-B829F63C583C}"/>
              </a:ext>
            </a:extLst>
          </p:cNvPr>
          <p:cNvSpPr txBox="1"/>
          <p:nvPr/>
        </p:nvSpPr>
        <p:spPr>
          <a:xfrm>
            <a:off x="2155850" y="2880033"/>
            <a:ext cx="38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292EC19B-146E-49FC-820C-F3278B45150E}"/>
              </a:ext>
            </a:extLst>
          </p:cNvPr>
          <p:cNvSpPr txBox="1"/>
          <p:nvPr/>
        </p:nvSpPr>
        <p:spPr>
          <a:xfrm>
            <a:off x="2609749" y="2885209"/>
            <a:ext cx="38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392D3B61-FFB3-4813-89FD-3A199B195D52}"/>
              </a:ext>
            </a:extLst>
          </p:cNvPr>
          <p:cNvSpPr txBox="1"/>
          <p:nvPr/>
        </p:nvSpPr>
        <p:spPr>
          <a:xfrm>
            <a:off x="2598030" y="3366447"/>
            <a:ext cx="38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</a:p>
        </p:txBody>
      </p:sp>
      <p:cxnSp>
        <p:nvCxnSpPr>
          <p:cNvPr id="106" name="Прямая соединительная линия 105">
            <a:extLst>
              <a:ext uri="{FF2B5EF4-FFF2-40B4-BE49-F238E27FC236}">
                <a16:creationId xmlns:a16="http://schemas.microsoft.com/office/drawing/2014/main" xmlns="" id="{49D1285E-DCB2-44EB-BD60-8AF4DF9E88DE}"/>
              </a:ext>
            </a:extLst>
          </p:cNvPr>
          <p:cNvCxnSpPr/>
          <p:nvPr/>
        </p:nvCxnSpPr>
        <p:spPr>
          <a:xfrm flipH="1">
            <a:off x="2193640" y="3029895"/>
            <a:ext cx="381001" cy="426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D3215C9D-A287-4A17-8067-CDE9E2C07021}"/>
              </a:ext>
            </a:extLst>
          </p:cNvPr>
          <p:cNvSpPr txBox="1"/>
          <p:nvPr/>
        </p:nvSpPr>
        <p:spPr>
          <a:xfrm>
            <a:off x="1806926" y="2956887"/>
            <a:ext cx="381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</a:t>
            </a:r>
            <a:endParaRPr lang="en-US" b="1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5E8685BF-8288-49CF-9D45-6593EC22263E}"/>
              </a:ext>
            </a:extLst>
          </p:cNvPr>
          <p:cNvSpPr txBox="1"/>
          <p:nvPr/>
        </p:nvSpPr>
        <p:spPr>
          <a:xfrm>
            <a:off x="3030732" y="2939777"/>
            <a:ext cx="476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10</a:t>
            </a:r>
            <a:endParaRPr lang="en-US" b="1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E220A64D-9BC5-4E28-A005-F4AC74DCE891}"/>
              </a:ext>
            </a:extLst>
          </p:cNvPr>
          <p:cNvSpPr txBox="1"/>
          <p:nvPr/>
        </p:nvSpPr>
        <p:spPr>
          <a:xfrm>
            <a:off x="2589819" y="3866459"/>
            <a:ext cx="38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D3F5E753-A4D8-4A22-B179-DCCF6868D70B}"/>
              </a:ext>
            </a:extLst>
          </p:cNvPr>
          <p:cNvSpPr txBox="1"/>
          <p:nvPr/>
        </p:nvSpPr>
        <p:spPr>
          <a:xfrm>
            <a:off x="2155850" y="3864057"/>
            <a:ext cx="38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xmlns="" id="{72DDAD16-5295-4B4F-AF3B-65DD4F302661}"/>
              </a:ext>
            </a:extLst>
          </p:cNvPr>
          <p:cNvGrpSpPr/>
          <p:nvPr/>
        </p:nvGrpSpPr>
        <p:grpSpPr>
          <a:xfrm>
            <a:off x="5314678" y="2958497"/>
            <a:ext cx="2237821" cy="1480183"/>
            <a:chOff x="1127031" y="2051824"/>
            <a:chExt cx="2237821" cy="1480183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xmlns="" id="{13994828-3C38-456F-A604-B4504487A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32" t="60181" r="77565" b="14105"/>
            <a:stretch/>
          </p:blipFill>
          <p:spPr>
            <a:xfrm>
              <a:off x="1133628" y="2051824"/>
              <a:ext cx="2231224" cy="1480183"/>
            </a:xfrm>
            <a:prstGeom prst="rect">
              <a:avLst/>
            </a:prstGeom>
          </p:spPr>
        </p:pic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xmlns="" id="{B92DD339-2C89-4F04-9908-F31FC778EF7A}"/>
                </a:ext>
              </a:extLst>
            </p:cNvPr>
            <p:cNvSpPr/>
            <p:nvPr/>
          </p:nvSpPr>
          <p:spPr>
            <a:xfrm>
              <a:off x="1127031" y="2450459"/>
              <a:ext cx="493613" cy="10815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xmlns="" id="{4E116E68-6543-4A83-A137-664ADDD51471}"/>
                </a:ext>
              </a:extLst>
            </p:cNvPr>
            <p:cNvSpPr/>
            <p:nvPr/>
          </p:nvSpPr>
          <p:spPr>
            <a:xfrm>
              <a:off x="1997447" y="2139131"/>
              <a:ext cx="304800" cy="4326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Прямоугольник 114">
              <a:extLst>
                <a:ext uri="{FF2B5EF4-FFF2-40B4-BE49-F238E27FC236}">
                  <a16:creationId xmlns:a16="http://schemas.microsoft.com/office/drawing/2014/main" xmlns="" id="{7B9C7A20-5868-4226-B560-B582A36B051E}"/>
                </a:ext>
              </a:extLst>
            </p:cNvPr>
            <p:cNvSpPr/>
            <p:nvPr/>
          </p:nvSpPr>
          <p:spPr>
            <a:xfrm>
              <a:off x="2415007" y="2051824"/>
              <a:ext cx="304800" cy="8537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9A6CEB80-EB70-4FC4-BDD2-01D1AD4598C2}"/>
              </a:ext>
            </a:extLst>
          </p:cNvPr>
          <p:cNvSpPr txBox="1"/>
          <p:nvPr/>
        </p:nvSpPr>
        <p:spPr>
          <a:xfrm>
            <a:off x="6052588" y="2882210"/>
            <a:ext cx="38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33393E83-FD8E-4005-AE45-C44425D63E8C}"/>
              </a:ext>
            </a:extLst>
          </p:cNvPr>
          <p:cNvSpPr txBox="1"/>
          <p:nvPr/>
        </p:nvSpPr>
        <p:spPr>
          <a:xfrm>
            <a:off x="6506487" y="2887386"/>
            <a:ext cx="38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AD6BFF5C-8DCC-4B78-9773-CCE3D9336F51}"/>
              </a:ext>
            </a:extLst>
          </p:cNvPr>
          <p:cNvSpPr txBox="1"/>
          <p:nvPr/>
        </p:nvSpPr>
        <p:spPr>
          <a:xfrm>
            <a:off x="6494768" y="3368624"/>
            <a:ext cx="38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F1AF9170-8AB3-4F8A-A10F-F763BC988765}"/>
              </a:ext>
            </a:extLst>
          </p:cNvPr>
          <p:cNvSpPr txBox="1"/>
          <p:nvPr/>
        </p:nvSpPr>
        <p:spPr>
          <a:xfrm>
            <a:off x="6486557" y="3868636"/>
            <a:ext cx="38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EA70792C-46E5-4600-91A6-E1F9E099A925}"/>
              </a:ext>
            </a:extLst>
          </p:cNvPr>
          <p:cNvSpPr txBox="1"/>
          <p:nvPr/>
        </p:nvSpPr>
        <p:spPr>
          <a:xfrm>
            <a:off x="6052588" y="3866234"/>
            <a:ext cx="38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931927-85C1-4D22-B7BD-652C99767645}"/>
              </a:ext>
            </a:extLst>
          </p:cNvPr>
          <p:cNvSpPr txBox="1"/>
          <p:nvPr/>
        </p:nvSpPr>
        <p:spPr>
          <a:xfrm>
            <a:off x="5666348" y="3216702"/>
            <a:ext cx="40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5" grpId="0"/>
      <p:bldP spid="76" grpId="0"/>
      <p:bldP spid="77" grpId="0"/>
      <p:bldP spid="78" grpId="0"/>
      <p:bldP spid="79" grpId="0"/>
      <p:bldP spid="103" grpId="0"/>
      <p:bldP spid="104" grpId="0"/>
      <p:bldP spid="105" grpId="0"/>
      <p:bldP spid="107" grpId="0"/>
      <p:bldP spid="108" grpId="0"/>
      <p:bldP spid="109" grpId="0"/>
      <p:bldP spid="110" grpId="0"/>
      <p:bldP spid="116" grpId="0"/>
      <p:bldP spid="117" grpId="0"/>
      <p:bldP spid="118" grpId="0"/>
      <p:bldP spid="122" grpId="0"/>
      <p:bldP spid="12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05303A80-78B2-402D-8F3A-D928CC4EEA91}"/>
              </a:ext>
            </a:extLst>
          </p:cNvPr>
          <p:cNvSpPr/>
          <p:nvPr/>
        </p:nvSpPr>
        <p:spPr>
          <a:xfrm>
            <a:off x="400050" y="771525"/>
            <a:ext cx="8229751" cy="40013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776EE179-2D23-41BB-BF67-32F30AE5A1CA}"/>
              </a:ext>
            </a:extLst>
          </p:cNvPr>
          <p:cNvSpPr>
            <a:spLocks noGrp="1"/>
          </p:cNvSpPr>
          <p:nvPr>
            <p:ph type="title" idx="18"/>
          </p:nvPr>
        </p:nvSpPr>
        <p:spPr>
          <a:xfrm>
            <a:off x="720000" y="445024"/>
            <a:ext cx="7704000" cy="885687"/>
          </a:xfrm>
        </p:spPr>
        <p:txBody>
          <a:bodyPr/>
          <a:lstStyle/>
          <a:p>
            <a:r>
              <a:rPr lang="en-US" sz="2000" dirty="0" err="1"/>
              <a:t>Simmetriya</a:t>
            </a:r>
            <a:r>
              <a:rPr lang="en-US" sz="2000" dirty="0"/>
              <a:t> </a:t>
            </a:r>
            <a:r>
              <a:rPr lang="en-US" sz="2000" dirty="0" err="1"/>
              <a:t>o‘qi</a:t>
            </a:r>
            <a:r>
              <a:rPr lang="en-US" sz="2000" dirty="0"/>
              <a:t> </a:t>
            </a:r>
            <a:r>
              <a:rPr lang="en-US" sz="2000" dirty="0" err="1"/>
              <a:t>shaklning</a:t>
            </a:r>
            <a:r>
              <a:rPr lang="en-US" sz="2000" dirty="0"/>
              <a:t> </a:t>
            </a:r>
            <a:r>
              <a:rPr lang="en-US" sz="2000" dirty="0" err="1"/>
              <a:t>qaysi</a:t>
            </a:r>
            <a:r>
              <a:rPr lang="en-US" sz="2000" dirty="0"/>
              <a:t> </a:t>
            </a:r>
            <a:r>
              <a:rPr lang="en-US" sz="2000" dirty="0" err="1"/>
              <a:t>burchaklari</a:t>
            </a:r>
            <a:r>
              <a:rPr lang="en-US" sz="2000" dirty="0"/>
              <a:t> </a:t>
            </a:r>
            <a:r>
              <a:rPr lang="en-US" sz="2000" dirty="0" err="1"/>
              <a:t>orqali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o‘tmaydi</a:t>
            </a:r>
            <a:r>
              <a:rPr lang="en-US" sz="2000" dirty="0"/>
              <a:t>?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202ED415-B1CC-463F-845D-454988653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56" t="42285" r="4627" b="27511"/>
          <a:stretch/>
        </p:blipFill>
        <p:spPr>
          <a:xfrm>
            <a:off x="454881" y="2275208"/>
            <a:ext cx="7969119" cy="1552404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A46631B-54B9-4B5D-9C06-4E923825B9A4}"/>
              </a:ext>
            </a:extLst>
          </p:cNvPr>
          <p:cNvSpPr txBox="1"/>
          <p:nvPr/>
        </p:nvSpPr>
        <p:spPr>
          <a:xfrm>
            <a:off x="1725219" y="3520615"/>
            <a:ext cx="270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6927B37-8F80-472F-B185-F901C19AEA35}"/>
              </a:ext>
            </a:extLst>
          </p:cNvPr>
          <p:cNvSpPr txBox="1"/>
          <p:nvPr/>
        </p:nvSpPr>
        <p:spPr>
          <a:xfrm>
            <a:off x="1395806" y="2537119"/>
            <a:ext cx="270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7E196D3C-CF3C-4EA2-BFC5-3B6252E02038}"/>
              </a:ext>
            </a:extLst>
          </p:cNvPr>
          <p:cNvSpPr txBox="1"/>
          <p:nvPr/>
        </p:nvSpPr>
        <p:spPr>
          <a:xfrm>
            <a:off x="2564152" y="2780422"/>
            <a:ext cx="270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5FB5A7B-93FE-4DDD-8228-124D2DD37194}"/>
              </a:ext>
            </a:extLst>
          </p:cNvPr>
          <p:cNvSpPr txBox="1"/>
          <p:nvPr/>
        </p:nvSpPr>
        <p:spPr>
          <a:xfrm>
            <a:off x="534634" y="3332000"/>
            <a:ext cx="260195" cy="318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089064F-6362-4117-8965-3D1D14F01DEB}"/>
              </a:ext>
            </a:extLst>
          </p:cNvPr>
          <p:cNvSpPr txBox="1"/>
          <p:nvPr/>
        </p:nvSpPr>
        <p:spPr>
          <a:xfrm>
            <a:off x="4599292" y="3348069"/>
            <a:ext cx="270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4632604D-8BD9-4E31-A662-8845505BB4F8}"/>
              </a:ext>
            </a:extLst>
          </p:cNvPr>
          <p:cNvSpPr txBox="1"/>
          <p:nvPr/>
        </p:nvSpPr>
        <p:spPr>
          <a:xfrm>
            <a:off x="3047964" y="2578223"/>
            <a:ext cx="270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7F735C2-B7C9-4929-9373-ECEBB84B7707}"/>
              </a:ext>
            </a:extLst>
          </p:cNvPr>
          <p:cNvSpPr txBox="1"/>
          <p:nvPr/>
        </p:nvSpPr>
        <p:spPr>
          <a:xfrm>
            <a:off x="3791836" y="2345864"/>
            <a:ext cx="270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A75EF139-6EF8-46A9-8C79-D10EEAFAA60D}"/>
              </a:ext>
            </a:extLst>
          </p:cNvPr>
          <p:cNvSpPr txBox="1"/>
          <p:nvPr/>
        </p:nvSpPr>
        <p:spPr>
          <a:xfrm>
            <a:off x="3261760" y="3251109"/>
            <a:ext cx="270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73F660D4-2501-482D-8064-F9FB1E80EE19}"/>
              </a:ext>
            </a:extLst>
          </p:cNvPr>
          <p:cNvSpPr txBox="1"/>
          <p:nvPr/>
        </p:nvSpPr>
        <p:spPr>
          <a:xfrm>
            <a:off x="4925295" y="2503709"/>
            <a:ext cx="270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AFB56088-089D-4106-BB34-3ABD114DBE92}"/>
              </a:ext>
            </a:extLst>
          </p:cNvPr>
          <p:cNvSpPr txBox="1"/>
          <p:nvPr/>
        </p:nvSpPr>
        <p:spPr>
          <a:xfrm>
            <a:off x="6193469" y="2896582"/>
            <a:ext cx="270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708FB157-2A29-4923-A1B9-9D7BB25BE4B2}"/>
              </a:ext>
            </a:extLst>
          </p:cNvPr>
          <p:cNvSpPr txBox="1"/>
          <p:nvPr/>
        </p:nvSpPr>
        <p:spPr>
          <a:xfrm>
            <a:off x="5811632" y="2306186"/>
            <a:ext cx="270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5E62F2E-F6FC-4896-BFC5-BBF4B31BD945}"/>
              </a:ext>
            </a:extLst>
          </p:cNvPr>
          <p:cNvSpPr txBox="1"/>
          <p:nvPr/>
        </p:nvSpPr>
        <p:spPr>
          <a:xfrm>
            <a:off x="5811632" y="3519835"/>
            <a:ext cx="270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A4019BB9-6F8A-49A8-BC11-FE8976F33D66}"/>
              </a:ext>
            </a:extLst>
          </p:cNvPr>
          <p:cNvSpPr txBox="1"/>
          <p:nvPr/>
        </p:nvSpPr>
        <p:spPr>
          <a:xfrm>
            <a:off x="4935084" y="3330193"/>
            <a:ext cx="270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7CF81D37-784F-48CD-92FE-65803D20BE51}"/>
              </a:ext>
            </a:extLst>
          </p:cNvPr>
          <p:cNvSpPr txBox="1"/>
          <p:nvPr/>
        </p:nvSpPr>
        <p:spPr>
          <a:xfrm>
            <a:off x="6193469" y="2896582"/>
            <a:ext cx="270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FDEA12C7-4A2F-4BE2-A15B-BDE1B5BA8CC2}"/>
              </a:ext>
            </a:extLst>
          </p:cNvPr>
          <p:cNvSpPr txBox="1"/>
          <p:nvPr/>
        </p:nvSpPr>
        <p:spPr>
          <a:xfrm>
            <a:off x="8023642" y="2871440"/>
            <a:ext cx="270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187FC55C-CEAA-4842-84CA-53E47F289397}"/>
              </a:ext>
            </a:extLst>
          </p:cNvPr>
          <p:cNvSpPr txBox="1"/>
          <p:nvPr/>
        </p:nvSpPr>
        <p:spPr>
          <a:xfrm>
            <a:off x="6600128" y="2903287"/>
            <a:ext cx="270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D50A56D-E765-4723-B2F3-1527FB130057}"/>
              </a:ext>
            </a:extLst>
          </p:cNvPr>
          <p:cNvSpPr txBox="1"/>
          <p:nvPr/>
        </p:nvSpPr>
        <p:spPr>
          <a:xfrm>
            <a:off x="7457107" y="3489537"/>
            <a:ext cx="270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05480D6A-425A-4AC4-8635-5D3BC1D34CE3}"/>
              </a:ext>
            </a:extLst>
          </p:cNvPr>
          <p:cNvSpPr txBox="1"/>
          <p:nvPr/>
        </p:nvSpPr>
        <p:spPr>
          <a:xfrm>
            <a:off x="7160878" y="2306186"/>
            <a:ext cx="270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62C3BA37-DCA3-473F-BBC6-9E3046E5F4F1}"/>
              </a:ext>
            </a:extLst>
          </p:cNvPr>
          <p:cNvCxnSpPr>
            <a:cxnSpLocks/>
          </p:cNvCxnSpPr>
          <p:nvPr/>
        </p:nvCxnSpPr>
        <p:spPr>
          <a:xfrm flipV="1">
            <a:off x="799863" y="2965797"/>
            <a:ext cx="1802184" cy="5072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7D1C79D7-2522-44BC-A3FC-31B0EE9CB5C0}"/>
              </a:ext>
            </a:extLst>
          </p:cNvPr>
          <p:cNvCxnSpPr>
            <a:cxnSpLocks/>
          </p:cNvCxnSpPr>
          <p:nvPr/>
        </p:nvCxnSpPr>
        <p:spPr>
          <a:xfrm>
            <a:off x="3316463" y="2779571"/>
            <a:ext cx="1329201" cy="7045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xmlns="" id="{AF91C7D0-3A7D-46F5-8FFC-D78CA5D114F2}"/>
              </a:ext>
            </a:extLst>
          </p:cNvPr>
          <p:cNvCxnSpPr>
            <a:cxnSpLocks/>
          </p:cNvCxnSpPr>
          <p:nvPr/>
        </p:nvCxnSpPr>
        <p:spPr>
          <a:xfrm flipV="1">
            <a:off x="3485766" y="2597351"/>
            <a:ext cx="379042" cy="7217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xmlns="" id="{2F02D392-48E0-4D19-8911-04964726994F}"/>
              </a:ext>
            </a:extLst>
          </p:cNvPr>
          <p:cNvCxnSpPr>
            <a:cxnSpLocks/>
          </p:cNvCxnSpPr>
          <p:nvPr/>
        </p:nvCxnSpPr>
        <p:spPr>
          <a:xfrm flipH="1">
            <a:off x="6853996" y="3025328"/>
            <a:ext cx="1206221" cy="428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xmlns="" id="{5CDC04F6-1BB2-4BDE-B94D-05C541B9546C}"/>
              </a:ext>
            </a:extLst>
          </p:cNvPr>
          <p:cNvCxnSpPr>
            <a:cxnSpLocks/>
          </p:cNvCxnSpPr>
          <p:nvPr/>
        </p:nvCxnSpPr>
        <p:spPr>
          <a:xfrm flipH="1" flipV="1">
            <a:off x="7457108" y="2460074"/>
            <a:ext cx="28924" cy="11778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76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6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6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6" presetClass="emph" presetSubtype="0" fill="hold" grpId="2" nodeType="afterEffect">
                                  <p:stCondLst>
                                    <p:cond delay="2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6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8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1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6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6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1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16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6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00"/>
                            </p:stCondLst>
                            <p:childTnLst>
                              <p:par>
                                <p:cTn id="236" presetID="1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6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6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00"/>
                            </p:stCondLst>
                            <p:childTnLst>
                              <p:par>
                                <p:cTn id="273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500"/>
                            </p:stCondLst>
                            <p:childTnLst>
                              <p:par>
                                <p:cTn id="282" presetID="1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000"/>
                            </p:stCondLst>
                            <p:childTnLst>
                              <p:par>
                                <p:cTn id="291" presetID="16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6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00"/>
                            </p:stCondLst>
                            <p:childTnLst>
                              <p:par>
                                <p:cTn id="31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00"/>
                            </p:stCondLst>
                            <p:childTnLst>
                              <p:par>
                                <p:cTn id="323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32" presetID="1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2000"/>
                            </p:stCondLst>
                            <p:childTnLst>
                              <p:par>
                                <p:cTn id="341" presetID="16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6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00"/>
                            </p:stCondLst>
                            <p:childTnLst>
                              <p:par>
                                <p:cTn id="365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00"/>
                            </p:stCondLst>
                            <p:childTnLst>
                              <p:par>
                                <p:cTn id="374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000"/>
                            </p:stCondLst>
                            <p:childTnLst>
                              <p:par>
                                <p:cTn id="392" presetID="16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6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500"/>
                            </p:stCondLst>
                            <p:childTnLst>
                              <p:par>
                                <p:cTn id="416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000"/>
                            </p:stCondLst>
                            <p:childTnLst>
                              <p:par>
                                <p:cTn id="425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500"/>
                            </p:stCondLst>
                            <p:childTnLst>
                              <p:par>
                                <p:cTn id="434" presetID="1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43" presetID="16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6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59" grpId="2"/>
      <p:bldP spid="59" grpId="3"/>
      <p:bldP spid="59" grpId="4"/>
      <p:bldP spid="60" grpId="0"/>
      <p:bldP spid="60" grpId="1"/>
      <p:bldP spid="60" grpId="2"/>
      <p:bldP spid="60" grpId="3"/>
      <p:bldP spid="60" grpId="4"/>
      <p:bldP spid="61" grpId="0"/>
      <p:bldP spid="61" grpId="1"/>
      <p:bldP spid="61" grpId="2"/>
      <p:bldP spid="61" grpId="3"/>
      <p:bldP spid="61" grpId="4"/>
      <p:bldP spid="62" grpId="0"/>
      <p:bldP spid="62" grpId="1"/>
      <p:bldP spid="62" grpId="2"/>
      <p:bldP spid="62" grpId="3"/>
      <p:bldP spid="62" grpId="4"/>
      <p:bldP spid="63" grpId="0"/>
      <p:bldP spid="63" grpId="1"/>
      <p:bldP spid="63" grpId="2"/>
      <p:bldP spid="63" grpId="3"/>
      <p:bldP spid="63" grpId="4"/>
      <p:bldP spid="64" grpId="0"/>
      <p:bldP spid="64" grpId="1"/>
      <p:bldP spid="64" grpId="2"/>
      <p:bldP spid="64" grpId="3"/>
      <p:bldP spid="64" grpId="4"/>
      <p:bldP spid="65" grpId="0"/>
      <p:bldP spid="65" grpId="1"/>
      <p:bldP spid="65" grpId="2"/>
      <p:bldP spid="65" grpId="3"/>
      <p:bldP spid="65" grpId="4"/>
      <p:bldP spid="66" grpId="0"/>
      <p:bldP spid="66" grpId="1"/>
      <p:bldP spid="66" grpId="2"/>
      <p:bldP spid="66" grpId="3"/>
      <p:bldP spid="66" grpId="4"/>
      <p:bldP spid="67" grpId="0"/>
      <p:bldP spid="67" grpId="1"/>
      <p:bldP spid="67" grpId="2"/>
      <p:bldP spid="67" grpId="3"/>
      <p:bldP spid="67" grpId="4"/>
      <p:bldP spid="68" grpId="0"/>
      <p:bldP spid="68" grpId="1"/>
      <p:bldP spid="68" grpId="2"/>
      <p:bldP spid="68" grpId="3"/>
      <p:bldP spid="68" grpId="4"/>
      <p:bldP spid="68" grpId="5"/>
      <p:bldP spid="69" grpId="0"/>
      <p:bldP spid="69" grpId="1"/>
      <p:bldP spid="69" grpId="2"/>
      <p:bldP spid="69" grpId="3"/>
      <p:bldP spid="69" grpId="4"/>
      <p:bldP spid="70" grpId="0"/>
      <p:bldP spid="70" grpId="1"/>
      <p:bldP spid="70" grpId="2"/>
      <p:bldP spid="70" grpId="3"/>
      <p:bldP spid="70" grpId="4"/>
      <p:bldP spid="71" grpId="0"/>
      <p:bldP spid="71" grpId="1"/>
      <p:bldP spid="71" grpId="2"/>
      <p:bldP spid="71" grpId="3"/>
      <p:bldP spid="71" grpId="4"/>
      <p:bldP spid="72" grpId="0"/>
      <p:bldP spid="72" grpId="1"/>
      <p:bldP spid="72" grpId="2"/>
      <p:bldP spid="72" grpId="3"/>
      <p:bldP spid="72" grpId="4"/>
      <p:bldP spid="72" grpId="5"/>
      <p:bldP spid="73" grpId="0"/>
      <p:bldP spid="73" grpId="1"/>
      <p:bldP spid="73" grpId="2"/>
      <p:bldP spid="73" grpId="3"/>
      <p:bldP spid="73" grpId="4"/>
      <p:bldP spid="74" grpId="0"/>
      <p:bldP spid="74" grpId="1"/>
      <p:bldP spid="74" grpId="2"/>
      <p:bldP spid="74" grpId="3"/>
      <p:bldP spid="74" grpId="4"/>
      <p:bldP spid="75" grpId="0"/>
      <p:bldP spid="75" grpId="1"/>
      <p:bldP spid="75" grpId="2"/>
      <p:bldP spid="75" grpId="3"/>
      <p:bldP spid="75" grpId="4"/>
      <p:bldP spid="76" grpId="0"/>
      <p:bldP spid="76" grpId="1"/>
      <p:bldP spid="76" grpId="2"/>
      <p:bldP spid="76" grpId="3"/>
      <p:bldP spid="76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32"/>
          <p:cNvGrpSpPr/>
          <p:nvPr/>
        </p:nvGrpSpPr>
        <p:grpSpPr>
          <a:xfrm>
            <a:off x="427034" y="428171"/>
            <a:ext cx="8289932" cy="4493602"/>
            <a:chOff x="254503" y="268253"/>
            <a:chExt cx="8511300" cy="4594800"/>
          </a:xfrm>
          <a:solidFill>
            <a:srgbClr val="FFFFFF"/>
          </a:solidFill>
        </p:grpSpPr>
        <p:sp>
          <p:nvSpPr>
            <p:cNvPr id="459" name="Google Shape;459;p3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grp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 rot="5400000">
              <a:off x="7962550" y="4060577"/>
              <a:ext cx="825900" cy="776400"/>
            </a:xfrm>
            <a:prstGeom prst="rtTriangle">
              <a:avLst/>
            </a:prstGeom>
            <a:grp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3" name="Google Shape;463;p32"/>
          <p:cNvSpPr txBox="1">
            <a:spLocks noGrp="1"/>
          </p:cNvSpPr>
          <p:nvPr>
            <p:ph type="title" idx="2"/>
          </p:nvPr>
        </p:nvSpPr>
        <p:spPr>
          <a:xfrm>
            <a:off x="1153886" y="90723"/>
            <a:ext cx="7061199" cy="7801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dirty="0"/>
              <a:t>4 – TOPSHIRIQ. MASALA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F033F66-8613-4755-B6E9-0C88D7FA07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72" t="19612" r="1932" b="38136"/>
          <a:stretch/>
        </p:blipFill>
        <p:spPr>
          <a:xfrm>
            <a:off x="4142660" y="999759"/>
            <a:ext cx="4072426" cy="195551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8538E23-4832-48CC-A2CB-740F949B35CF}"/>
              </a:ext>
            </a:extLst>
          </p:cNvPr>
          <p:cNvSpPr/>
          <p:nvPr/>
        </p:nvSpPr>
        <p:spPr>
          <a:xfrm>
            <a:off x="664221" y="1144783"/>
            <a:ext cx="347843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231F20"/>
                </a:solidFill>
                <a:latin typeface="Merriweather Sans" panose="020B0604020202020204" charset="0"/>
              </a:rPr>
              <a:t>Eng</a:t>
            </a:r>
            <a:r>
              <a:rPr lang="en-US" sz="2400" dirty="0">
                <a:solidFill>
                  <a:srgbClr val="231F20"/>
                </a:solidFill>
                <a:latin typeface="Merriweather Sans" panose="020B060402020202020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Merriweather Sans" panose="020B0604020202020204" charset="0"/>
              </a:rPr>
              <a:t>qisqa</a:t>
            </a:r>
            <a:r>
              <a:rPr lang="en-US" sz="2400" dirty="0">
                <a:solidFill>
                  <a:srgbClr val="231F20"/>
                </a:solidFill>
                <a:latin typeface="Merriweather Sans" panose="020B060402020202020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Merriweather Sans" panose="020B0604020202020204" charset="0"/>
              </a:rPr>
              <a:t>g‘altak</a:t>
            </a:r>
            <a:r>
              <a:rPr lang="en-US" sz="2400" dirty="0">
                <a:solidFill>
                  <a:srgbClr val="231F20"/>
                </a:solidFill>
                <a:latin typeface="Merriweather Sans" panose="020B0604020202020204" charset="0"/>
              </a:rPr>
              <a:t/>
            </a:r>
            <a:br>
              <a:rPr lang="en-US" sz="2400" dirty="0">
                <a:solidFill>
                  <a:srgbClr val="231F20"/>
                </a:solidFill>
                <a:latin typeface="Merriweather Sans" panose="020B0604020202020204" charset="0"/>
              </a:rPr>
            </a:br>
            <a:r>
              <a:rPr lang="en-US" sz="2400" dirty="0" err="1">
                <a:solidFill>
                  <a:srgbClr val="231F20"/>
                </a:solidFill>
                <a:latin typeface="Merriweather Sans" panose="020B0604020202020204" charset="0"/>
              </a:rPr>
              <a:t>ipning</a:t>
            </a:r>
            <a:r>
              <a:rPr lang="en-US" sz="2400" dirty="0">
                <a:solidFill>
                  <a:srgbClr val="231F20"/>
                </a:solidFill>
                <a:latin typeface="Merriweather Sans" panose="020B060402020202020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Merriweather Sans" panose="020B0604020202020204" charset="0"/>
              </a:rPr>
              <a:t>uzunligi</a:t>
            </a:r>
            <a:r>
              <a:rPr lang="en-US" sz="2400" dirty="0">
                <a:solidFill>
                  <a:srgbClr val="231F20"/>
                </a:solidFill>
                <a:latin typeface="Merriweather Sans" panose="020B060402020202020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Merriweather Sans" panose="020B0604020202020204" charset="0"/>
              </a:rPr>
              <a:t>necha</a:t>
            </a:r>
            <a:r>
              <a:rPr lang="en-US" sz="2400" dirty="0">
                <a:solidFill>
                  <a:srgbClr val="231F20"/>
                </a:solidFill>
                <a:latin typeface="Merriweather Sans" panose="020B0604020202020204" charset="0"/>
              </a:rPr>
              <a:t/>
            </a:r>
            <a:br>
              <a:rPr lang="en-US" sz="2400" dirty="0">
                <a:solidFill>
                  <a:srgbClr val="231F20"/>
                </a:solidFill>
                <a:latin typeface="Merriweather Sans" panose="020B0604020202020204" charset="0"/>
              </a:rPr>
            </a:br>
            <a:r>
              <a:rPr lang="en-US" sz="2400" dirty="0" err="1">
                <a:solidFill>
                  <a:srgbClr val="231F20"/>
                </a:solidFill>
                <a:latin typeface="Merriweather Sans" panose="020B0604020202020204" charset="0"/>
              </a:rPr>
              <a:t>metr</a:t>
            </a:r>
            <a:r>
              <a:rPr lang="en-US" sz="2400" dirty="0">
                <a:solidFill>
                  <a:srgbClr val="231F20"/>
                </a:solidFill>
                <a:latin typeface="Merriweather Sans" panose="020B0604020202020204" charset="0"/>
              </a:rPr>
              <a:t>?</a:t>
            </a:r>
            <a:r>
              <a:rPr lang="en-US" sz="2400" dirty="0">
                <a:latin typeface="Merriweather Sans" panose="020B0604020202020204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7" name="Google Shape;913;p42">
            <a:extLst>
              <a:ext uri="{FF2B5EF4-FFF2-40B4-BE49-F238E27FC236}">
                <a16:creationId xmlns:a16="http://schemas.microsoft.com/office/drawing/2014/main" xmlns="" id="{FDD2E3A2-A839-4020-8C8D-7AE8A56E25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034" y="3075445"/>
            <a:ext cx="1859180" cy="610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Yechish:</a:t>
            </a:r>
            <a:endParaRPr sz="2800" dirty="0"/>
          </a:p>
        </p:txBody>
      </p:sp>
      <p:sp>
        <p:nvSpPr>
          <p:cNvPr id="69" name="Google Shape;913;p42">
            <a:extLst>
              <a:ext uri="{FF2B5EF4-FFF2-40B4-BE49-F238E27FC236}">
                <a16:creationId xmlns:a16="http://schemas.microsoft.com/office/drawing/2014/main" xmlns="" id="{29F52983-7C5D-493E-8D08-AA1E53886C2E}"/>
              </a:ext>
            </a:extLst>
          </p:cNvPr>
          <p:cNvSpPr txBox="1">
            <a:spLocks/>
          </p:cNvSpPr>
          <p:nvPr/>
        </p:nvSpPr>
        <p:spPr>
          <a:xfrm>
            <a:off x="2826441" y="3075445"/>
            <a:ext cx="2352720" cy="50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 Sans"/>
              <a:buNone/>
              <a:defRPr sz="3600" b="1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800" dirty="0"/>
              <a:t>98 – 19 = </a:t>
            </a:r>
          </a:p>
        </p:txBody>
      </p:sp>
      <p:sp>
        <p:nvSpPr>
          <p:cNvPr id="70" name="Google Shape;913;p42">
            <a:extLst>
              <a:ext uri="{FF2B5EF4-FFF2-40B4-BE49-F238E27FC236}">
                <a16:creationId xmlns:a16="http://schemas.microsoft.com/office/drawing/2014/main" xmlns="" id="{44C6F443-1F5B-4B3C-B64F-017AF2DECEB7}"/>
              </a:ext>
            </a:extLst>
          </p:cNvPr>
          <p:cNvSpPr txBox="1">
            <a:spLocks/>
          </p:cNvSpPr>
          <p:nvPr/>
        </p:nvSpPr>
        <p:spPr>
          <a:xfrm>
            <a:off x="4730511" y="3022925"/>
            <a:ext cx="897300" cy="61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 Sans"/>
              <a:buNone/>
              <a:defRPr sz="3600" b="1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800" dirty="0"/>
              <a:t>79</a:t>
            </a:r>
            <a:r>
              <a:rPr lang="en-US" dirty="0"/>
              <a:t> </a:t>
            </a:r>
          </a:p>
        </p:txBody>
      </p:sp>
      <p:sp>
        <p:nvSpPr>
          <p:cNvPr id="71" name="Google Shape;913;p42">
            <a:extLst>
              <a:ext uri="{FF2B5EF4-FFF2-40B4-BE49-F238E27FC236}">
                <a16:creationId xmlns:a16="http://schemas.microsoft.com/office/drawing/2014/main" xmlns="" id="{A2B53389-452E-42E4-935C-42820CF5A78C}"/>
              </a:ext>
            </a:extLst>
          </p:cNvPr>
          <p:cNvSpPr txBox="1">
            <a:spLocks/>
          </p:cNvSpPr>
          <p:nvPr/>
        </p:nvSpPr>
        <p:spPr>
          <a:xfrm>
            <a:off x="2955334" y="3343364"/>
            <a:ext cx="2094933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 Sans"/>
              <a:buNone/>
              <a:defRPr sz="3600" b="1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800" dirty="0"/>
              <a:t>79 – 19 = </a:t>
            </a:r>
          </a:p>
        </p:txBody>
      </p:sp>
      <p:sp>
        <p:nvSpPr>
          <p:cNvPr id="72" name="Google Shape;913;p42">
            <a:extLst>
              <a:ext uri="{FF2B5EF4-FFF2-40B4-BE49-F238E27FC236}">
                <a16:creationId xmlns:a16="http://schemas.microsoft.com/office/drawing/2014/main" xmlns="" id="{E6DB40EF-5ACB-4E90-95A7-82181ADBB900}"/>
              </a:ext>
            </a:extLst>
          </p:cNvPr>
          <p:cNvSpPr txBox="1">
            <a:spLocks/>
          </p:cNvSpPr>
          <p:nvPr/>
        </p:nvSpPr>
        <p:spPr>
          <a:xfrm>
            <a:off x="4801057" y="3466181"/>
            <a:ext cx="756208" cy="48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 Sans"/>
              <a:buNone/>
              <a:defRPr sz="3600" b="1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800" dirty="0"/>
              <a:t>60</a:t>
            </a:r>
            <a:r>
              <a:rPr lang="en-US" dirty="0"/>
              <a:t> </a:t>
            </a:r>
          </a:p>
        </p:txBody>
      </p:sp>
      <p:sp>
        <p:nvSpPr>
          <p:cNvPr id="13" name="Google Shape;913;p42">
            <a:extLst>
              <a:ext uri="{FF2B5EF4-FFF2-40B4-BE49-F238E27FC236}">
                <a16:creationId xmlns:a16="http://schemas.microsoft.com/office/drawing/2014/main" xmlns="" id="{02A4D71B-C158-4FEF-97D3-E1571E06F712}"/>
              </a:ext>
            </a:extLst>
          </p:cNvPr>
          <p:cNvSpPr txBox="1">
            <a:spLocks/>
          </p:cNvSpPr>
          <p:nvPr/>
        </p:nvSpPr>
        <p:spPr>
          <a:xfrm>
            <a:off x="427035" y="3941334"/>
            <a:ext cx="1617356" cy="555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 Sans"/>
              <a:buNone/>
              <a:defRPr sz="3600" b="1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800" dirty="0" err="1"/>
              <a:t>Javob</a:t>
            </a:r>
            <a:r>
              <a:rPr lang="en-US" sz="2800" dirty="0"/>
              <a:t>:</a:t>
            </a:r>
          </a:p>
        </p:txBody>
      </p:sp>
      <p:sp>
        <p:nvSpPr>
          <p:cNvPr id="14" name="Google Shape;913;p42">
            <a:extLst>
              <a:ext uri="{FF2B5EF4-FFF2-40B4-BE49-F238E27FC236}">
                <a16:creationId xmlns:a16="http://schemas.microsoft.com/office/drawing/2014/main" xmlns="" id="{5E4BCBBC-B4AE-4FC7-BD17-A05A5BDAD52C}"/>
              </a:ext>
            </a:extLst>
          </p:cNvPr>
          <p:cNvSpPr txBox="1">
            <a:spLocks/>
          </p:cNvSpPr>
          <p:nvPr/>
        </p:nvSpPr>
        <p:spPr>
          <a:xfrm>
            <a:off x="1736205" y="3963636"/>
            <a:ext cx="6220457" cy="555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 Sans"/>
              <a:buNone/>
              <a:defRPr sz="3600" b="1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300" dirty="0" err="1">
                <a:solidFill>
                  <a:srgbClr val="1C1C1C"/>
                </a:solidFill>
              </a:rPr>
              <a:t>Eng</a:t>
            </a:r>
            <a:r>
              <a:rPr lang="en-US" sz="2300" dirty="0">
                <a:solidFill>
                  <a:srgbClr val="1C1C1C"/>
                </a:solidFill>
              </a:rPr>
              <a:t> </a:t>
            </a:r>
            <a:r>
              <a:rPr lang="en-US" sz="2300" dirty="0" err="1">
                <a:solidFill>
                  <a:srgbClr val="1C1C1C"/>
                </a:solidFill>
              </a:rPr>
              <a:t>qisqa</a:t>
            </a:r>
            <a:r>
              <a:rPr lang="en-US" sz="2300" dirty="0">
                <a:solidFill>
                  <a:srgbClr val="1C1C1C"/>
                </a:solidFill>
              </a:rPr>
              <a:t> </a:t>
            </a:r>
            <a:r>
              <a:rPr lang="en-US" sz="2300" dirty="0" err="1">
                <a:solidFill>
                  <a:srgbClr val="1C1C1C"/>
                </a:solidFill>
              </a:rPr>
              <a:t>g’altak</a:t>
            </a:r>
            <a:r>
              <a:rPr lang="en-US" sz="2300" dirty="0">
                <a:solidFill>
                  <a:srgbClr val="1C1C1C"/>
                </a:solidFill>
              </a:rPr>
              <a:t> </a:t>
            </a:r>
            <a:r>
              <a:rPr lang="en-US" sz="2300" dirty="0" err="1">
                <a:solidFill>
                  <a:srgbClr val="1C1C1C"/>
                </a:solidFill>
              </a:rPr>
              <a:t>ipining</a:t>
            </a:r>
            <a:r>
              <a:rPr lang="en-US" sz="2300" dirty="0">
                <a:solidFill>
                  <a:srgbClr val="1C1C1C"/>
                </a:solidFill>
              </a:rPr>
              <a:t> </a:t>
            </a:r>
            <a:r>
              <a:rPr lang="en-US" sz="2300" dirty="0" err="1">
                <a:solidFill>
                  <a:srgbClr val="1C1C1C"/>
                </a:solidFill>
              </a:rPr>
              <a:t>uzunligi</a:t>
            </a:r>
            <a:r>
              <a:rPr lang="en-US" sz="2300" dirty="0">
                <a:solidFill>
                  <a:srgbClr val="1C1C1C"/>
                </a:solidFill>
              </a:rPr>
              <a:t> 60 </a:t>
            </a:r>
            <a:r>
              <a:rPr lang="en-US" sz="2300" dirty="0" err="1">
                <a:solidFill>
                  <a:srgbClr val="1C1C1C"/>
                </a:solidFill>
              </a:rPr>
              <a:t>metr</a:t>
            </a:r>
            <a:r>
              <a:rPr lang="en-US" sz="2300" dirty="0">
                <a:solidFill>
                  <a:srgbClr val="1C1C1C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/>
      <p:bldP spid="70" grpId="0"/>
      <p:bldP spid="71" grpId="0"/>
      <p:bldP spid="7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3F77E01C-FB10-4555-A79D-8B4A57ADDC86}"/>
              </a:ext>
            </a:extLst>
          </p:cNvPr>
          <p:cNvSpPr/>
          <p:nvPr/>
        </p:nvSpPr>
        <p:spPr>
          <a:xfrm>
            <a:off x="400050" y="771525"/>
            <a:ext cx="8229751" cy="40013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3CE105B3-37C0-4068-81E9-2D3D14C8E69A}"/>
              </a:ext>
            </a:extLst>
          </p:cNvPr>
          <p:cNvSpPr>
            <a:spLocks noGrp="1"/>
          </p:cNvSpPr>
          <p:nvPr>
            <p:ph type="title" idx="18"/>
          </p:nvPr>
        </p:nvSpPr>
        <p:spPr/>
        <p:txBody>
          <a:bodyPr/>
          <a:lstStyle/>
          <a:p>
            <a:r>
              <a:rPr lang="en-US" dirty="0" err="1"/>
              <a:t>Mustaqil</a:t>
            </a:r>
            <a:r>
              <a:rPr lang="en-US" dirty="0"/>
              <a:t> </a:t>
            </a:r>
            <a:r>
              <a:rPr lang="en-US" dirty="0" err="1"/>
              <a:t>topshiriq</a:t>
            </a:r>
            <a:r>
              <a:rPr lang="en-US" dirty="0"/>
              <a:t> 35- bet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865B9DF2-5421-4AB7-9CE6-FD2F7C4B6153}"/>
              </a:ext>
            </a:extLst>
          </p:cNvPr>
          <p:cNvGrpSpPr/>
          <p:nvPr/>
        </p:nvGrpSpPr>
        <p:grpSpPr>
          <a:xfrm>
            <a:off x="415200" y="2784870"/>
            <a:ext cx="2237821" cy="1480183"/>
            <a:chOff x="1127031" y="2051824"/>
            <a:chExt cx="2237821" cy="1480183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xmlns="" id="{A79639F1-D32C-4E62-9A08-5A5E6261D4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32" t="60181" r="77565" b="14105"/>
            <a:stretch/>
          </p:blipFill>
          <p:spPr>
            <a:xfrm>
              <a:off x="1133628" y="2051824"/>
              <a:ext cx="2231224" cy="1480183"/>
            </a:xfrm>
            <a:prstGeom prst="rect">
              <a:avLst/>
            </a:prstGeom>
          </p:spPr>
        </p:pic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26CAF6FA-F1A4-4641-8DDB-FBDEC88FF683}"/>
                </a:ext>
              </a:extLst>
            </p:cNvPr>
            <p:cNvSpPr/>
            <p:nvPr/>
          </p:nvSpPr>
          <p:spPr>
            <a:xfrm>
              <a:off x="1127031" y="2450459"/>
              <a:ext cx="493613" cy="10815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A5C5A233-5A14-4808-BF71-25729398AD15}"/>
                </a:ext>
              </a:extLst>
            </p:cNvPr>
            <p:cNvSpPr/>
            <p:nvPr/>
          </p:nvSpPr>
          <p:spPr>
            <a:xfrm>
              <a:off x="1997447" y="2139131"/>
              <a:ext cx="304800" cy="4326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FC2E3C73-33EC-451D-B5FE-AE8DFD321D1F}"/>
                </a:ext>
              </a:extLst>
            </p:cNvPr>
            <p:cNvSpPr/>
            <p:nvPr/>
          </p:nvSpPr>
          <p:spPr>
            <a:xfrm>
              <a:off x="2415007" y="2051824"/>
              <a:ext cx="304800" cy="8537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9D6A13B-1612-44EC-A671-2B733E3C61EF}"/>
              </a:ext>
            </a:extLst>
          </p:cNvPr>
          <p:cNvSpPr txBox="1"/>
          <p:nvPr/>
        </p:nvSpPr>
        <p:spPr>
          <a:xfrm>
            <a:off x="1153110" y="2708583"/>
            <a:ext cx="38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1D7524E-D326-452E-A7C2-69A5D294005C}"/>
              </a:ext>
            </a:extLst>
          </p:cNvPr>
          <p:cNvSpPr txBox="1"/>
          <p:nvPr/>
        </p:nvSpPr>
        <p:spPr>
          <a:xfrm>
            <a:off x="1607009" y="2713759"/>
            <a:ext cx="38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66C3F5B-43B7-43C6-A25E-409A83B262C4}"/>
              </a:ext>
            </a:extLst>
          </p:cNvPr>
          <p:cNvSpPr txBox="1"/>
          <p:nvPr/>
        </p:nvSpPr>
        <p:spPr>
          <a:xfrm>
            <a:off x="1595290" y="3194997"/>
            <a:ext cx="38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BF6114D3-5BD3-4D0F-BF59-0E68DF71F884}"/>
              </a:ext>
            </a:extLst>
          </p:cNvPr>
          <p:cNvCxnSpPr/>
          <p:nvPr/>
        </p:nvCxnSpPr>
        <p:spPr>
          <a:xfrm flipH="1">
            <a:off x="1190900" y="2858445"/>
            <a:ext cx="381001" cy="426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7C49166-084F-4529-BAD4-04736A0F31A6}"/>
              </a:ext>
            </a:extLst>
          </p:cNvPr>
          <p:cNvSpPr txBox="1"/>
          <p:nvPr/>
        </p:nvSpPr>
        <p:spPr>
          <a:xfrm>
            <a:off x="804186" y="2785437"/>
            <a:ext cx="381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</a:t>
            </a:r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16F8141-1CB4-4D91-BB46-3EEBB4DACB39}"/>
              </a:ext>
            </a:extLst>
          </p:cNvPr>
          <p:cNvSpPr txBox="1"/>
          <p:nvPr/>
        </p:nvSpPr>
        <p:spPr>
          <a:xfrm>
            <a:off x="2027992" y="2768327"/>
            <a:ext cx="476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11</a:t>
            </a:r>
            <a:endParaRPr lang="en-US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D421B00E-C783-4BFD-BC6F-35510D7D6553}"/>
              </a:ext>
            </a:extLst>
          </p:cNvPr>
          <p:cNvSpPr txBox="1"/>
          <p:nvPr/>
        </p:nvSpPr>
        <p:spPr>
          <a:xfrm>
            <a:off x="1587079" y="3695009"/>
            <a:ext cx="38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B5768FC2-7924-4789-95BF-D6F11EAA0A3E}"/>
              </a:ext>
            </a:extLst>
          </p:cNvPr>
          <p:cNvSpPr txBox="1"/>
          <p:nvPr/>
        </p:nvSpPr>
        <p:spPr>
          <a:xfrm>
            <a:off x="1153110" y="3692607"/>
            <a:ext cx="38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A57FD665-9F01-4E14-90F3-88EF1B1D9C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83" t="52578" r="17708" b="41178"/>
          <a:stretch/>
        </p:blipFill>
        <p:spPr>
          <a:xfrm>
            <a:off x="710530" y="1621503"/>
            <a:ext cx="7713470" cy="4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5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1" grpId="0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46"/>
          <p:cNvSpPr txBox="1">
            <a:spLocks noGrp="1"/>
          </p:cNvSpPr>
          <p:nvPr>
            <p:ph type="title"/>
          </p:nvPr>
        </p:nvSpPr>
        <p:spPr>
          <a:xfrm>
            <a:off x="1791050" y="843375"/>
            <a:ext cx="5665500" cy="34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E’tiboring</a:t>
            </a:r>
            <a:r>
              <a:rPr lang="en-US" sz="5400" dirty="0" err="1"/>
              <a:t>iz</a:t>
            </a:r>
            <a:r>
              <a:rPr lang="en-US" sz="5400" dirty="0"/>
              <a:t> </a:t>
            </a:r>
            <a:r>
              <a:rPr lang="en-US" sz="5400" dirty="0" err="1"/>
              <a:t>uchun</a:t>
            </a:r>
            <a:r>
              <a:rPr lang="en-US" sz="5400" dirty="0"/>
              <a:t> </a:t>
            </a:r>
            <a:r>
              <a:rPr lang="en-US" sz="5400" dirty="0" err="1" smtClean="0"/>
              <a:t>rahmat</a:t>
            </a:r>
            <a:r>
              <a:rPr lang="en-US" sz="5400" smtClean="0"/>
              <a:t>!</a:t>
            </a:r>
            <a:endParaRPr sz="5400" dirty="0"/>
          </a:p>
        </p:txBody>
      </p:sp>
      <p:grpSp>
        <p:nvGrpSpPr>
          <p:cNvPr id="1053" name="Google Shape;1053;p46"/>
          <p:cNvGrpSpPr/>
          <p:nvPr/>
        </p:nvGrpSpPr>
        <p:grpSpPr>
          <a:xfrm rot="-989189">
            <a:off x="909350" y="3439054"/>
            <a:ext cx="1602329" cy="2127110"/>
            <a:chOff x="636075" y="1177950"/>
            <a:chExt cx="1451400" cy="1926750"/>
          </a:xfrm>
        </p:grpSpPr>
        <p:sp>
          <p:nvSpPr>
            <p:cNvPr id="1054" name="Google Shape;1054;p46"/>
            <p:cNvSpPr/>
            <p:nvPr/>
          </p:nvSpPr>
          <p:spPr>
            <a:xfrm>
              <a:off x="820925" y="1177950"/>
              <a:ext cx="1266550" cy="1926750"/>
            </a:xfrm>
            <a:custGeom>
              <a:avLst/>
              <a:gdLst/>
              <a:ahLst/>
              <a:cxnLst/>
              <a:rect l="l" t="t" r="r" b="b"/>
              <a:pathLst>
                <a:path w="50662" h="77070" extrusionOk="0">
                  <a:moveTo>
                    <a:pt x="46980" y="1"/>
                  </a:moveTo>
                  <a:cubicBezTo>
                    <a:pt x="46973" y="1"/>
                    <a:pt x="46966" y="1"/>
                    <a:pt x="46959" y="1"/>
                  </a:cubicBezTo>
                  <a:lnTo>
                    <a:pt x="0" y="1"/>
                  </a:lnTo>
                  <a:lnTo>
                    <a:pt x="0" y="77070"/>
                  </a:lnTo>
                  <a:lnTo>
                    <a:pt x="46959" y="77070"/>
                  </a:lnTo>
                  <a:cubicBezTo>
                    <a:pt x="48995" y="77070"/>
                    <a:pt x="50662" y="75415"/>
                    <a:pt x="50662" y="73379"/>
                  </a:cubicBezTo>
                  <a:lnTo>
                    <a:pt x="50662" y="3692"/>
                  </a:lnTo>
                  <a:cubicBezTo>
                    <a:pt x="50662" y="1663"/>
                    <a:pt x="49018" y="1"/>
                    <a:pt x="4698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6"/>
            <p:cNvSpPr/>
            <p:nvPr/>
          </p:nvSpPr>
          <p:spPr>
            <a:xfrm>
              <a:off x="636075" y="1177950"/>
              <a:ext cx="184875" cy="1926750"/>
            </a:xfrm>
            <a:custGeom>
              <a:avLst/>
              <a:gdLst/>
              <a:ahLst/>
              <a:cxnLst/>
              <a:rect l="l" t="t" r="r" b="b"/>
              <a:pathLst>
                <a:path w="7395" h="77070" extrusionOk="0">
                  <a:moveTo>
                    <a:pt x="3692" y="1"/>
                  </a:moveTo>
                  <a:cubicBezTo>
                    <a:pt x="1656" y="1"/>
                    <a:pt x="1" y="1656"/>
                    <a:pt x="13" y="3692"/>
                  </a:cubicBezTo>
                  <a:lnTo>
                    <a:pt x="13" y="73379"/>
                  </a:lnTo>
                  <a:cubicBezTo>
                    <a:pt x="1" y="75415"/>
                    <a:pt x="1656" y="77070"/>
                    <a:pt x="3704" y="77070"/>
                  </a:cubicBezTo>
                  <a:lnTo>
                    <a:pt x="7394" y="77070"/>
                  </a:lnTo>
                  <a:lnTo>
                    <a:pt x="7394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6"/>
            <p:cNvSpPr/>
            <p:nvPr/>
          </p:nvSpPr>
          <p:spPr>
            <a:xfrm>
              <a:off x="1056375" y="1473525"/>
              <a:ext cx="795050" cy="370600"/>
            </a:xfrm>
            <a:custGeom>
              <a:avLst/>
              <a:gdLst/>
              <a:ahLst/>
              <a:cxnLst/>
              <a:rect l="l" t="t" r="r" b="b"/>
              <a:pathLst>
                <a:path w="31802" h="14824" extrusionOk="0">
                  <a:moveTo>
                    <a:pt x="0" y="1"/>
                  </a:moveTo>
                  <a:lnTo>
                    <a:pt x="0" y="14824"/>
                  </a:lnTo>
                  <a:lnTo>
                    <a:pt x="31802" y="14824"/>
                  </a:lnTo>
                  <a:lnTo>
                    <a:pt x="318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6"/>
            <p:cNvSpPr/>
            <p:nvPr/>
          </p:nvSpPr>
          <p:spPr>
            <a:xfrm>
              <a:off x="1132275" y="153722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6"/>
            <p:cNvSpPr/>
            <p:nvPr/>
          </p:nvSpPr>
          <p:spPr>
            <a:xfrm>
              <a:off x="1132275" y="1592600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69"/>
                  </a:lnTo>
                  <a:lnTo>
                    <a:pt x="25742" y="869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6"/>
            <p:cNvSpPr/>
            <p:nvPr/>
          </p:nvSpPr>
          <p:spPr>
            <a:xfrm>
              <a:off x="1132275" y="1647950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1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6"/>
            <p:cNvSpPr/>
            <p:nvPr/>
          </p:nvSpPr>
          <p:spPr>
            <a:xfrm>
              <a:off x="1132275" y="170332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69"/>
                  </a:lnTo>
                  <a:lnTo>
                    <a:pt x="25742" y="869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6"/>
            <p:cNvSpPr/>
            <p:nvPr/>
          </p:nvSpPr>
          <p:spPr>
            <a:xfrm>
              <a:off x="1132275" y="175867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1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" name="Google Shape;1062;p46"/>
          <p:cNvGrpSpPr/>
          <p:nvPr/>
        </p:nvGrpSpPr>
        <p:grpSpPr>
          <a:xfrm rot="-10290130">
            <a:off x="6068730" y="-445968"/>
            <a:ext cx="2340705" cy="2319815"/>
            <a:chOff x="5959564" y="3351813"/>
            <a:chExt cx="1314673" cy="1302868"/>
          </a:xfrm>
        </p:grpSpPr>
        <p:sp>
          <p:nvSpPr>
            <p:cNvPr id="1063" name="Google Shape;1063;p46"/>
            <p:cNvSpPr/>
            <p:nvPr/>
          </p:nvSpPr>
          <p:spPr>
            <a:xfrm>
              <a:off x="5959904" y="3356666"/>
              <a:ext cx="1314219" cy="1298015"/>
            </a:xfrm>
            <a:custGeom>
              <a:avLst/>
              <a:gdLst/>
              <a:ahLst/>
              <a:cxnLst/>
              <a:rect l="l" t="t" r="r" b="b"/>
              <a:pathLst>
                <a:path w="46312" h="45741" extrusionOk="0">
                  <a:moveTo>
                    <a:pt x="36751" y="19288"/>
                  </a:moveTo>
                  <a:cubicBezTo>
                    <a:pt x="36852" y="19288"/>
                    <a:pt x="36945" y="19366"/>
                    <a:pt x="36945" y="19487"/>
                  </a:cubicBezTo>
                  <a:lnTo>
                    <a:pt x="36803" y="36382"/>
                  </a:lnTo>
                  <a:lnTo>
                    <a:pt x="19896" y="36227"/>
                  </a:lnTo>
                  <a:cubicBezTo>
                    <a:pt x="19891" y="36227"/>
                    <a:pt x="19887" y="36227"/>
                    <a:pt x="19882" y="36227"/>
                  </a:cubicBezTo>
                  <a:cubicBezTo>
                    <a:pt x="19713" y="36227"/>
                    <a:pt x="19637" y="36010"/>
                    <a:pt x="19765" y="35894"/>
                  </a:cubicBezTo>
                  <a:lnTo>
                    <a:pt x="36612" y="19344"/>
                  </a:lnTo>
                  <a:cubicBezTo>
                    <a:pt x="36654" y="19306"/>
                    <a:pt x="36704" y="19288"/>
                    <a:pt x="36751" y="19288"/>
                  </a:cubicBezTo>
                  <a:close/>
                  <a:moveTo>
                    <a:pt x="45790" y="1"/>
                  </a:moveTo>
                  <a:cubicBezTo>
                    <a:pt x="45662" y="1"/>
                    <a:pt x="45530" y="47"/>
                    <a:pt x="45423" y="151"/>
                  </a:cubicBezTo>
                  <a:lnTo>
                    <a:pt x="334" y="44454"/>
                  </a:lnTo>
                  <a:cubicBezTo>
                    <a:pt x="0" y="44776"/>
                    <a:pt x="227" y="45335"/>
                    <a:pt x="691" y="45347"/>
                  </a:cubicBezTo>
                  <a:lnTo>
                    <a:pt x="45911" y="45740"/>
                  </a:lnTo>
                  <a:lnTo>
                    <a:pt x="46304" y="520"/>
                  </a:lnTo>
                  <a:cubicBezTo>
                    <a:pt x="46312" y="206"/>
                    <a:pt x="46058" y="1"/>
                    <a:pt x="4579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6"/>
            <p:cNvSpPr/>
            <p:nvPr/>
          </p:nvSpPr>
          <p:spPr>
            <a:xfrm>
              <a:off x="5959564" y="3356666"/>
              <a:ext cx="1314559" cy="1298015"/>
            </a:xfrm>
            <a:custGeom>
              <a:avLst/>
              <a:gdLst/>
              <a:ahLst/>
              <a:cxnLst/>
              <a:rect l="l" t="t" r="r" b="b"/>
              <a:pathLst>
                <a:path w="46324" h="45741" extrusionOk="0">
                  <a:moveTo>
                    <a:pt x="45802" y="1"/>
                  </a:moveTo>
                  <a:cubicBezTo>
                    <a:pt x="45674" y="1"/>
                    <a:pt x="45542" y="47"/>
                    <a:pt x="45435" y="151"/>
                  </a:cubicBezTo>
                  <a:lnTo>
                    <a:pt x="43137" y="2401"/>
                  </a:lnTo>
                  <a:lnTo>
                    <a:pt x="42780" y="42585"/>
                  </a:lnTo>
                  <a:lnTo>
                    <a:pt x="2596" y="42228"/>
                  </a:lnTo>
                  <a:lnTo>
                    <a:pt x="334" y="44454"/>
                  </a:lnTo>
                  <a:cubicBezTo>
                    <a:pt x="0" y="44776"/>
                    <a:pt x="227" y="45335"/>
                    <a:pt x="703" y="45347"/>
                  </a:cubicBezTo>
                  <a:lnTo>
                    <a:pt x="45923" y="45740"/>
                  </a:lnTo>
                  <a:lnTo>
                    <a:pt x="46316" y="520"/>
                  </a:lnTo>
                  <a:cubicBezTo>
                    <a:pt x="46324" y="206"/>
                    <a:pt x="46070" y="1"/>
                    <a:pt x="4580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6"/>
            <p:cNvSpPr/>
            <p:nvPr/>
          </p:nvSpPr>
          <p:spPr>
            <a:xfrm>
              <a:off x="7202218" y="4597930"/>
              <a:ext cx="18956" cy="56386"/>
            </a:xfrm>
            <a:custGeom>
              <a:avLst/>
              <a:gdLst/>
              <a:ahLst/>
              <a:cxnLst/>
              <a:rect l="l" t="t" r="r" b="b"/>
              <a:pathLst>
                <a:path w="668" h="1987" extrusionOk="0">
                  <a:moveTo>
                    <a:pt x="340" y="1"/>
                  </a:moveTo>
                  <a:cubicBezTo>
                    <a:pt x="176" y="1"/>
                    <a:pt x="13" y="111"/>
                    <a:pt x="13" y="331"/>
                  </a:cubicBezTo>
                  <a:lnTo>
                    <a:pt x="1" y="1986"/>
                  </a:lnTo>
                  <a:lnTo>
                    <a:pt x="644" y="1986"/>
                  </a:lnTo>
                  <a:lnTo>
                    <a:pt x="667" y="331"/>
                  </a:lnTo>
                  <a:cubicBezTo>
                    <a:pt x="667" y="111"/>
                    <a:pt x="504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6"/>
            <p:cNvSpPr/>
            <p:nvPr/>
          </p:nvSpPr>
          <p:spPr>
            <a:xfrm>
              <a:off x="7123501" y="4597249"/>
              <a:ext cx="18956" cy="56386"/>
            </a:xfrm>
            <a:custGeom>
              <a:avLst/>
              <a:gdLst/>
              <a:ahLst/>
              <a:cxnLst/>
              <a:rect l="l" t="t" r="r" b="b"/>
              <a:pathLst>
                <a:path w="668" h="1987" extrusionOk="0">
                  <a:moveTo>
                    <a:pt x="340" y="1"/>
                  </a:moveTo>
                  <a:cubicBezTo>
                    <a:pt x="176" y="1"/>
                    <a:pt x="12" y="111"/>
                    <a:pt x="12" y="331"/>
                  </a:cubicBezTo>
                  <a:lnTo>
                    <a:pt x="0" y="1986"/>
                  </a:lnTo>
                  <a:lnTo>
                    <a:pt x="643" y="1986"/>
                  </a:lnTo>
                  <a:lnTo>
                    <a:pt x="667" y="331"/>
                  </a:lnTo>
                  <a:cubicBezTo>
                    <a:pt x="667" y="111"/>
                    <a:pt x="504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6"/>
            <p:cNvSpPr/>
            <p:nvPr/>
          </p:nvSpPr>
          <p:spPr>
            <a:xfrm>
              <a:off x="7044613" y="4596086"/>
              <a:ext cx="19268" cy="56869"/>
            </a:xfrm>
            <a:custGeom>
              <a:avLst/>
              <a:gdLst/>
              <a:ahLst/>
              <a:cxnLst/>
              <a:rect l="l" t="t" r="r" b="b"/>
              <a:pathLst>
                <a:path w="679" h="2004" extrusionOk="0">
                  <a:moveTo>
                    <a:pt x="340" y="0"/>
                  </a:moveTo>
                  <a:cubicBezTo>
                    <a:pt x="170" y="0"/>
                    <a:pt x="0" y="116"/>
                    <a:pt x="18" y="349"/>
                  </a:cubicBezTo>
                  <a:lnTo>
                    <a:pt x="6" y="2004"/>
                  </a:lnTo>
                  <a:lnTo>
                    <a:pt x="649" y="2004"/>
                  </a:lnTo>
                  <a:lnTo>
                    <a:pt x="661" y="349"/>
                  </a:lnTo>
                  <a:cubicBezTo>
                    <a:pt x="679" y="116"/>
                    <a:pt x="509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6"/>
            <p:cNvSpPr/>
            <p:nvPr/>
          </p:nvSpPr>
          <p:spPr>
            <a:xfrm>
              <a:off x="6966065" y="4596171"/>
              <a:ext cx="18587" cy="56102"/>
            </a:xfrm>
            <a:custGeom>
              <a:avLst/>
              <a:gdLst/>
              <a:ahLst/>
              <a:cxnLst/>
              <a:rect l="l" t="t" r="r" b="b"/>
              <a:pathLst>
                <a:path w="655" h="1977" extrusionOk="0">
                  <a:moveTo>
                    <a:pt x="334" y="0"/>
                  </a:moveTo>
                  <a:cubicBezTo>
                    <a:pt x="173" y="0"/>
                    <a:pt x="12" y="107"/>
                    <a:pt x="12" y="322"/>
                  </a:cubicBezTo>
                  <a:lnTo>
                    <a:pt x="0" y="1977"/>
                  </a:lnTo>
                  <a:lnTo>
                    <a:pt x="643" y="1977"/>
                  </a:lnTo>
                  <a:lnTo>
                    <a:pt x="655" y="322"/>
                  </a:lnTo>
                  <a:cubicBezTo>
                    <a:pt x="655" y="107"/>
                    <a:pt x="494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6"/>
            <p:cNvSpPr/>
            <p:nvPr/>
          </p:nvSpPr>
          <p:spPr>
            <a:xfrm>
              <a:off x="6887348" y="4595149"/>
              <a:ext cx="18928" cy="56443"/>
            </a:xfrm>
            <a:custGeom>
              <a:avLst/>
              <a:gdLst/>
              <a:ahLst/>
              <a:cxnLst/>
              <a:rect l="l" t="t" r="r" b="b"/>
              <a:pathLst>
                <a:path w="667" h="1989" extrusionOk="0">
                  <a:moveTo>
                    <a:pt x="339" y="1"/>
                  </a:moveTo>
                  <a:cubicBezTo>
                    <a:pt x="176" y="1"/>
                    <a:pt x="12" y="108"/>
                    <a:pt x="12" y="322"/>
                  </a:cubicBezTo>
                  <a:lnTo>
                    <a:pt x="0" y="1989"/>
                  </a:lnTo>
                  <a:lnTo>
                    <a:pt x="643" y="1989"/>
                  </a:lnTo>
                  <a:lnTo>
                    <a:pt x="667" y="322"/>
                  </a:lnTo>
                  <a:cubicBezTo>
                    <a:pt x="667" y="108"/>
                    <a:pt x="503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6"/>
            <p:cNvSpPr/>
            <p:nvPr/>
          </p:nvSpPr>
          <p:spPr>
            <a:xfrm>
              <a:off x="6808602" y="4594979"/>
              <a:ext cx="18616" cy="55620"/>
            </a:xfrm>
            <a:custGeom>
              <a:avLst/>
              <a:gdLst/>
              <a:ahLst/>
              <a:cxnLst/>
              <a:rect l="l" t="t" r="r" b="b"/>
              <a:pathLst>
                <a:path w="656" h="1960" extrusionOk="0">
                  <a:moveTo>
                    <a:pt x="334" y="1"/>
                  </a:moveTo>
                  <a:cubicBezTo>
                    <a:pt x="179" y="1"/>
                    <a:pt x="25" y="102"/>
                    <a:pt x="13" y="304"/>
                  </a:cubicBezTo>
                  <a:lnTo>
                    <a:pt x="1" y="1959"/>
                  </a:lnTo>
                  <a:lnTo>
                    <a:pt x="644" y="1959"/>
                  </a:lnTo>
                  <a:lnTo>
                    <a:pt x="656" y="304"/>
                  </a:lnTo>
                  <a:cubicBezTo>
                    <a:pt x="644" y="102"/>
                    <a:pt x="489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6"/>
            <p:cNvSpPr/>
            <p:nvPr/>
          </p:nvSpPr>
          <p:spPr>
            <a:xfrm>
              <a:off x="6729884" y="4593787"/>
              <a:ext cx="18956" cy="56471"/>
            </a:xfrm>
            <a:custGeom>
              <a:avLst/>
              <a:gdLst/>
              <a:ahLst/>
              <a:cxnLst/>
              <a:rect l="l" t="t" r="r" b="b"/>
              <a:pathLst>
                <a:path w="668" h="1990" extrusionOk="0">
                  <a:moveTo>
                    <a:pt x="346" y="1"/>
                  </a:moveTo>
                  <a:cubicBezTo>
                    <a:pt x="167" y="1"/>
                    <a:pt x="25" y="144"/>
                    <a:pt x="25" y="322"/>
                  </a:cubicBezTo>
                  <a:lnTo>
                    <a:pt x="1" y="1989"/>
                  </a:lnTo>
                  <a:lnTo>
                    <a:pt x="656" y="1989"/>
                  </a:lnTo>
                  <a:lnTo>
                    <a:pt x="667" y="334"/>
                  </a:lnTo>
                  <a:cubicBezTo>
                    <a:pt x="667" y="156"/>
                    <a:pt x="525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6"/>
            <p:cNvSpPr/>
            <p:nvPr/>
          </p:nvSpPr>
          <p:spPr>
            <a:xfrm>
              <a:off x="6651167" y="4592539"/>
              <a:ext cx="19126" cy="57039"/>
            </a:xfrm>
            <a:custGeom>
              <a:avLst/>
              <a:gdLst/>
              <a:ahLst/>
              <a:cxnLst/>
              <a:rect l="l" t="t" r="r" b="b"/>
              <a:pathLst>
                <a:path w="674" h="2010" extrusionOk="0">
                  <a:moveTo>
                    <a:pt x="332" y="0"/>
                  </a:moveTo>
                  <a:cubicBezTo>
                    <a:pt x="166" y="0"/>
                    <a:pt x="1" y="113"/>
                    <a:pt x="12" y="343"/>
                  </a:cubicBezTo>
                  <a:lnTo>
                    <a:pt x="1" y="2009"/>
                  </a:lnTo>
                  <a:lnTo>
                    <a:pt x="643" y="2009"/>
                  </a:lnTo>
                  <a:lnTo>
                    <a:pt x="655" y="354"/>
                  </a:lnTo>
                  <a:cubicBezTo>
                    <a:pt x="673" y="119"/>
                    <a:pt x="502" y="0"/>
                    <a:pt x="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6"/>
            <p:cNvSpPr/>
            <p:nvPr/>
          </p:nvSpPr>
          <p:spPr>
            <a:xfrm>
              <a:off x="6572279" y="4591687"/>
              <a:ext cx="19297" cy="56869"/>
            </a:xfrm>
            <a:custGeom>
              <a:avLst/>
              <a:gdLst/>
              <a:ahLst/>
              <a:cxnLst/>
              <a:rect l="l" t="t" r="r" b="b"/>
              <a:pathLst>
                <a:path w="680" h="2004" extrusionOk="0">
                  <a:moveTo>
                    <a:pt x="340" y="1"/>
                  </a:moveTo>
                  <a:cubicBezTo>
                    <a:pt x="170" y="1"/>
                    <a:pt x="0" y="117"/>
                    <a:pt x="18" y="349"/>
                  </a:cubicBezTo>
                  <a:lnTo>
                    <a:pt x="6" y="2004"/>
                  </a:lnTo>
                  <a:lnTo>
                    <a:pt x="649" y="2004"/>
                  </a:lnTo>
                  <a:lnTo>
                    <a:pt x="661" y="349"/>
                  </a:lnTo>
                  <a:cubicBezTo>
                    <a:pt x="679" y="117"/>
                    <a:pt x="50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6"/>
            <p:cNvSpPr/>
            <p:nvPr/>
          </p:nvSpPr>
          <p:spPr>
            <a:xfrm>
              <a:off x="6493391" y="4591347"/>
              <a:ext cx="19439" cy="56869"/>
            </a:xfrm>
            <a:custGeom>
              <a:avLst/>
              <a:gdLst/>
              <a:ahLst/>
              <a:cxnLst/>
              <a:rect l="l" t="t" r="r" b="b"/>
              <a:pathLst>
                <a:path w="685" h="2004" extrusionOk="0">
                  <a:moveTo>
                    <a:pt x="346" y="1"/>
                  </a:moveTo>
                  <a:cubicBezTo>
                    <a:pt x="176" y="1"/>
                    <a:pt x="6" y="117"/>
                    <a:pt x="24" y="349"/>
                  </a:cubicBezTo>
                  <a:lnTo>
                    <a:pt x="0" y="2004"/>
                  </a:lnTo>
                  <a:lnTo>
                    <a:pt x="655" y="2004"/>
                  </a:lnTo>
                  <a:lnTo>
                    <a:pt x="667" y="349"/>
                  </a:lnTo>
                  <a:cubicBezTo>
                    <a:pt x="685" y="117"/>
                    <a:pt x="515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6"/>
            <p:cNvSpPr/>
            <p:nvPr/>
          </p:nvSpPr>
          <p:spPr>
            <a:xfrm>
              <a:off x="6414843" y="4590325"/>
              <a:ext cx="19268" cy="56897"/>
            </a:xfrm>
            <a:custGeom>
              <a:avLst/>
              <a:gdLst/>
              <a:ahLst/>
              <a:cxnLst/>
              <a:rect l="l" t="t" r="r" b="b"/>
              <a:pathLst>
                <a:path w="679" h="2005" extrusionOk="0">
                  <a:moveTo>
                    <a:pt x="339" y="1"/>
                  </a:moveTo>
                  <a:cubicBezTo>
                    <a:pt x="170" y="1"/>
                    <a:pt x="0" y="117"/>
                    <a:pt x="18" y="349"/>
                  </a:cubicBezTo>
                  <a:lnTo>
                    <a:pt x="6" y="2004"/>
                  </a:lnTo>
                  <a:lnTo>
                    <a:pt x="649" y="2004"/>
                  </a:lnTo>
                  <a:lnTo>
                    <a:pt x="661" y="349"/>
                  </a:lnTo>
                  <a:cubicBezTo>
                    <a:pt x="679" y="117"/>
                    <a:pt x="509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6"/>
            <p:cNvSpPr/>
            <p:nvPr/>
          </p:nvSpPr>
          <p:spPr>
            <a:xfrm>
              <a:off x="6336268" y="4590921"/>
              <a:ext cx="18616" cy="55620"/>
            </a:xfrm>
            <a:custGeom>
              <a:avLst/>
              <a:gdLst/>
              <a:ahLst/>
              <a:cxnLst/>
              <a:rect l="l" t="t" r="r" b="b"/>
              <a:pathLst>
                <a:path w="656" h="1960" extrusionOk="0">
                  <a:moveTo>
                    <a:pt x="334" y="1"/>
                  </a:moveTo>
                  <a:cubicBezTo>
                    <a:pt x="180" y="1"/>
                    <a:pt x="25" y="102"/>
                    <a:pt x="13" y="304"/>
                  </a:cubicBezTo>
                  <a:lnTo>
                    <a:pt x="1" y="1959"/>
                  </a:lnTo>
                  <a:lnTo>
                    <a:pt x="644" y="1959"/>
                  </a:lnTo>
                  <a:lnTo>
                    <a:pt x="656" y="304"/>
                  </a:lnTo>
                  <a:cubicBezTo>
                    <a:pt x="644" y="102"/>
                    <a:pt x="489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6"/>
            <p:cNvSpPr/>
            <p:nvPr/>
          </p:nvSpPr>
          <p:spPr>
            <a:xfrm>
              <a:off x="6257550" y="4589758"/>
              <a:ext cx="18616" cy="56102"/>
            </a:xfrm>
            <a:custGeom>
              <a:avLst/>
              <a:gdLst/>
              <a:ahLst/>
              <a:cxnLst/>
              <a:rect l="l" t="t" r="r" b="b"/>
              <a:pathLst>
                <a:path w="656" h="1977" extrusionOk="0">
                  <a:moveTo>
                    <a:pt x="334" y="0"/>
                  </a:moveTo>
                  <a:cubicBezTo>
                    <a:pt x="156" y="0"/>
                    <a:pt x="13" y="143"/>
                    <a:pt x="13" y="322"/>
                  </a:cubicBezTo>
                  <a:lnTo>
                    <a:pt x="1" y="1976"/>
                  </a:lnTo>
                  <a:lnTo>
                    <a:pt x="644" y="1976"/>
                  </a:lnTo>
                  <a:lnTo>
                    <a:pt x="656" y="322"/>
                  </a:lnTo>
                  <a:cubicBezTo>
                    <a:pt x="656" y="143"/>
                    <a:pt x="513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6"/>
            <p:cNvSpPr/>
            <p:nvPr/>
          </p:nvSpPr>
          <p:spPr>
            <a:xfrm>
              <a:off x="6178662" y="4588310"/>
              <a:ext cx="19297" cy="56869"/>
            </a:xfrm>
            <a:custGeom>
              <a:avLst/>
              <a:gdLst/>
              <a:ahLst/>
              <a:cxnLst/>
              <a:rect l="l" t="t" r="r" b="b"/>
              <a:pathLst>
                <a:path w="680" h="2004" extrusionOk="0">
                  <a:moveTo>
                    <a:pt x="340" y="0"/>
                  </a:moveTo>
                  <a:cubicBezTo>
                    <a:pt x="170" y="0"/>
                    <a:pt x="1" y="117"/>
                    <a:pt x="19" y="349"/>
                  </a:cubicBezTo>
                  <a:lnTo>
                    <a:pt x="7" y="2004"/>
                  </a:lnTo>
                  <a:lnTo>
                    <a:pt x="650" y="2004"/>
                  </a:lnTo>
                  <a:lnTo>
                    <a:pt x="661" y="349"/>
                  </a:lnTo>
                  <a:cubicBezTo>
                    <a:pt x="679" y="117"/>
                    <a:pt x="510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6"/>
            <p:cNvSpPr/>
            <p:nvPr/>
          </p:nvSpPr>
          <p:spPr>
            <a:xfrm>
              <a:off x="6099944" y="4587629"/>
              <a:ext cx="19297" cy="56869"/>
            </a:xfrm>
            <a:custGeom>
              <a:avLst/>
              <a:gdLst/>
              <a:ahLst/>
              <a:cxnLst/>
              <a:rect l="l" t="t" r="r" b="b"/>
              <a:pathLst>
                <a:path w="680" h="2004" extrusionOk="0">
                  <a:moveTo>
                    <a:pt x="340" y="1"/>
                  </a:moveTo>
                  <a:cubicBezTo>
                    <a:pt x="170" y="1"/>
                    <a:pt x="0" y="117"/>
                    <a:pt x="18" y="349"/>
                  </a:cubicBezTo>
                  <a:lnTo>
                    <a:pt x="6" y="2004"/>
                  </a:lnTo>
                  <a:lnTo>
                    <a:pt x="649" y="2004"/>
                  </a:lnTo>
                  <a:lnTo>
                    <a:pt x="661" y="349"/>
                  </a:lnTo>
                  <a:cubicBezTo>
                    <a:pt x="679" y="117"/>
                    <a:pt x="50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6"/>
            <p:cNvSpPr/>
            <p:nvPr/>
          </p:nvSpPr>
          <p:spPr>
            <a:xfrm>
              <a:off x="7207497" y="3674119"/>
              <a:ext cx="64020" cy="18956"/>
            </a:xfrm>
            <a:custGeom>
              <a:avLst/>
              <a:gdLst/>
              <a:ahLst/>
              <a:cxnLst/>
              <a:rect l="l" t="t" r="r" b="b"/>
              <a:pathLst>
                <a:path w="2256" h="668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6"/>
                    <a:pt x="458" y="656"/>
                  </a:cubicBezTo>
                  <a:lnTo>
                    <a:pt x="2255" y="668"/>
                  </a:lnTo>
                  <a:lnTo>
                    <a:pt x="2255" y="25"/>
                  </a:lnTo>
                  <a:lnTo>
                    <a:pt x="458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6"/>
            <p:cNvSpPr/>
            <p:nvPr/>
          </p:nvSpPr>
          <p:spPr>
            <a:xfrm>
              <a:off x="7207298" y="3752865"/>
              <a:ext cx="63197" cy="18956"/>
            </a:xfrm>
            <a:custGeom>
              <a:avLst/>
              <a:gdLst/>
              <a:ahLst/>
              <a:cxnLst/>
              <a:rect l="l" t="t" r="r" b="b"/>
              <a:pathLst>
                <a:path w="2227" h="668" extrusionOk="0">
                  <a:moveTo>
                    <a:pt x="429" y="0"/>
                  </a:moveTo>
                  <a:cubicBezTo>
                    <a:pt x="0" y="0"/>
                    <a:pt x="0" y="655"/>
                    <a:pt x="429" y="655"/>
                  </a:cubicBezTo>
                  <a:lnTo>
                    <a:pt x="2227" y="667"/>
                  </a:lnTo>
                  <a:lnTo>
                    <a:pt x="2227" y="24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6"/>
            <p:cNvSpPr/>
            <p:nvPr/>
          </p:nvSpPr>
          <p:spPr>
            <a:xfrm>
              <a:off x="7205822" y="3831554"/>
              <a:ext cx="63991" cy="18985"/>
            </a:xfrm>
            <a:custGeom>
              <a:avLst/>
              <a:gdLst/>
              <a:ahLst/>
              <a:cxnLst/>
              <a:rect l="l" t="t" r="r" b="b"/>
              <a:pathLst>
                <a:path w="2255" h="669" extrusionOk="0">
                  <a:moveTo>
                    <a:pt x="434" y="1"/>
                  </a:moveTo>
                  <a:cubicBezTo>
                    <a:pt x="0" y="1"/>
                    <a:pt x="0" y="657"/>
                    <a:pt x="434" y="657"/>
                  </a:cubicBezTo>
                  <a:cubicBezTo>
                    <a:pt x="442" y="657"/>
                    <a:pt x="449" y="657"/>
                    <a:pt x="457" y="656"/>
                  </a:cubicBezTo>
                  <a:lnTo>
                    <a:pt x="2255" y="668"/>
                  </a:lnTo>
                  <a:lnTo>
                    <a:pt x="2255" y="25"/>
                  </a:lnTo>
                  <a:lnTo>
                    <a:pt x="457" y="1"/>
                  </a:lnTo>
                  <a:cubicBezTo>
                    <a:pt x="449" y="1"/>
                    <a:pt x="442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6"/>
            <p:cNvSpPr/>
            <p:nvPr/>
          </p:nvSpPr>
          <p:spPr>
            <a:xfrm>
              <a:off x="7205595" y="3910300"/>
              <a:ext cx="63566" cy="18956"/>
            </a:xfrm>
            <a:custGeom>
              <a:avLst/>
              <a:gdLst/>
              <a:ahLst/>
              <a:cxnLst/>
              <a:rect l="l" t="t" r="r" b="b"/>
              <a:pathLst>
                <a:path w="2240" h="668" extrusionOk="0">
                  <a:moveTo>
                    <a:pt x="441" y="1"/>
                  </a:moveTo>
                  <a:cubicBezTo>
                    <a:pt x="1" y="1"/>
                    <a:pt x="1" y="655"/>
                    <a:pt x="441" y="655"/>
                  </a:cubicBezTo>
                  <a:lnTo>
                    <a:pt x="2239" y="667"/>
                  </a:lnTo>
                  <a:lnTo>
                    <a:pt x="2239" y="24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6"/>
            <p:cNvSpPr/>
            <p:nvPr/>
          </p:nvSpPr>
          <p:spPr>
            <a:xfrm>
              <a:off x="7204120" y="3989018"/>
              <a:ext cx="64360" cy="18956"/>
            </a:xfrm>
            <a:custGeom>
              <a:avLst/>
              <a:gdLst/>
              <a:ahLst/>
              <a:cxnLst/>
              <a:rect l="l" t="t" r="r" b="b"/>
              <a:pathLst>
                <a:path w="2268" h="668" extrusionOk="0">
                  <a:moveTo>
                    <a:pt x="435" y="0"/>
                  </a:moveTo>
                  <a:cubicBezTo>
                    <a:pt x="1" y="0"/>
                    <a:pt x="1" y="656"/>
                    <a:pt x="435" y="656"/>
                  </a:cubicBezTo>
                  <a:cubicBezTo>
                    <a:pt x="442" y="656"/>
                    <a:pt x="450" y="656"/>
                    <a:pt x="458" y="656"/>
                  </a:cubicBezTo>
                  <a:lnTo>
                    <a:pt x="2267" y="668"/>
                  </a:lnTo>
                  <a:lnTo>
                    <a:pt x="2267" y="25"/>
                  </a:lnTo>
                  <a:lnTo>
                    <a:pt x="469" y="1"/>
                  </a:lnTo>
                  <a:lnTo>
                    <a:pt x="458" y="1"/>
                  </a:lnTo>
                  <a:cubicBezTo>
                    <a:pt x="450" y="0"/>
                    <a:pt x="442" y="0"/>
                    <a:pt x="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6"/>
            <p:cNvSpPr/>
            <p:nvPr/>
          </p:nvSpPr>
          <p:spPr>
            <a:xfrm>
              <a:off x="7203779" y="4067735"/>
              <a:ext cx="64020" cy="18956"/>
            </a:xfrm>
            <a:custGeom>
              <a:avLst/>
              <a:gdLst/>
              <a:ahLst/>
              <a:cxnLst/>
              <a:rect l="l" t="t" r="r" b="b"/>
              <a:pathLst>
                <a:path w="2256" h="668" extrusionOk="0">
                  <a:moveTo>
                    <a:pt x="435" y="0"/>
                  </a:moveTo>
                  <a:cubicBezTo>
                    <a:pt x="1" y="0"/>
                    <a:pt x="1" y="656"/>
                    <a:pt x="435" y="656"/>
                  </a:cubicBezTo>
                  <a:cubicBezTo>
                    <a:pt x="442" y="656"/>
                    <a:pt x="450" y="656"/>
                    <a:pt x="458" y="656"/>
                  </a:cubicBezTo>
                  <a:lnTo>
                    <a:pt x="2255" y="668"/>
                  </a:lnTo>
                  <a:lnTo>
                    <a:pt x="2255" y="25"/>
                  </a:lnTo>
                  <a:lnTo>
                    <a:pt x="458" y="1"/>
                  </a:lnTo>
                  <a:cubicBezTo>
                    <a:pt x="450" y="1"/>
                    <a:pt x="442" y="0"/>
                    <a:pt x="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6"/>
            <p:cNvSpPr/>
            <p:nvPr/>
          </p:nvSpPr>
          <p:spPr>
            <a:xfrm>
              <a:off x="7203921" y="4146481"/>
              <a:ext cx="63537" cy="18928"/>
            </a:xfrm>
            <a:custGeom>
              <a:avLst/>
              <a:gdLst/>
              <a:ahLst/>
              <a:cxnLst/>
              <a:rect l="l" t="t" r="r" b="b"/>
              <a:pathLst>
                <a:path w="2239" h="667" extrusionOk="0">
                  <a:moveTo>
                    <a:pt x="429" y="0"/>
                  </a:moveTo>
                  <a:cubicBezTo>
                    <a:pt x="0" y="0"/>
                    <a:pt x="0" y="655"/>
                    <a:pt x="429" y="655"/>
                  </a:cubicBezTo>
                  <a:lnTo>
                    <a:pt x="2239" y="667"/>
                  </a:lnTo>
                  <a:lnTo>
                    <a:pt x="2239" y="24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6"/>
            <p:cNvSpPr/>
            <p:nvPr/>
          </p:nvSpPr>
          <p:spPr>
            <a:xfrm>
              <a:off x="7205936" y="4225199"/>
              <a:ext cx="60501" cy="18928"/>
            </a:xfrm>
            <a:custGeom>
              <a:avLst/>
              <a:gdLst/>
              <a:ahLst/>
              <a:cxnLst/>
              <a:rect l="l" t="t" r="r" b="b"/>
              <a:pathLst>
                <a:path w="2132" h="667" extrusionOk="0">
                  <a:moveTo>
                    <a:pt x="322" y="0"/>
                  </a:moveTo>
                  <a:cubicBezTo>
                    <a:pt x="155" y="0"/>
                    <a:pt x="13" y="143"/>
                    <a:pt x="1" y="322"/>
                  </a:cubicBezTo>
                  <a:cubicBezTo>
                    <a:pt x="1" y="500"/>
                    <a:pt x="143" y="643"/>
                    <a:pt x="322" y="643"/>
                  </a:cubicBezTo>
                  <a:lnTo>
                    <a:pt x="2132" y="667"/>
                  </a:lnTo>
                  <a:lnTo>
                    <a:pt x="2132" y="12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6"/>
            <p:cNvSpPr/>
            <p:nvPr/>
          </p:nvSpPr>
          <p:spPr>
            <a:xfrm>
              <a:off x="7201537" y="4303888"/>
              <a:ext cx="64218" cy="18985"/>
            </a:xfrm>
            <a:custGeom>
              <a:avLst/>
              <a:gdLst/>
              <a:ahLst/>
              <a:cxnLst/>
              <a:rect l="l" t="t" r="r" b="b"/>
              <a:pathLst>
                <a:path w="2263" h="669" extrusionOk="0">
                  <a:moveTo>
                    <a:pt x="432" y="0"/>
                  </a:moveTo>
                  <a:cubicBezTo>
                    <a:pt x="8" y="0"/>
                    <a:pt x="0" y="657"/>
                    <a:pt x="431" y="657"/>
                  </a:cubicBezTo>
                  <a:cubicBezTo>
                    <a:pt x="438" y="657"/>
                    <a:pt x="446" y="657"/>
                    <a:pt x="453" y="656"/>
                  </a:cubicBezTo>
                  <a:lnTo>
                    <a:pt x="2263" y="668"/>
                  </a:lnTo>
                  <a:lnTo>
                    <a:pt x="2263" y="25"/>
                  </a:lnTo>
                  <a:lnTo>
                    <a:pt x="453" y="1"/>
                  </a:lnTo>
                  <a:lnTo>
                    <a:pt x="465" y="1"/>
                  </a:lnTo>
                  <a:cubicBezTo>
                    <a:pt x="454" y="1"/>
                    <a:pt x="443" y="0"/>
                    <a:pt x="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6"/>
            <p:cNvSpPr/>
            <p:nvPr/>
          </p:nvSpPr>
          <p:spPr>
            <a:xfrm>
              <a:off x="7200856" y="4382947"/>
              <a:ext cx="64247" cy="18644"/>
            </a:xfrm>
            <a:custGeom>
              <a:avLst/>
              <a:gdLst/>
              <a:ahLst/>
              <a:cxnLst/>
              <a:rect l="l" t="t" r="r" b="b"/>
              <a:pathLst>
                <a:path w="2264" h="657" extrusionOk="0">
                  <a:moveTo>
                    <a:pt x="420" y="0"/>
                  </a:moveTo>
                  <a:cubicBezTo>
                    <a:pt x="0" y="0"/>
                    <a:pt x="0" y="646"/>
                    <a:pt x="420" y="646"/>
                  </a:cubicBezTo>
                  <a:cubicBezTo>
                    <a:pt x="431" y="646"/>
                    <a:pt x="442" y="645"/>
                    <a:pt x="453" y="644"/>
                  </a:cubicBezTo>
                  <a:lnTo>
                    <a:pt x="2263" y="656"/>
                  </a:lnTo>
                  <a:lnTo>
                    <a:pt x="2263" y="13"/>
                  </a:lnTo>
                  <a:lnTo>
                    <a:pt x="453" y="1"/>
                  </a:lnTo>
                  <a:cubicBezTo>
                    <a:pt x="442" y="1"/>
                    <a:pt x="431" y="0"/>
                    <a:pt x="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6"/>
            <p:cNvSpPr/>
            <p:nvPr/>
          </p:nvSpPr>
          <p:spPr>
            <a:xfrm>
              <a:off x="7203921" y="4461664"/>
              <a:ext cx="60501" cy="18644"/>
            </a:xfrm>
            <a:custGeom>
              <a:avLst/>
              <a:gdLst/>
              <a:ahLst/>
              <a:cxnLst/>
              <a:rect l="l" t="t" r="r" b="b"/>
              <a:pathLst>
                <a:path w="2132" h="657" extrusionOk="0">
                  <a:moveTo>
                    <a:pt x="301" y="1"/>
                  </a:moveTo>
                  <a:cubicBezTo>
                    <a:pt x="132" y="1"/>
                    <a:pt x="0" y="140"/>
                    <a:pt x="0" y="323"/>
                  </a:cubicBezTo>
                  <a:cubicBezTo>
                    <a:pt x="0" y="502"/>
                    <a:pt x="143" y="645"/>
                    <a:pt x="322" y="645"/>
                  </a:cubicBezTo>
                  <a:lnTo>
                    <a:pt x="2119" y="656"/>
                  </a:lnTo>
                  <a:lnTo>
                    <a:pt x="2131" y="14"/>
                  </a:lnTo>
                  <a:lnTo>
                    <a:pt x="322" y="2"/>
                  </a:lnTo>
                  <a:cubicBezTo>
                    <a:pt x="315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6"/>
            <p:cNvSpPr/>
            <p:nvPr/>
          </p:nvSpPr>
          <p:spPr>
            <a:xfrm>
              <a:off x="7202899" y="4540410"/>
              <a:ext cx="60841" cy="18616"/>
            </a:xfrm>
            <a:custGeom>
              <a:avLst/>
              <a:gdLst/>
              <a:ahLst/>
              <a:cxnLst/>
              <a:rect l="l" t="t" r="r" b="b"/>
              <a:pathLst>
                <a:path w="2144" h="656" extrusionOk="0">
                  <a:moveTo>
                    <a:pt x="313" y="0"/>
                  </a:moveTo>
                  <a:cubicBezTo>
                    <a:pt x="144" y="0"/>
                    <a:pt x="12" y="139"/>
                    <a:pt x="12" y="322"/>
                  </a:cubicBezTo>
                  <a:cubicBezTo>
                    <a:pt x="0" y="501"/>
                    <a:pt x="155" y="644"/>
                    <a:pt x="334" y="644"/>
                  </a:cubicBezTo>
                  <a:lnTo>
                    <a:pt x="2144" y="656"/>
                  </a:lnTo>
                  <a:lnTo>
                    <a:pt x="2144" y="13"/>
                  </a:lnTo>
                  <a:lnTo>
                    <a:pt x="334" y="1"/>
                  </a:lnTo>
                  <a:cubicBezTo>
                    <a:pt x="327" y="0"/>
                    <a:pt x="320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6"/>
            <p:cNvSpPr/>
            <p:nvPr/>
          </p:nvSpPr>
          <p:spPr>
            <a:xfrm>
              <a:off x="5959904" y="3351813"/>
              <a:ext cx="1314332" cy="1302868"/>
            </a:xfrm>
            <a:custGeom>
              <a:avLst/>
              <a:gdLst/>
              <a:ahLst/>
              <a:cxnLst/>
              <a:rect l="l" t="t" r="r" b="b"/>
              <a:pathLst>
                <a:path w="46316" h="45912" fill="none" extrusionOk="0">
                  <a:moveTo>
                    <a:pt x="691" y="45518"/>
                  </a:moveTo>
                  <a:lnTo>
                    <a:pt x="45911" y="45911"/>
                  </a:lnTo>
                  <a:lnTo>
                    <a:pt x="46304" y="691"/>
                  </a:lnTo>
                  <a:cubicBezTo>
                    <a:pt x="46316" y="227"/>
                    <a:pt x="45756" y="1"/>
                    <a:pt x="45423" y="322"/>
                  </a:cubicBezTo>
                  <a:lnTo>
                    <a:pt x="334" y="44625"/>
                  </a:lnTo>
                  <a:cubicBezTo>
                    <a:pt x="0" y="44947"/>
                    <a:pt x="227" y="45506"/>
                    <a:pt x="691" y="45518"/>
                  </a:cubicBezTo>
                  <a:close/>
                  <a:moveTo>
                    <a:pt x="19765" y="36065"/>
                  </a:moveTo>
                  <a:lnTo>
                    <a:pt x="36612" y="19515"/>
                  </a:lnTo>
                  <a:cubicBezTo>
                    <a:pt x="36743" y="19396"/>
                    <a:pt x="36945" y="19479"/>
                    <a:pt x="36945" y="19658"/>
                  </a:cubicBezTo>
                  <a:lnTo>
                    <a:pt x="36803" y="36553"/>
                  </a:lnTo>
                  <a:lnTo>
                    <a:pt x="19896" y="36398"/>
                  </a:lnTo>
                  <a:cubicBezTo>
                    <a:pt x="19717" y="36410"/>
                    <a:pt x="19634" y="36184"/>
                    <a:pt x="19765" y="36065"/>
                  </a:cubicBezTo>
                  <a:close/>
                </a:path>
              </a:pathLst>
            </a:custGeom>
            <a:noFill/>
            <a:ln w="74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6"/>
            <p:cNvSpPr/>
            <p:nvPr/>
          </p:nvSpPr>
          <p:spPr>
            <a:xfrm>
              <a:off x="6032209" y="3423777"/>
              <a:ext cx="1151474" cy="1141343"/>
            </a:xfrm>
            <a:custGeom>
              <a:avLst/>
              <a:gdLst/>
              <a:ahLst/>
              <a:cxnLst/>
              <a:rect l="l" t="t" r="r" b="b"/>
              <a:pathLst>
                <a:path w="40577" h="40220" fill="none" extrusionOk="0">
                  <a:moveTo>
                    <a:pt x="40220" y="40220"/>
                  </a:moveTo>
                  <a:lnTo>
                    <a:pt x="40577" y="1"/>
                  </a:lnTo>
                  <a:lnTo>
                    <a:pt x="0" y="39863"/>
                  </a:lnTo>
                  <a:close/>
                  <a:moveTo>
                    <a:pt x="17217" y="33529"/>
                  </a:moveTo>
                  <a:lnTo>
                    <a:pt x="34064" y="16979"/>
                  </a:lnTo>
                  <a:cubicBezTo>
                    <a:pt x="34195" y="16848"/>
                    <a:pt x="34397" y="16943"/>
                    <a:pt x="34397" y="17110"/>
                  </a:cubicBezTo>
                  <a:lnTo>
                    <a:pt x="34255" y="34017"/>
                  </a:lnTo>
                  <a:lnTo>
                    <a:pt x="17348" y="33862"/>
                  </a:lnTo>
                  <a:cubicBezTo>
                    <a:pt x="17181" y="33862"/>
                    <a:pt x="17098" y="33648"/>
                    <a:pt x="17217" y="335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" name="Google Shape;1094;p46"/>
          <p:cNvGrpSpPr/>
          <p:nvPr/>
        </p:nvGrpSpPr>
        <p:grpSpPr>
          <a:xfrm rot="1586459">
            <a:off x="7004536" y="1764676"/>
            <a:ext cx="363425" cy="3807782"/>
            <a:chOff x="7291170" y="1804698"/>
            <a:chExt cx="225602" cy="2363743"/>
          </a:xfrm>
        </p:grpSpPr>
        <p:sp>
          <p:nvSpPr>
            <p:cNvPr id="1095" name="Google Shape;1095;p46"/>
            <p:cNvSpPr/>
            <p:nvPr/>
          </p:nvSpPr>
          <p:spPr>
            <a:xfrm>
              <a:off x="7370769" y="1804698"/>
              <a:ext cx="66466" cy="89300"/>
            </a:xfrm>
            <a:custGeom>
              <a:avLst/>
              <a:gdLst/>
              <a:ahLst/>
              <a:cxnLst/>
              <a:rect l="l" t="t" r="r" b="b"/>
              <a:pathLst>
                <a:path w="1144" h="1537" extrusionOk="0">
                  <a:moveTo>
                    <a:pt x="572" y="0"/>
                  </a:moveTo>
                  <a:lnTo>
                    <a:pt x="0" y="1536"/>
                  </a:lnTo>
                  <a:lnTo>
                    <a:pt x="1143" y="153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6"/>
            <p:cNvSpPr/>
            <p:nvPr/>
          </p:nvSpPr>
          <p:spPr>
            <a:xfrm>
              <a:off x="7291170" y="1893941"/>
              <a:ext cx="225602" cy="216539"/>
            </a:xfrm>
            <a:custGeom>
              <a:avLst/>
              <a:gdLst/>
              <a:ahLst/>
              <a:cxnLst/>
              <a:rect l="l" t="t" r="r" b="b"/>
              <a:pathLst>
                <a:path w="3883" h="3727" extrusionOk="0">
                  <a:moveTo>
                    <a:pt x="1370" y="0"/>
                  </a:moveTo>
                  <a:lnTo>
                    <a:pt x="1" y="3727"/>
                  </a:lnTo>
                  <a:lnTo>
                    <a:pt x="3882" y="3727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6"/>
            <p:cNvSpPr/>
            <p:nvPr/>
          </p:nvSpPr>
          <p:spPr>
            <a:xfrm>
              <a:off x="7291170" y="2110423"/>
              <a:ext cx="225602" cy="2058018"/>
            </a:xfrm>
            <a:custGeom>
              <a:avLst/>
              <a:gdLst/>
              <a:ahLst/>
              <a:cxnLst/>
              <a:rect l="l" t="t" r="r" b="b"/>
              <a:pathLst>
                <a:path w="3883" h="35422" extrusionOk="0">
                  <a:moveTo>
                    <a:pt x="1" y="1"/>
                  </a:moveTo>
                  <a:lnTo>
                    <a:pt x="1" y="34874"/>
                  </a:lnTo>
                  <a:cubicBezTo>
                    <a:pt x="1" y="35184"/>
                    <a:pt x="251" y="35422"/>
                    <a:pt x="549" y="35422"/>
                  </a:cubicBezTo>
                  <a:lnTo>
                    <a:pt x="3335" y="35422"/>
                  </a:lnTo>
                  <a:cubicBezTo>
                    <a:pt x="3632" y="35422"/>
                    <a:pt x="3882" y="35184"/>
                    <a:pt x="3882" y="34874"/>
                  </a:cubicBezTo>
                  <a:lnTo>
                    <a:pt x="3882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6"/>
            <p:cNvSpPr/>
            <p:nvPr/>
          </p:nvSpPr>
          <p:spPr>
            <a:xfrm>
              <a:off x="7363855" y="2110423"/>
              <a:ext cx="80294" cy="2058018"/>
            </a:xfrm>
            <a:custGeom>
              <a:avLst/>
              <a:gdLst/>
              <a:ahLst/>
              <a:cxnLst/>
              <a:rect l="l" t="t" r="r" b="b"/>
              <a:pathLst>
                <a:path w="1382" h="35422" extrusionOk="0">
                  <a:moveTo>
                    <a:pt x="0" y="1"/>
                  </a:moveTo>
                  <a:lnTo>
                    <a:pt x="0" y="35422"/>
                  </a:lnTo>
                  <a:lnTo>
                    <a:pt x="1381" y="35422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-4th Grade: Practice Standards by Slidesgo">
  <a:themeElements>
    <a:clrScheme name="Simple Light">
      <a:dk1>
        <a:srgbClr val="143E63"/>
      </a:dk1>
      <a:lt1>
        <a:srgbClr val="34679A"/>
      </a:lt1>
      <a:dk2>
        <a:srgbClr val="D0F3FF"/>
      </a:dk2>
      <a:lt2>
        <a:srgbClr val="F8F3DE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143E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177</Words>
  <Application>Microsoft Office PowerPoint</Application>
  <PresentationFormat>Экран (16:9)</PresentationFormat>
  <Paragraphs>116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Bitter</vt:lpstr>
      <vt:lpstr>Lato</vt:lpstr>
      <vt:lpstr>Bebas Neue</vt:lpstr>
      <vt:lpstr>Merriweather Sans</vt:lpstr>
      <vt:lpstr>Roboto Condensed Light</vt:lpstr>
      <vt:lpstr>Math Subject for Elementary -4th Grade: Practice Standards by Slidesgo</vt:lpstr>
      <vt:lpstr>Matematika  2- sinf</vt:lpstr>
      <vt:lpstr>Mavzu:</vt:lpstr>
      <vt:lpstr>Mustaqil topshiriq</vt:lpstr>
      <vt:lpstr>Hisoblash</vt:lpstr>
      <vt:lpstr>Ifodalar tuzamiz va qiymatini topamiz</vt:lpstr>
      <vt:lpstr>Simmetriya o‘qi shaklning qaysi burchaklari orqali o‘tmaydi?</vt:lpstr>
      <vt:lpstr>4 – TOPSHIRIQ. MASALA</vt:lpstr>
      <vt:lpstr>Mustaqil topshiriq 35- bet</vt:lpstr>
      <vt:lpstr>E’tiboringiz uchun rahmat!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 2- sinf</dc:title>
  <cp:lastModifiedBy>Zafar Sharipov</cp:lastModifiedBy>
  <cp:revision>56</cp:revision>
  <dcterms:modified xsi:type="dcterms:W3CDTF">2021-10-07T14:44:03Z</dcterms:modified>
</cp:coreProperties>
</file>