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49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DB94EE-D449-4AD7-9ABE-1497EB41E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886F07B-C71C-424E-B6C7-C618732F1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6E3BA65-5A65-42C6-AA5E-4A7FFA04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36DF42C-6EE1-4B72-9DDF-4C14AEC9E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7FD92C8-DA98-4A99-9701-397A8991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AC7145-DED0-4DDE-BA6C-FD2F61CD6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B70EE27-D70C-4493-B392-EECF2D4A0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B5974FA-F921-41C0-A626-408BB1E3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F7215E-10FE-475D-8970-BE360B71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3D347E9-052C-4A48-AB6A-52BAC9B5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1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7ADA013-43E2-4709-B3EE-10860BF85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2C49C5F-CF19-4701-BE47-35FF6FB70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2CE355-C7C4-4757-B19B-9C45D6061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1CE9404-EF19-49A7-828C-59C782385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990BDD9-72A8-4235-AEF0-539D1759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2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C23E4E-0E31-4FA7-BB23-36E8B26E6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7D5F66-13C9-4090-AC6B-F2015615E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7872852-8F0F-4F56-A6DA-CA150F32B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2BBF38-D4B5-48CB-87F3-A3A22C93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93B8BFB-E24D-4DCB-8629-CA2AB33D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D3CD5-C74C-446E-B7B3-B65E90489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87DC3F2-25E8-40F9-B9B9-C2258CEE0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AE94C73-5318-4140-9DFD-DE1D920F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DACBD1-30E9-4BD8-8BAE-2879BDFF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ACA3BAD-3808-4839-ADA7-F78EBAE73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A7506C-E08D-4F22-9F80-C7E730B1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DEFB77-984B-496F-BBA1-AC685D689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69DB1B1-D02E-44D1-8B6F-DDCF18305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6989974-9027-4420-82CF-CED53255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267161B-905A-4CB0-9B37-D243E581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73654D-CCF9-46ED-A4A3-5FABE2D0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1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44B190-C7E5-4A64-B254-44F26F82F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1B1E1F4-4D62-4D96-9B74-7828FD8D8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CFBFDB5-69C6-4678-81C6-BDB5431E9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ED02732-E4FC-4BD4-81F1-A724C5FBA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66395AF-C3E3-4922-AD6B-5F57E98BF3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FBDCE33-8AF3-4654-9DAB-71ECFE447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1C01DE8-3E9C-4CE7-B483-3687FE52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462E491-977F-4636-93B6-7BA7A8567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D756F4-BA4D-4863-845A-7AC61DBA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81CC7EE-15C9-41C1-B42A-C228EAE19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C0B0C01-1636-4499-9384-BB74AEC9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35F8E21-0123-4296-A5F0-6679F0A1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0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69FFDCC-7395-4A3C-B8B2-2187B7EA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D00DB1E-23F7-4E3E-A69D-BBF7EAD54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431789B-AFC3-41BF-9FF9-85DC4605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8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58616C-35C6-4A88-A0F7-001768FCC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7AB106C-4AD0-4CF7-B92D-AAF49695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7FA7333-D2E2-46B3-AA89-F5F7F83DC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9CC235D-1358-4654-9DA2-4FAE0367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EA7E431-C979-43E0-A229-D29D70D2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0460B25-AD28-45DB-BB49-A168E103F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1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D62BE0-33C2-4AAF-9BBD-8410AC8BA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0665E0D2-EA4C-45F8-9066-93DD9767A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6FC9956-9D78-4E28-9B97-789A8A88B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7EA955F-01F2-46A4-ACBE-559568A4E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D233730-901A-416E-9212-CF24938F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022764B-942D-4EC0-B377-74A1655D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1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42C2AB-9B45-47B1-BE3E-2576D617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01F1A88-B051-483C-99BC-C10F799E0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120430-CD4C-4F57-97C3-F41ACF0A6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E017-16B8-4D67-B87B-815325859D89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461C6F-3B49-4B4D-A925-F5B9C3E6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621C65D-E469-447A-85EB-5509D96BC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9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2303AEE-CE50-4A94-8064-75C80DF8CCDE}"/>
              </a:ext>
            </a:extLst>
          </p:cNvPr>
          <p:cNvSpPr txBox="1"/>
          <p:nvPr/>
        </p:nvSpPr>
        <p:spPr>
          <a:xfrm>
            <a:off x="3860800" y="2413337"/>
            <a:ext cx="4688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MATEMATIKA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163B121-A10B-4725-9A6A-BABD4CB48AC6}"/>
              </a:ext>
            </a:extLst>
          </p:cNvPr>
          <p:cNvSpPr txBox="1"/>
          <p:nvPr/>
        </p:nvSpPr>
        <p:spPr>
          <a:xfrm>
            <a:off x="3860800" y="3418452"/>
            <a:ext cx="447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2 - SINF</a:t>
            </a:r>
          </a:p>
        </p:txBody>
      </p:sp>
    </p:spTree>
    <p:extLst>
      <p:ext uri="{BB962C8B-B14F-4D97-AF65-F5344CB8AC3E}">
        <p14:creationId xmlns:p14="http://schemas.microsoft.com/office/powerpoint/2010/main" val="39589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DB355E9-3C0A-4EA2-90D6-2FAF371729E0}"/>
              </a:ext>
            </a:extLst>
          </p:cNvPr>
          <p:cNvSpPr txBox="1"/>
          <p:nvPr/>
        </p:nvSpPr>
        <p:spPr>
          <a:xfrm>
            <a:off x="1359142" y="2355580"/>
            <a:ext cx="9801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Mavzu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100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ichida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sonlarni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xonadan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o‘tib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ayirish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usullari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38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xmlns="" id="{52D10E56-4FF6-4088-8008-2DAAA578A8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6676" y="784864"/>
            <a:ext cx="12192000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Mustaqil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</a:t>
            </a:r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(35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bet)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xmlns="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0" y="1134195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611"/>
          <a:stretch/>
        </p:blipFill>
        <p:spPr bwMode="auto">
          <a:xfrm>
            <a:off x="1931770" y="2318029"/>
            <a:ext cx="1841740" cy="63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0" r="55254"/>
          <a:stretch/>
        </p:blipFill>
        <p:spPr bwMode="auto">
          <a:xfrm>
            <a:off x="2099197" y="3704086"/>
            <a:ext cx="1855345" cy="675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90" r="27178"/>
          <a:stretch/>
        </p:blipFill>
        <p:spPr bwMode="auto">
          <a:xfrm>
            <a:off x="7259779" y="2255773"/>
            <a:ext cx="2025888" cy="645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89"/>
          <a:stretch/>
        </p:blipFill>
        <p:spPr bwMode="auto">
          <a:xfrm>
            <a:off x="7328078" y="3724232"/>
            <a:ext cx="1957589" cy="603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295104" y="2225142"/>
            <a:ext cx="811369" cy="58285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33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Равно 2"/>
          <p:cNvSpPr/>
          <p:nvPr/>
        </p:nvSpPr>
        <p:spPr>
          <a:xfrm>
            <a:off x="3786389" y="2343787"/>
            <a:ext cx="437881" cy="453894"/>
          </a:xfrm>
          <a:prstGeom prst="mathEqual">
            <a:avLst>
              <a:gd name="adj1" fmla="val 9333"/>
              <a:gd name="adj2" fmla="val 1176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376670" y="3601035"/>
            <a:ext cx="811369" cy="58285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48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Равно 18"/>
          <p:cNvSpPr/>
          <p:nvPr/>
        </p:nvSpPr>
        <p:spPr>
          <a:xfrm>
            <a:off x="3867955" y="3719680"/>
            <a:ext cx="437881" cy="453894"/>
          </a:xfrm>
          <a:prstGeom prst="mathEqual">
            <a:avLst>
              <a:gd name="adj1" fmla="val 9333"/>
              <a:gd name="adj2" fmla="val 1176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590467" y="2198057"/>
            <a:ext cx="811369" cy="58285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68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Равно 20"/>
          <p:cNvSpPr/>
          <p:nvPr/>
        </p:nvSpPr>
        <p:spPr>
          <a:xfrm>
            <a:off x="9081752" y="2316702"/>
            <a:ext cx="437881" cy="453894"/>
          </a:xfrm>
          <a:prstGeom prst="mathEqual">
            <a:avLst>
              <a:gd name="adj1" fmla="val 9333"/>
              <a:gd name="adj2" fmla="val 1176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571148" y="3601630"/>
            <a:ext cx="811369" cy="58285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48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Равно 22"/>
          <p:cNvSpPr/>
          <p:nvPr/>
        </p:nvSpPr>
        <p:spPr>
          <a:xfrm>
            <a:off x="9062433" y="3720275"/>
            <a:ext cx="437881" cy="453894"/>
          </a:xfrm>
          <a:prstGeom prst="mathEqual">
            <a:avLst>
              <a:gd name="adj1" fmla="val 9333"/>
              <a:gd name="adj2" fmla="val 1176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7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07D4F21A-4D93-401A-B80E-CCB63A494979}"/>
              </a:ext>
            </a:extLst>
          </p:cNvPr>
          <p:cNvSpPr/>
          <p:nvPr/>
        </p:nvSpPr>
        <p:spPr>
          <a:xfrm>
            <a:off x="1039528" y="4562375"/>
            <a:ext cx="567891" cy="127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05FD44A-8BEE-4951-A872-CF2488C80D8C}"/>
              </a:ext>
            </a:extLst>
          </p:cNvPr>
          <p:cNvSpPr txBox="1"/>
          <p:nvPr/>
        </p:nvSpPr>
        <p:spPr>
          <a:xfrm>
            <a:off x="1388727" y="450917"/>
            <a:ext cx="4658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Hisoblashni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o‘rganamiz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86" y="1390648"/>
            <a:ext cx="1882866" cy="13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852" y="1390648"/>
            <a:ext cx="1760602" cy="134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86" y="3061678"/>
            <a:ext cx="1906975" cy="149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082" y="3103508"/>
            <a:ext cx="1778990" cy="148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326" y="1262348"/>
            <a:ext cx="1395345" cy="1420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34" y="4843858"/>
            <a:ext cx="1836470" cy="1355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082" y="5053388"/>
            <a:ext cx="1737868" cy="114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722" y="987823"/>
            <a:ext cx="2580664" cy="2150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38"/>
          <a:stretch/>
        </p:blipFill>
        <p:spPr bwMode="auto">
          <a:xfrm>
            <a:off x="7897433" y="4040714"/>
            <a:ext cx="822578" cy="901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326" y="3061678"/>
            <a:ext cx="1395345" cy="1420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6173337" y="4147619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860149" y="4147619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265833" y="3448050"/>
            <a:ext cx="258792" cy="1034343"/>
          </a:xfrm>
          <a:prstGeom prst="roundRect">
            <a:avLst/>
          </a:prstGeom>
          <a:noFill/>
          <a:ln>
            <a:solidFill>
              <a:srgbClr val="CC0099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664" y="4775044"/>
            <a:ext cx="1395345" cy="1420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6250675" y="5860985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37487" y="5860985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91883" y="5137977"/>
            <a:ext cx="258792" cy="1034343"/>
          </a:xfrm>
          <a:prstGeom prst="roundRect">
            <a:avLst/>
          </a:prstGeom>
          <a:noFill/>
          <a:ln>
            <a:solidFill>
              <a:srgbClr val="CC0099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265833" y="3448050"/>
            <a:ext cx="258792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943987" y="3448050"/>
            <a:ext cx="206734" cy="228600"/>
          </a:xfrm>
          <a:prstGeom prst="line">
            <a:avLst/>
          </a:prstGeom>
          <a:ln w="381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5538303" y="3334833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468809" y="3347338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1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33679" y="5027740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1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632803" y="5068355"/>
            <a:ext cx="405684" cy="3347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020695" y="5163512"/>
            <a:ext cx="206734" cy="228600"/>
          </a:xfrm>
          <a:prstGeom prst="line">
            <a:avLst/>
          </a:prstGeom>
          <a:ln w="381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343171" y="5197642"/>
            <a:ext cx="258792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9" t="12845" r="63156" b="21473"/>
          <a:stretch/>
        </p:blipFill>
        <p:spPr bwMode="auto">
          <a:xfrm>
            <a:off x="8720011" y="4148577"/>
            <a:ext cx="406400" cy="59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87" t="-2763" r="39551" b="2763"/>
          <a:stretch/>
        </p:blipFill>
        <p:spPr bwMode="auto">
          <a:xfrm>
            <a:off x="9126411" y="4003122"/>
            <a:ext cx="822578" cy="901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82" t="12844" r="27183" b="21474"/>
          <a:stretch/>
        </p:blipFill>
        <p:spPr bwMode="auto">
          <a:xfrm>
            <a:off x="9969500" y="4160319"/>
            <a:ext cx="406400" cy="59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0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96" r="2242"/>
          <a:stretch/>
        </p:blipFill>
        <p:spPr bwMode="auto">
          <a:xfrm>
            <a:off x="10380789" y="4006491"/>
            <a:ext cx="822578" cy="901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478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0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A3AA1E47-5E3B-4FE5-B963-FFF7938429C1}"/>
              </a:ext>
            </a:extLst>
          </p:cNvPr>
          <p:cNvSpPr txBox="1"/>
          <p:nvPr/>
        </p:nvSpPr>
        <p:spPr>
          <a:xfrm>
            <a:off x="2776675" y="646467"/>
            <a:ext cx="7127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2 -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Hisoblaymiz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281" y="1620378"/>
            <a:ext cx="1509864" cy="1529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0" name="Прямая соединительная линия 39"/>
          <p:cNvCxnSpPr/>
          <p:nvPr/>
        </p:nvCxnSpPr>
        <p:spPr>
          <a:xfrm>
            <a:off x="2150110" y="1805578"/>
            <a:ext cx="290348" cy="3668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2659328" y="1594057"/>
            <a:ext cx="455151" cy="423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762514" y="1620378"/>
            <a:ext cx="455151" cy="423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440458" y="1803378"/>
            <a:ext cx="297509" cy="363704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574" y="1672600"/>
            <a:ext cx="1716669" cy="1506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1742903"/>
            <a:ext cx="1554107" cy="1366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918" y="1762811"/>
            <a:ext cx="1576182" cy="1244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815" y="4254500"/>
            <a:ext cx="1550751" cy="1213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292" y="4230720"/>
            <a:ext cx="1389969" cy="1237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Прямоугольник 58"/>
          <p:cNvSpPr/>
          <p:nvPr/>
        </p:nvSpPr>
        <p:spPr>
          <a:xfrm>
            <a:off x="4430208" y="2930965"/>
            <a:ext cx="591619" cy="681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4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105867" y="2905564"/>
            <a:ext cx="464270" cy="681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295284" y="2874656"/>
            <a:ext cx="591619" cy="681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4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843943" y="2874655"/>
            <a:ext cx="464270" cy="681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782566" y="2838782"/>
            <a:ext cx="591619" cy="681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534425" y="2838781"/>
            <a:ext cx="464270" cy="681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9155542" y="2823856"/>
            <a:ext cx="591619" cy="681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8780401" y="2836555"/>
            <a:ext cx="464270" cy="681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044406" y="5274956"/>
            <a:ext cx="591619" cy="681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4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5732765" y="5274955"/>
            <a:ext cx="464270" cy="681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9052176" y="5249555"/>
            <a:ext cx="591619" cy="681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4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8753235" y="5249554"/>
            <a:ext cx="464270" cy="681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2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0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46E7BF2-E97B-451A-A83D-2EE9034613D5}"/>
              </a:ext>
            </a:extLst>
          </p:cNvPr>
          <p:cNvSpPr txBox="1"/>
          <p:nvPr/>
        </p:nvSpPr>
        <p:spPr>
          <a:xfrm>
            <a:off x="1437372" y="616017"/>
            <a:ext cx="9738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3 -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Rasmda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nechta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geometrik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shakl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bor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To‘g‘ri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burchaklarni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topamiz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372" y="2560638"/>
            <a:ext cx="5194135" cy="320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72883" y="2376003"/>
            <a:ext cx="26965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Uchburchaklar</a:t>
            </a:r>
            <a:r>
              <a:rPr lang="en-US" sz="2800" b="1" dirty="0" smtClean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59500" y="2855896"/>
            <a:ext cx="30169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To‘rtburchaklar</a:t>
            </a:r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33535" y="3379116"/>
            <a:ext cx="22477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Doiralar</a:t>
            </a:r>
            <a:r>
              <a:rPr lang="en-US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43530" y="5388216"/>
            <a:ext cx="1832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burchak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004426" y="2399851"/>
            <a:ext cx="850649" cy="544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004551" y="2861804"/>
            <a:ext cx="850649" cy="544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004551" y="3382070"/>
            <a:ext cx="850649" cy="544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ый треугольник 13"/>
          <p:cNvSpPr/>
          <p:nvPr/>
        </p:nvSpPr>
        <p:spPr>
          <a:xfrm>
            <a:off x="9414032" y="4119795"/>
            <a:ext cx="1663700" cy="1602975"/>
          </a:xfrm>
          <a:prstGeom prst="rtTriangle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414032" y="5372217"/>
            <a:ext cx="403068" cy="350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20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3" grpId="0"/>
      <p:bldP spid="13" grpId="0"/>
      <p:bldP spid="15" grpId="0"/>
      <p:bldP spid="16" grpId="0"/>
      <p:bldP spid="14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t="-30000" r="-2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xmlns="" id="{56F6488B-0500-4C17-8199-9D652864F2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33801" y="445873"/>
            <a:ext cx="4076700" cy="5701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4 </a:t>
            </a:r>
            <a:r>
              <a:rPr lang="en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–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</a:t>
            </a:r>
            <a:endParaRPr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275" y="1019176"/>
            <a:ext cx="688022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87" y="1830388"/>
            <a:ext cx="3363913" cy="127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252" y="1646238"/>
            <a:ext cx="3338396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627" y="3790156"/>
            <a:ext cx="3351882" cy="2153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353300" y="2349500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382000" y="2362200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53300" y="2921000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64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382000" y="2921000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353300" y="4657328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ru-RU" sz="36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382000" y="4657328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57</a:t>
            </a:r>
            <a:endParaRPr lang="ru-RU" sz="36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391400" y="5217715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78</a:t>
            </a:r>
            <a:endParaRPr lang="ru-RU" sz="36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394700" y="5228828"/>
            <a:ext cx="8763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75</a:t>
            </a:r>
            <a:endParaRPr lang="ru-RU" sz="36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186" y="2835275"/>
            <a:ext cx="3351213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61 + 3 – 4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33386" y="4539456"/>
            <a:ext cx="3351213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 + 4 – 3 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210593" y="2835275"/>
            <a:ext cx="3351213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60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85192" y="4561681"/>
            <a:ext cx="3351213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57</a:t>
            </a:r>
            <a:endParaRPr lang="ru-RU" sz="40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46086" y="5170884"/>
            <a:ext cx="3351213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74 + 4 – 3 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197892" y="5193109"/>
            <a:ext cx="3351213" cy="742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endParaRPr lang="ru-RU" sz="40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9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" grpId="0"/>
      <p:bldP spid="32" grpId="0"/>
      <p:bldP spid="33" grpId="0"/>
      <p:bldP spid="38" grpId="0"/>
      <p:bldP spid="42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xmlns="" id="{52D10E56-4FF6-4088-8008-2DAAA578A8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77945" y="445872"/>
            <a:ext cx="3836109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5 </a:t>
            </a: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–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xmlns="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0" y="1134195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M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u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staqil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topshiriq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(37 – bet)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038" y="2090738"/>
            <a:ext cx="1338262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663" y="1998321"/>
            <a:ext cx="1720436" cy="1430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647" y="2150066"/>
            <a:ext cx="1392217" cy="117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865" y="2090738"/>
            <a:ext cx="1653909" cy="1319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700" y="2113152"/>
            <a:ext cx="1587500" cy="1316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71120" y="3167389"/>
            <a:ext cx="978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97780" y="3167389"/>
            <a:ext cx="978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1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19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127</Words>
  <Application>Microsoft Office PowerPoint</Application>
  <PresentationFormat>Произвольный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Mustaqil topshiriq (35 bet)</vt:lpstr>
      <vt:lpstr>Презентация PowerPoint</vt:lpstr>
      <vt:lpstr>Презентация PowerPoint</vt:lpstr>
      <vt:lpstr>Презентация PowerPoint</vt:lpstr>
      <vt:lpstr>4 – topshiriq</vt:lpstr>
      <vt:lpstr>5 –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Zafar Sharipov</dc:creator>
  <cp:lastModifiedBy>Zafar Sharipov</cp:lastModifiedBy>
  <cp:revision>30</cp:revision>
  <dcterms:created xsi:type="dcterms:W3CDTF">2021-09-27T17:12:17Z</dcterms:created>
  <dcterms:modified xsi:type="dcterms:W3CDTF">2021-10-03T12:51:29Z</dcterms:modified>
</cp:coreProperties>
</file>