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56" r:id="rId2"/>
    <p:sldId id="285" r:id="rId3"/>
    <p:sldId id="284" r:id="rId4"/>
    <p:sldId id="257" r:id="rId5"/>
    <p:sldId id="310" r:id="rId6"/>
    <p:sldId id="261" r:id="rId7"/>
    <p:sldId id="260" r:id="rId8"/>
    <p:sldId id="270" r:id="rId9"/>
    <p:sldId id="275" r:id="rId10"/>
  </p:sldIdLst>
  <p:sldSz cx="9144000" cy="5143500" type="screen16x9"/>
  <p:notesSz cx="6858000" cy="9144000"/>
  <p:embeddedFontLst>
    <p:embeddedFont>
      <p:font typeface="Bahiana" panose="020B0604020202020204" charset="0"/>
      <p:regular r:id="rId12"/>
    </p:embeddedFont>
    <p:embeddedFont>
      <p:font typeface="Bebas Neue" panose="020B0604020202020204" charset="0"/>
      <p:regular r:id="rId13"/>
    </p:embeddedFont>
    <p:embeddedFont>
      <p:font typeface="Didact Gothic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777777"/>
    <a:srgbClr val="333333"/>
    <a:srgbClr val="FFFF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47C698-21D3-4F25-A322-B23926657A46}">
  <a:tblStyle styleId="{DB47C698-21D3-4F25-A322-B23926657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0" name="Google Shape;5470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1" name="Google Shape;5471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4" name="Google Shape;6684;gc52ef24844_0_16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5" name="Google Shape;6685;gc52ef24844_0_16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59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gc2dbc2f8ba_0_10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8" name="Google Shape;4078;gc2dbc2f8ba_0_10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43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81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8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493" name="Google Shape;493;p18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" name="Google Shape;507;p18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508" name="Google Shape;508;p18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18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18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8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6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0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53" name="Google Shape;953;p30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7" name="Google Shape;967;p30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968" name="Google Shape;968;p30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0" name="Google Shape;970;p30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30"/>
          <p:cNvSpPr/>
          <p:nvPr/>
        </p:nvSpPr>
        <p:spPr>
          <a:xfrm>
            <a:off x="1818700" y="362750"/>
            <a:ext cx="56133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0"/>
          <p:cNvSpPr/>
          <p:nvPr/>
        </p:nvSpPr>
        <p:spPr>
          <a:xfrm>
            <a:off x="1712000" y="271625"/>
            <a:ext cx="56133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112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2700000" algn="bl" rotWithShape="0">
              <a:schemeClr val="dk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3" name="Google Shape;983;p30"/>
          <p:cNvSpPr txBox="1">
            <a:spLocks noGrp="1"/>
          </p:cNvSpPr>
          <p:nvPr>
            <p:ph type="subTitle" idx="1"/>
          </p:nvPr>
        </p:nvSpPr>
        <p:spPr>
          <a:xfrm>
            <a:off x="2679300" y="2358375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4" name="Google Shape;984;p30"/>
          <p:cNvSpPr txBox="1">
            <a:spLocks noGrp="1"/>
          </p:cNvSpPr>
          <p:nvPr>
            <p:ph type="subTitle" idx="2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85" name="Google Shape;985;p30"/>
          <p:cNvSpPr txBox="1"/>
          <p:nvPr/>
        </p:nvSpPr>
        <p:spPr>
          <a:xfrm>
            <a:off x="2878350" y="3558600"/>
            <a:ext cx="3387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CREDITS:</a:t>
            </a: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 This presentation template was created by </a:t>
            </a:r>
            <a:r>
              <a:rPr lang="en" sz="1100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 including icons by </a:t>
            </a:r>
            <a:r>
              <a:rPr lang="en" sz="1100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100" b="1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and infographics &amp; images by </a:t>
            </a:r>
            <a:r>
              <a:rPr lang="en" sz="1100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 u="sng">
              <a:solidFill>
                <a:srgbClr val="FFFFFF"/>
              </a:solidFill>
              <a:highlight>
                <a:schemeClr val="accent4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  <p:sldLayoutId id="2147483658" r:id="rId5"/>
    <p:sldLayoutId id="2147483664" r:id="rId6"/>
    <p:sldLayoutId id="2147483670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4" r:id="rId13"/>
    <p:sldLayoutId id="214748368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93900" y="900252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</a:t>
            </a:r>
            <a:r>
              <a:rPr lang="en-US" b="1" dirty="0" err="1"/>
              <a:t>tematika</a:t>
            </a:r>
            <a:r>
              <a:rPr lang="en-US" b="1" dirty="0"/>
              <a:t> </a:t>
            </a:r>
            <a:r>
              <a:rPr lang="en" b="1" dirty="0"/>
              <a:t> </a:t>
            </a:r>
            <a:r>
              <a:rPr lang="en" b="1" dirty="0">
                <a:solidFill>
                  <a:schemeClr val="accent4"/>
                </a:solidFill>
              </a:rPr>
              <a:t>2 - sinf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 rot="786596">
            <a:off x="-367358" y="-33237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 rot="2152193">
            <a:off x="9085987" y="59068"/>
            <a:ext cx="305100" cy="688066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03446" y="-3576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969411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453192" y="2819649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3" name="Google Shape;5473;p68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11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</a:rPr>
              <a:t>Mavzu:</a:t>
            </a:r>
            <a:endParaRPr dirty="0"/>
          </a:p>
        </p:txBody>
      </p:sp>
      <p:sp>
        <p:nvSpPr>
          <p:cNvPr id="5474" name="Google Shape;5474;p68"/>
          <p:cNvSpPr txBox="1">
            <a:spLocks noGrp="1"/>
          </p:cNvSpPr>
          <p:nvPr>
            <p:ph type="subTitle" idx="1"/>
          </p:nvPr>
        </p:nvSpPr>
        <p:spPr>
          <a:xfrm>
            <a:off x="2235259" y="2172028"/>
            <a:ext cx="4603994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100 </a:t>
            </a:r>
            <a:r>
              <a:rPr lang="en-US" sz="2800" b="1" dirty="0" err="1"/>
              <a:t>ichida</a:t>
            </a:r>
            <a:r>
              <a:rPr lang="en-US" sz="2800" b="1" dirty="0"/>
              <a:t> </a:t>
            </a:r>
            <a:r>
              <a:rPr lang="en-US" sz="2800" b="1" dirty="0" err="1"/>
              <a:t>sonlarni</a:t>
            </a:r>
            <a:r>
              <a:rPr lang="en-US" sz="2800" b="1" dirty="0"/>
              <a:t> </a:t>
            </a:r>
            <a:r>
              <a:rPr lang="en-US" sz="2800" b="1" dirty="0" err="1"/>
              <a:t>xonadan</a:t>
            </a:r>
            <a:endParaRPr lang="en-US" sz="2800" b="1" dirty="0"/>
          </a:p>
          <a:p>
            <a:pPr marL="0" lvl="0" indent="0"/>
            <a:r>
              <a:rPr lang="en-US" sz="2800" b="1" dirty="0"/>
              <a:t> </a:t>
            </a:r>
            <a:r>
              <a:rPr lang="en-US" sz="2800" b="1" dirty="0" err="1"/>
              <a:t>o‘tib</a:t>
            </a:r>
            <a:r>
              <a:rPr lang="en-US" sz="2800" b="1" dirty="0"/>
              <a:t> </a:t>
            </a:r>
            <a:r>
              <a:rPr lang="en-US" sz="2800" b="1" dirty="0" err="1"/>
              <a:t>ayirish</a:t>
            </a:r>
            <a:r>
              <a:rPr lang="en-US" sz="2800" b="1" dirty="0"/>
              <a:t> </a:t>
            </a:r>
            <a:r>
              <a:rPr lang="en-US" sz="2800" b="1" dirty="0" err="1"/>
              <a:t>usullari</a:t>
            </a:r>
            <a:r>
              <a:rPr lang="en-US" sz="2800" b="1" dirty="0"/>
              <a:t> (</a:t>
            </a:r>
            <a:r>
              <a:rPr lang="en-US" sz="2800" b="1" dirty="0" err="1"/>
              <a:t>takrorlash</a:t>
            </a:r>
            <a:r>
              <a:rPr lang="en-US" sz="2800" b="1" dirty="0"/>
              <a:t>)</a:t>
            </a:r>
          </a:p>
        </p:txBody>
      </p:sp>
      <p:sp>
        <p:nvSpPr>
          <p:cNvPr id="5475" name="Google Shape;5475;p68"/>
          <p:cNvSpPr txBox="1">
            <a:spLocks noGrp="1"/>
          </p:cNvSpPr>
          <p:nvPr>
            <p:ph type="subTitle" idx="2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as attribution</a:t>
            </a:r>
            <a:endParaRPr/>
          </a:p>
        </p:txBody>
      </p:sp>
      <p:sp>
        <p:nvSpPr>
          <p:cNvPr id="5478" name="Google Shape;5478;p68"/>
          <p:cNvSpPr/>
          <p:nvPr/>
        </p:nvSpPr>
        <p:spPr>
          <a:xfrm>
            <a:off x="5755834" y="1890695"/>
            <a:ext cx="57443" cy="49218"/>
          </a:xfrm>
          <a:custGeom>
            <a:avLst/>
            <a:gdLst/>
            <a:ahLst/>
            <a:cxnLst/>
            <a:rect l="l" t="t" r="r" b="b"/>
            <a:pathLst>
              <a:path w="2207" h="1891" extrusionOk="0">
                <a:moveTo>
                  <a:pt x="1255" y="1"/>
                </a:moveTo>
                <a:cubicBezTo>
                  <a:pt x="1023" y="1"/>
                  <a:pt x="787" y="87"/>
                  <a:pt x="595" y="279"/>
                </a:cubicBezTo>
                <a:cubicBezTo>
                  <a:pt x="0" y="874"/>
                  <a:pt x="423" y="1891"/>
                  <a:pt x="1264" y="1891"/>
                </a:cubicBezTo>
                <a:cubicBezTo>
                  <a:pt x="1784" y="1887"/>
                  <a:pt x="2203" y="1468"/>
                  <a:pt x="2207" y="948"/>
                </a:cubicBezTo>
                <a:cubicBezTo>
                  <a:pt x="2207" y="378"/>
                  <a:pt x="1741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9" name="Google Shape;5529;p68"/>
          <p:cNvGrpSpPr/>
          <p:nvPr/>
        </p:nvGrpSpPr>
        <p:grpSpPr>
          <a:xfrm>
            <a:off x="7716950" y="794850"/>
            <a:ext cx="500925" cy="995200"/>
            <a:chOff x="7716950" y="794850"/>
            <a:chExt cx="500925" cy="995200"/>
          </a:xfrm>
        </p:grpSpPr>
        <p:sp>
          <p:nvSpPr>
            <p:cNvPr id="5530" name="Google Shape;5530;p68"/>
            <p:cNvSpPr/>
            <p:nvPr/>
          </p:nvSpPr>
          <p:spPr>
            <a:xfrm>
              <a:off x="7999250" y="81765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8"/>
            <p:cNvSpPr/>
            <p:nvPr/>
          </p:nvSpPr>
          <p:spPr>
            <a:xfrm>
              <a:off x="7999325" y="85167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68"/>
            <p:cNvSpPr/>
            <p:nvPr/>
          </p:nvSpPr>
          <p:spPr>
            <a:xfrm>
              <a:off x="8098475" y="81765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68"/>
            <p:cNvSpPr/>
            <p:nvPr/>
          </p:nvSpPr>
          <p:spPr>
            <a:xfrm>
              <a:off x="7729725" y="156657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68"/>
            <p:cNvSpPr/>
            <p:nvPr/>
          </p:nvSpPr>
          <p:spPr>
            <a:xfrm>
              <a:off x="7762525" y="168765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68"/>
            <p:cNvSpPr/>
            <p:nvPr/>
          </p:nvSpPr>
          <p:spPr>
            <a:xfrm>
              <a:off x="7845325" y="174427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68"/>
            <p:cNvSpPr/>
            <p:nvPr/>
          </p:nvSpPr>
          <p:spPr>
            <a:xfrm>
              <a:off x="7746600" y="93270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68"/>
            <p:cNvSpPr/>
            <p:nvPr/>
          </p:nvSpPr>
          <p:spPr>
            <a:xfrm>
              <a:off x="7826400" y="96085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68"/>
            <p:cNvSpPr/>
            <p:nvPr/>
          </p:nvSpPr>
          <p:spPr>
            <a:xfrm>
              <a:off x="7986500" y="82885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68"/>
            <p:cNvSpPr/>
            <p:nvPr/>
          </p:nvSpPr>
          <p:spPr>
            <a:xfrm>
              <a:off x="8086125" y="79485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68"/>
            <p:cNvSpPr/>
            <p:nvPr/>
          </p:nvSpPr>
          <p:spPr>
            <a:xfrm>
              <a:off x="7716950" y="161835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68"/>
            <p:cNvSpPr/>
            <p:nvPr/>
          </p:nvSpPr>
          <p:spPr>
            <a:xfrm>
              <a:off x="7734025" y="90987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68"/>
            <p:cNvSpPr/>
            <p:nvPr/>
          </p:nvSpPr>
          <p:spPr>
            <a:xfrm>
              <a:off x="7814225" y="93810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3" name="Google Shape;5543;p68"/>
          <p:cNvGrpSpPr/>
          <p:nvPr/>
        </p:nvGrpSpPr>
        <p:grpSpPr>
          <a:xfrm>
            <a:off x="1112025" y="2075913"/>
            <a:ext cx="1134950" cy="991675"/>
            <a:chOff x="959625" y="1923513"/>
            <a:chExt cx="1134950" cy="991675"/>
          </a:xfrm>
        </p:grpSpPr>
        <p:sp>
          <p:nvSpPr>
            <p:cNvPr id="5544" name="Google Shape;5544;p68"/>
            <p:cNvSpPr/>
            <p:nvPr/>
          </p:nvSpPr>
          <p:spPr>
            <a:xfrm>
              <a:off x="960825" y="193478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68"/>
            <p:cNvSpPr/>
            <p:nvPr/>
          </p:nvSpPr>
          <p:spPr>
            <a:xfrm>
              <a:off x="978800" y="192351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68"/>
            <p:cNvSpPr/>
            <p:nvPr/>
          </p:nvSpPr>
          <p:spPr>
            <a:xfrm>
              <a:off x="959625" y="221606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68"/>
            <p:cNvSpPr/>
            <p:nvPr/>
          </p:nvSpPr>
          <p:spPr>
            <a:xfrm>
              <a:off x="964025" y="22004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68"/>
            <p:cNvSpPr/>
            <p:nvPr/>
          </p:nvSpPr>
          <p:spPr>
            <a:xfrm>
              <a:off x="1014175" y="223576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68"/>
            <p:cNvSpPr/>
            <p:nvPr/>
          </p:nvSpPr>
          <p:spPr>
            <a:xfrm>
              <a:off x="980725" y="22296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68"/>
            <p:cNvSpPr/>
            <p:nvPr/>
          </p:nvSpPr>
          <p:spPr>
            <a:xfrm>
              <a:off x="995975" y="2240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68"/>
            <p:cNvSpPr/>
            <p:nvPr/>
          </p:nvSpPr>
          <p:spPr>
            <a:xfrm>
              <a:off x="1063525" y="22705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68"/>
            <p:cNvSpPr/>
            <p:nvPr/>
          </p:nvSpPr>
          <p:spPr>
            <a:xfrm>
              <a:off x="1030125" y="22644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68"/>
            <p:cNvSpPr/>
            <p:nvPr/>
          </p:nvSpPr>
          <p:spPr>
            <a:xfrm>
              <a:off x="1045375" y="22752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68"/>
            <p:cNvSpPr/>
            <p:nvPr/>
          </p:nvSpPr>
          <p:spPr>
            <a:xfrm>
              <a:off x="1112975" y="230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68"/>
            <p:cNvSpPr/>
            <p:nvPr/>
          </p:nvSpPr>
          <p:spPr>
            <a:xfrm>
              <a:off x="1079525" y="229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68"/>
            <p:cNvSpPr/>
            <p:nvPr/>
          </p:nvSpPr>
          <p:spPr>
            <a:xfrm>
              <a:off x="1094800" y="23100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68"/>
            <p:cNvSpPr/>
            <p:nvPr/>
          </p:nvSpPr>
          <p:spPr>
            <a:xfrm>
              <a:off x="1162375" y="234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68"/>
            <p:cNvSpPr/>
            <p:nvPr/>
          </p:nvSpPr>
          <p:spPr>
            <a:xfrm>
              <a:off x="1128900" y="233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68"/>
            <p:cNvSpPr/>
            <p:nvPr/>
          </p:nvSpPr>
          <p:spPr>
            <a:xfrm>
              <a:off x="1144200" y="23447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68"/>
            <p:cNvSpPr/>
            <p:nvPr/>
          </p:nvSpPr>
          <p:spPr>
            <a:xfrm>
              <a:off x="1211750" y="23749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68"/>
            <p:cNvSpPr/>
            <p:nvPr/>
          </p:nvSpPr>
          <p:spPr>
            <a:xfrm>
              <a:off x="1178350" y="23688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68"/>
            <p:cNvSpPr/>
            <p:nvPr/>
          </p:nvSpPr>
          <p:spPr>
            <a:xfrm>
              <a:off x="1193625" y="23796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68"/>
            <p:cNvSpPr/>
            <p:nvPr/>
          </p:nvSpPr>
          <p:spPr>
            <a:xfrm>
              <a:off x="1261175" y="240976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68"/>
            <p:cNvSpPr/>
            <p:nvPr/>
          </p:nvSpPr>
          <p:spPr>
            <a:xfrm>
              <a:off x="1227750" y="24036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68"/>
            <p:cNvSpPr/>
            <p:nvPr/>
          </p:nvSpPr>
          <p:spPr>
            <a:xfrm>
              <a:off x="1243000" y="24143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68"/>
            <p:cNvSpPr/>
            <p:nvPr/>
          </p:nvSpPr>
          <p:spPr>
            <a:xfrm>
              <a:off x="1310550" y="2444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68"/>
            <p:cNvSpPr/>
            <p:nvPr/>
          </p:nvSpPr>
          <p:spPr>
            <a:xfrm>
              <a:off x="1277150" y="24384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68"/>
            <p:cNvSpPr/>
            <p:nvPr/>
          </p:nvSpPr>
          <p:spPr>
            <a:xfrm>
              <a:off x="1292400" y="24491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68"/>
            <p:cNvSpPr/>
            <p:nvPr/>
          </p:nvSpPr>
          <p:spPr>
            <a:xfrm>
              <a:off x="1359975" y="24792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68"/>
            <p:cNvSpPr/>
            <p:nvPr/>
          </p:nvSpPr>
          <p:spPr>
            <a:xfrm>
              <a:off x="1326550" y="24732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68"/>
            <p:cNvSpPr/>
            <p:nvPr/>
          </p:nvSpPr>
          <p:spPr>
            <a:xfrm>
              <a:off x="1341800" y="24839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68"/>
            <p:cNvSpPr/>
            <p:nvPr/>
          </p:nvSpPr>
          <p:spPr>
            <a:xfrm>
              <a:off x="1409375" y="2514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68"/>
            <p:cNvSpPr/>
            <p:nvPr/>
          </p:nvSpPr>
          <p:spPr>
            <a:xfrm>
              <a:off x="1375975" y="25080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68"/>
            <p:cNvSpPr/>
            <p:nvPr/>
          </p:nvSpPr>
          <p:spPr>
            <a:xfrm>
              <a:off x="1391200" y="2518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68"/>
            <p:cNvSpPr/>
            <p:nvPr/>
          </p:nvSpPr>
          <p:spPr>
            <a:xfrm>
              <a:off x="1458750" y="25488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68"/>
            <p:cNvSpPr/>
            <p:nvPr/>
          </p:nvSpPr>
          <p:spPr>
            <a:xfrm>
              <a:off x="1425350" y="2542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68"/>
            <p:cNvSpPr/>
            <p:nvPr/>
          </p:nvSpPr>
          <p:spPr>
            <a:xfrm>
              <a:off x="1440625" y="25535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68"/>
            <p:cNvSpPr/>
            <p:nvPr/>
          </p:nvSpPr>
          <p:spPr>
            <a:xfrm>
              <a:off x="1508175" y="25836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8"/>
            <p:cNvSpPr/>
            <p:nvPr/>
          </p:nvSpPr>
          <p:spPr>
            <a:xfrm>
              <a:off x="1474750" y="2577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8"/>
            <p:cNvSpPr/>
            <p:nvPr/>
          </p:nvSpPr>
          <p:spPr>
            <a:xfrm>
              <a:off x="1490000" y="25883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8"/>
            <p:cNvSpPr/>
            <p:nvPr/>
          </p:nvSpPr>
          <p:spPr>
            <a:xfrm>
              <a:off x="1557550" y="26184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8"/>
            <p:cNvSpPr/>
            <p:nvPr/>
          </p:nvSpPr>
          <p:spPr>
            <a:xfrm>
              <a:off x="1524150" y="26123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8"/>
            <p:cNvSpPr/>
            <p:nvPr/>
          </p:nvSpPr>
          <p:spPr>
            <a:xfrm>
              <a:off x="1539400" y="26231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8"/>
            <p:cNvSpPr/>
            <p:nvPr/>
          </p:nvSpPr>
          <p:spPr>
            <a:xfrm>
              <a:off x="1606950" y="265328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68"/>
            <p:cNvSpPr/>
            <p:nvPr/>
          </p:nvSpPr>
          <p:spPr>
            <a:xfrm>
              <a:off x="1573550" y="26471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8"/>
            <p:cNvSpPr/>
            <p:nvPr/>
          </p:nvSpPr>
          <p:spPr>
            <a:xfrm>
              <a:off x="1588800" y="26579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8"/>
            <p:cNvSpPr/>
            <p:nvPr/>
          </p:nvSpPr>
          <p:spPr>
            <a:xfrm>
              <a:off x="1656400" y="268801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8"/>
            <p:cNvSpPr/>
            <p:nvPr/>
          </p:nvSpPr>
          <p:spPr>
            <a:xfrm>
              <a:off x="1622925" y="26819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8"/>
            <p:cNvSpPr/>
            <p:nvPr/>
          </p:nvSpPr>
          <p:spPr>
            <a:xfrm>
              <a:off x="1638200" y="26926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8"/>
            <p:cNvSpPr/>
            <p:nvPr/>
          </p:nvSpPr>
          <p:spPr>
            <a:xfrm>
              <a:off x="1705750" y="272283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8"/>
            <p:cNvSpPr/>
            <p:nvPr/>
          </p:nvSpPr>
          <p:spPr>
            <a:xfrm>
              <a:off x="1672350" y="2716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8"/>
            <p:cNvSpPr/>
            <p:nvPr/>
          </p:nvSpPr>
          <p:spPr>
            <a:xfrm>
              <a:off x="1687650" y="27274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68"/>
            <p:cNvSpPr/>
            <p:nvPr/>
          </p:nvSpPr>
          <p:spPr>
            <a:xfrm>
              <a:off x="1755200" y="275763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68"/>
            <p:cNvSpPr/>
            <p:nvPr/>
          </p:nvSpPr>
          <p:spPr>
            <a:xfrm>
              <a:off x="1721750" y="27515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8"/>
            <p:cNvSpPr/>
            <p:nvPr/>
          </p:nvSpPr>
          <p:spPr>
            <a:xfrm>
              <a:off x="1737000" y="276226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8"/>
            <p:cNvSpPr/>
            <p:nvPr/>
          </p:nvSpPr>
          <p:spPr>
            <a:xfrm>
              <a:off x="1804550" y="2792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8"/>
            <p:cNvSpPr/>
            <p:nvPr/>
          </p:nvSpPr>
          <p:spPr>
            <a:xfrm>
              <a:off x="1771150" y="2786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68"/>
            <p:cNvSpPr/>
            <p:nvPr/>
          </p:nvSpPr>
          <p:spPr>
            <a:xfrm>
              <a:off x="1786425" y="279706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68"/>
            <p:cNvSpPr/>
            <p:nvPr/>
          </p:nvSpPr>
          <p:spPr>
            <a:xfrm>
              <a:off x="1853950" y="28271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68"/>
            <p:cNvSpPr/>
            <p:nvPr/>
          </p:nvSpPr>
          <p:spPr>
            <a:xfrm>
              <a:off x="1820550" y="2821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68"/>
            <p:cNvSpPr/>
            <p:nvPr/>
          </p:nvSpPr>
          <p:spPr>
            <a:xfrm>
              <a:off x="1835825" y="283188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8"/>
            <p:cNvSpPr/>
            <p:nvPr/>
          </p:nvSpPr>
          <p:spPr>
            <a:xfrm>
              <a:off x="1903400" y="28620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68"/>
            <p:cNvSpPr/>
            <p:nvPr/>
          </p:nvSpPr>
          <p:spPr>
            <a:xfrm>
              <a:off x="1869925" y="28559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68"/>
            <p:cNvSpPr/>
            <p:nvPr/>
          </p:nvSpPr>
          <p:spPr>
            <a:xfrm>
              <a:off x="1885225" y="28666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68"/>
            <p:cNvSpPr/>
            <p:nvPr/>
          </p:nvSpPr>
          <p:spPr>
            <a:xfrm>
              <a:off x="1553700" y="238721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68"/>
            <p:cNvSpPr/>
            <p:nvPr/>
          </p:nvSpPr>
          <p:spPr>
            <a:xfrm>
              <a:off x="1548650" y="239216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7" name="Google Shape;5607;p68"/>
          <p:cNvGrpSpPr/>
          <p:nvPr/>
        </p:nvGrpSpPr>
        <p:grpSpPr>
          <a:xfrm>
            <a:off x="832738" y="3193038"/>
            <a:ext cx="491350" cy="799475"/>
            <a:chOff x="2865675" y="4906313"/>
            <a:chExt cx="491350" cy="799475"/>
          </a:xfrm>
        </p:grpSpPr>
        <p:sp>
          <p:nvSpPr>
            <p:cNvPr id="5608" name="Google Shape;5608;p68"/>
            <p:cNvSpPr/>
            <p:nvPr/>
          </p:nvSpPr>
          <p:spPr>
            <a:xfrm>
              <a:off x="2884425" y="490961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68"/>
            <p:cNvSpPr/>
            <p:nvPr/>
          </p:nvSpPr>
          <p:spPr>
            <a:xfrm>
              <a:off x="2915425" y="493578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68"/>
            <p:cNvSpPr/>
            <p:nvPr/>
          </p:nvSpPr>
          <p:spPr>
            <a:xfrm>
              <a:off x="3037575" y="551066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68"/>
            <p:cNvSpPr/>
            <p:nvPr/>
          </p:nvSpPr>
          <p:spPr>
            <a:xfrm>
              <a:off x="3050125" y="556023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68"/>
            <p:cNvSpPr/>
            <p:nvPr/>
          </p:nvSpPr>
          <p:spPr>
            <a:xfrm>
              <a:off x="2893750" y="494666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68"/>
            <p:cNvSpPr/>
            <p:nvPr/>
          </p:nvSpPr>
          <p:spPr>
            <a:xfrm>
              <a:off x="2906250" y="499646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68"/>
            <p:cNvSpPr/>
            <p:nvPr/>
          </p:nvSpPr>
          <p:spPr>
            <a:xfrm>
              <a:off x="2865675" y="490631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68"/>
            <p:cNvSpPr/>
            <p:nvPr/>
          </p:nvSpPr>
          <p:spPr>
            <a:xfrm>
              <a:off x="3018725" y="550736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68"/>
            <p:cNvSpPr/>
            <p:nvPr/>
          </p:nvSpPr>
          <p:spPr>
            <a:xfrm>
              <a:off x="3031325" y="555696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68"/>
            <p:cNvSpPr/>
            <p:nvPr/>
          </p:nvSpPr>
          <p:spPr>
            <a:xfrm>
              <a:off x="2874800" y="494346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68"/>
            <p:cNvSpPr/>
            <p:nvPr/>
          </p:nvSpPr>
          <p:spPr>
            <a:xfrm>
              <a:off x="2887700" y="499303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9" name="Google Shape;5619;p68"/>
          <p:cNvGrpSpPr/>
          <p:nvPr/>
        </p:nvGrpSpPr>
        <p:grpSpPr>
          <a:xfrm>
            <a:off x="1531500" y="3542238"/>
            <a:ext cx="814400" cy="1093000"/>
            <a:chOff x="1531500" y="3542238"/>
            <a:chExt cx="814400" cy="1093000"/>
          </a:xfrm>
        </p:grpSpPr>
        <p:sp>
          <p:nvSpPr>
            <p:cNvPr id="5620" name="Google Shape;5620;p68"/>
            <p:cNvSpPr/>
            <p:nvPr/>
          </p:nvSpPr>
          <p:spPr>
            <a:xfrm>
              <a:off x="1576200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68"/>
            <p:cNvSpPr/>
            <p:nvPr/>
          </p:nvSpPr>
          <p:spPr>
            <a:xfrm>
              <a:off x="1551175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68"/>
            <p:cNvSpPr/>
            <p:nvPr/>
          </p:nvSpPr>
          <p:spPr>
            <a:xfrm>
              <a:off x="2123450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68"/>
            <p:cNvSpPr/>
            <p:nvPr/>
          </p:nvSpPr>
          <p:spPr>
            <a:xfrm>
              <a:off x="2075275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68"/>
            <p:cNvSpPr/>
            <p:nvPr/>
          </p:nvSpPr>
          <p:spPr>
            <a:xfrm>
              <a:off x="2081575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68"/>
            <p:cNvSpPr/>
            <p:nvPr/>
          </p:nvSpPr>
          <p:spPr>
            <a:xfrm>
              <a:off x="2097400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68"/>
            <p:cNvSpPr/>
            <p:nvPr/>
          </p:nvSpPr>
          <p:spPr>
            <a:xfrm>
              <a:off x="2054275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68"/>
            <p:cNvSpPr/>
            <p:nvPr/>
          </p:nvSpPr>
          <p:spPr>
            <a:xfrm>
              <a:off x="2018625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68"/>
            <p:cNvSpPr/>
            <p:nvPr/>
          </p:nvSpPr>
          <p:spPr>
            <a:xfrm>
              <a:off x="2014400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68"/>
            <p:cNvSpPr/>
            <p:nvPr/>
          </p:nvSpPr>
          <p:spPr>
            <a:xfrm>
              <a:off x="2023575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68"/>
            <p:cNvSpPr/>
            <p:nvPr/>
          </p:nvSpPr>
          <p:spPr>
            <a:xfrm>
              <a:off x="2313375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68"/>
            <p:cNvSpPr/>
            <p:nvPr/>
          </p:nvSpPr>
          <p:spPr>
            <a:xfrm>
              <a:off x="2254900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68"/>
            <p:cNvSpPr/>
            <p:nvPr/>
          </p:nvSpPr>
          <p:spPr>
            <a:xfrm>
              <a:off x="2136325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68"/>
            <p:cNvSpPr/>
            <p:nvPr/>
          </p:nvSpPr>
          <p:spPr>
            <a:xfrm>
              <a:off x="2150700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68"/>
            <p:cNvSpPr/>
            <p:nvPr/>
          </p:nvSpPr>
          <p:spPr>
            <a:xfrm>
              <a:off x="2145925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68"/>
            <p:cNvSpPr/>
            <p:nvPr/>
          </p:nvSpPr>
          <p:spPr>
            <a:xfrm>
              <a:off x="2198775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68"/>
            <p:cNvSpPr/>
            <p:nvPr/>
          </p:nvSpPr>
          <p:spPr>
            <a:xfrm>
              <a:off x="1531500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68"/>
            <p:cNvSpPr/>
            <p:nvPr/>
          </p:nvSpPr>
          <p:spPr>
            <a:xfrm>
              <a:off x="1564100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8"/>
            <p:cNvSpPr/>
            <p:nvPr/>
          </p:nvSpPr>
          <p:spPr>
            <a:xfrm>
              <a:off x="1536325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8"/>
            <p:cNvSpPr/>
            <p:nvPr/>
          </p:nvSpPr>
          <p:spPr>
            <a:xfrm>
              <a:off x="1543875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68"/>
            <p:cNvSpPr/>
            <p:nvPr/>
          </p:nvSpPr>
          <p:spPr>
            <a:xfrm>
              <a:off x="1533225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68"/>
            <p:cNvSpPr/>
            <p:nvPr/>
          </p:nvSpPr>
          <p:spPr>
            <a:xfrm>
              <a:off x="1593850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8"/>
            <p:cNvSpPr/>
            <p:nvPr/>
          </p:nvSpPr>
          <p:spPr>
            <a:xfrm>
              <a:off x="1758400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8"/>
            <p:cNvSpPr/>
            <p:nvPr/>
          </p:nvSpPr>
          <p:spPr>
            <a:xfrm>
              <a:off x="1818725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68"/>
            <p:cNvSpPr/>
            <p:nvPr/>
          </p:nvSpPr>
          <p:spPr>
            <a:xfrm>
              <a:off x="1653525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68"/>
            <p:cNvSpPr/>
            <p:nvPr/>
          </p:nvSpPr>
          <p:spPr>
            <a:xfrm>
              <a:off x="1610725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68"/>
            <p:cNvSpPr/>
            <p:nvPr/>
          </p:nvSpPr>
          <p:spPr>
            <a:xfrm>
              <a:off x="1702975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68"/>
            <p:cNvSpPr/>
            <p:nvPr/>
          </p:nvSpPr>
          <p:spPr>
            <a:xfrm>
              <a:off x="1991875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68"/>
            <p:cNvSpPr/>
            <p:nvPr/>
          </p:nvSpPr>
          <p:spPr>
            <a:xfrm>
              <a:off x="1988725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68"/>
            <p:cNvSpPr/>
            <p:nvPr/>
          </p:nvSpPr>
          <p:spPr>
            <a:xfrm>
              <a:off x="1972750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68"/>
            <p:cNvSpPr/>
            <p:nvPr/>
          </p:nvSpPr>
          <p:spPr>
            <a:xfrm>
              <a:off x="1949100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68"/>
            <p:cNvSpPr/>
            <p:nvPr/>
          </p:nvSpPr>
          <p:spPr>
            <a:xfrm>
              <a:off x="1883150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68"/>
            <p:cNvSpPr/>
            <p:nvPr/>
          </p:nvSpPr>
          <p:spPr>
            <a:xfrm>
              <a:off x="1969950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3" name="Google Shape;5653;p68"/>
          <p:cNvGrpSpPr/>
          <p:nvPr/>
        </p:nvGrpSpPr>
        <p:grpSpPr>
          <a:xfrm>
            <a:off x="559275" y="274000"/>
            <a:ext cx="682425" cy="1193700"/>
            <a:chOff x="559275" y="274000"/>
            <a:chExt cx="682425" cy="1193700"/>
          </a:xfrm>
        </p:grpSpPr>
        <p:sp>
          <p:nvSpPr>
            <p:cNvPr id="5654" name="Google Shape;5654;p68"/>
            <p:cNvSpPr/>
            <p:nvPr/>
          </p:nvSpPr>
          <p:spPr>
            <a:xfrm>
              <a:off x="559275" y="274000"/>
              <a:ext cx="473375" cy="130625"/>
            </a:xfrm>
            <a:custGeom>
              <a:avLst/>
              <a:gdLst/>
              <a:ahLst/>
              <a:cxnLst/>
              <a:rect l="l" t="t" r="r" b="b"/>
              <a:pathLst>
                <a:path w="18935" h="5225" extrusionOk="0">
                  <a:moveTo>
                    <a:pt x="9790" y="405"/>
                  </a:moveTo>
                  <a:cubicBezTo>
                    <a:pt x="10062" y="405"/>
                    <a:pt x="10333" y="408"/>
                    <a:pt x="10604" y="415"/>
                  </a:cubicBezTo>
                  <a:lnTo>
                    <a:pt x="10604" y="415"/>
                  </a:lnTo>
                  <a:cubicBezTo>
                    <a:pt x="10635" y="464"/>
                    <a:pt x="10688" y="500"/>
                    <a:pt x="10764" y="500"/>
                  </a:cubicBezTo>
                  <a:cubicBezTo>
                    <a:pt x="12383" y="516"/>
                    <a:pt x="13994" y="656"/>
                    <a:pt x="15586" y="953"/>
                  </a:cubicBezTo>
                  <a:cubicBezTo>
                    <a:pt x="16223" y="1070"/>
                    <a:pt x="16906" y="1184"/>
                    <a:pt x="17481" y="1504"/>
                  </a:cubicBezTo>
                  <a:cubicBezTo>
                    <a:pt x="18633" y="2139"/>
                    <a:pt x="18629" y="3479"/>
                    <a:pt x="17306" y="3973"/>
                  </a:cubicBezTo>
                  <a:cubicBezTo>
                    <a:pt x="15932" y="4487"/>
                    <a:pt x="14113" y="4408"/>
                    <a:pt x="12655" y="4527"/>
                  </a:cubicBezTo>
                  <a:cubicBezTo>
                    <a:pt x="11145" y="4652"/>
                    <a:pt x="9629" y="4740"/>
                    <a:pt x="8115" y="4758"/>
                  </a:cubicBezTo>
                  <a:cubicBezTo>
                    <a:pt x="7922" y="4760"/>
                    <a:pt x="7730" y="4761"/>
                    <a:pt x="7537" y="4761"/>
                  </a:cubicBezTo>
                  <a:cubicBezTo>
                    <a:pt x="6232" y="4761"/>
                    <a:pt x="4919" y="4710"/>
                    <a:pt x="3624" y="4554"/>
                  </a:cubicBezTo>
                  <a:cubicBezTo>
                    <a:pt x="2798" y="4454"/>
                    <a:pt x="1899" y="4304"/>
                    <a:pt x="1186" y="3843"/>
                  </a:cubicBezTo>
                  <a:cubicBezTo>
                    <a:pt x="387" y="3327"/>
                    <a:pt x="417" y="2298"/>
                    <a:pt x="1223" y="1769"/>
                  </a:cubicBezTo>
                  <a:cubicBezTo>
                    <a:pt x="1561" y="1547"/>
                    <a:pt x="1999" y="1442"/>
                    <a:pt x="2384" y="1339"/>
                  </a:cubicBezTo>
                  <a:cubicBezTo>
                    <a:pt x="4790" y="689"/>
                    <a:pt x="7296" y="405"/>
                    <a:pt x="9790" y="405"/>
                  </a:cubicBezTo>
                  <a:close/>
                  <a:moveTo>
                    <a:pt x="9410" y="1"/>
                  </a:moveTo>
                  <a:cubicBezTo>
                    <a:pt x="6796" y="1"/>
                    <a:pt x="4042" y="275"/>
                    <a:pt x="1655" y="1143"/>
                  </a:cubicBezTo>
                  <a:cubicBezTo>
                    <a:pt x="875" y="1426"/>
                    <a:pt x="1" y="2061"/>
                    <a:pt x="111" y="3008"/>
                  </a:cubicBezTo>
                  <a:cubicBezTo>
                    <a:pt x="243" y="4121"/>
                    <a:pt x="1655" y="4583"/>
                    <a:pt x="2577" y="4786"/>
                  </a:cubicBezTo>
                  <a:cubicBezTo>
                    <a:pt x="4056" y="5112"/>
                    <a:pt x="5611" y="5224"/>
                    <a:pt x="7176" y="5224"/>
                  </a:cubicBezTo>
                  <a:cubicBezTo>
                    <a:pt x="9025" y="5224"/>
                    <a:pt x="10888" y="5068"/>
                    <a:pt x="12655" y="4924"/>
                  </a:cubicBezTo>
                  <a:cubicBezTo>
                    <a:pt x="14169" y="4800"/>
                    <a:pt x="15968" y="4865"/>
                    <a:pt x="17411" y="4354"/>
                  </a:cubicBezTo>
                  <a:cubicBezTo>
                    <a:pt x="18191" y="4079"/>
                    <a:pt x="18934" y="3382"/>
                    <a:pt x="18790" y="2481"/>
                  </a:cubicBezTo>
                  <a:cubicBezTo>
                    <a:pt x="18618" y="1403"/>
                    <a:pt x="17349" y="938"/>
                    <a:pt x="16432" y="722"/>
                  </a:cubicBezTo>
                  <a:cubicBezTo>
                    <a:pt x="14833" y="346"/>
                    <a:pt x="13175" y="175"/>
                    <a:pt x="11532" y="123"/>
                  </a:cubicBezTo>
                  <a:lnTo>
                    <a:pt x="11532" y="123"/>
                  </a:lnTo>
                  <a:cubicBezTo>
                    <a:pt x="11501" y="81"/>
                    <a:pt x="11452" y="52"/>
                    <a:pt x="11386" y="49"/>
                  </a:cubicBezTo>
                  <a:cubicBezTo>
                    <a:pt x="10742" y="19"/>
                    <a:pt x="10081" y="1"/>
                    <a:pt x="9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68"/>
            <p:cNvSpPr/>
            <p:nvPr/>
          </p:nvSpPr>
          <p:spPr>
            <a:xfrm>
              <a:off x="559275" y="1337100"/>
              <a:ext cx="473375" cy="130600"/>
            </a:xfrm>
            <a:custGeom>
              <a:avLst/>
              <a:gdLst/>
              <a:ahLst/>
              <a:cxnLst/>
              <a:rect l="l" t="t" r="r" b="b"/>
              <a:pathLst>
                <a:path w="18935" h="5224" extrusionOk="0">
                  <a:moveTo>
                    <a:pt x="9790" y="404"/>
                  </a:moveTo>
                  <a:cubicBezTo>
                    <a:pt x="10062" y="404"/>
                    <a:pt x="10333" y="408"/>
                    <a:pt x="10604" y="414"/>
                  </a:cubicBezTo>
                  <a:lnTo>
                    <a:pt x="10604" y="414"/>
                  </a:lnTo>
                  <a:cubicBezTo>
                    <a:pt x="10635" y="464"/>
                    <a:pt x="10688" y="499"/>
                    <a:pt x="10764" y="500"/>
                  </a:cubicBezTo>
                  <a:cubicBezTo>
                    <a:pt x="12383" y="516"/>
                    <a:pt x="13994" y="656"/>
                    <a:pt x="15586" y="952"/>
                  </a:cubicBezTo>
                  <a:cubicBezTo>
                    <a:pt x="16223" y="1071"/>
                    <a:pt x="16906" y="1186"/>
                    <a:pt x="17481" y="1503"/>
                  </a:cubicBezTo>
                  <a:cubicBezTo>
                    <a:pt x="18633" y="2139"/>
                    <a:pt x="18629" y="3479"/>
                    <a:pt x="17306" y="3973"/>
                  </a:cubicBezTo>
                  <a:cubicBezTo>
                    <a:pt x="15932" y="4487"/>
                    <a:pt x="14113" y="4408"/>
                    <a:pt x="12655" y="4528"/>
                  </a:cubicBezTo>
                  <a:cubicBezTo>
                    <a:pt x="11145" y="4651"/>
                    <a:pt x="9629" y="4740"/>
                    <a:pt x="8115" y="4757"/>
                  </a:cubicBezTo>
                  <a:cubicBezTo>
                    <a:pt x="7922" y="4759"/>
                    <a:pt x="7730" y="4760"/>
                    <a:pt x="7537" y="4760"/>
                  </a:cubicBezTo>
                  <a:cubicBezTo>
                    <a:pt x="6232" y="4760"/>
                    <a:pt x="4919" y="4710"/>
                    <a:pt x="3624" y="4554"/>
                  </a:cubicBezTo>
                  <a:cubicBezTo>
                    <a:pt x="2798" y="4454"/>
                    <a:pt x="1899" y="4303"/>
                    <a:pt x="1186" y="3842"/>
                  </a:cubicBezTo>
                  <a:cubicBezTo>
                    <a:pt x="387" y="3327"/>
                    <a:pt x="417" y="2298"/>
                    <a:pt x="1223" y="1768"/>
                  </a:cubicBezTo>
                  <a:cubicBezTo>
                    <a:pt x="1561" y="1546"/>
                    <a:pt x="1999" y="1443"/>
                    <a:pt x="2384" y="1339"/>
                  </a:cubicBezTo>
                  <a:cubicBezTo>
                    <a:pt x="4790" y="689"/>
                    <a:pt x="7296" y="404"/>
                    <a:pt x="9790" y="404"/>
                  </a:cubicBezTo>
                  <a:close/>
                  <a:moveTo>
                    <a:pt x="9410" y="0"/>
                  </a:moveTo>
                  <a:cubicBezTo>
                    <a:pt x="6796" y="0"/>
                    <a:pt x="4042" y="274"/>
                    <a:pt x="1655" y="1143"/>
                  </a:cubicBezTo>
                  <a:cubicBezTo>
                    <a:pt x="875" y="1426"/>
                    <a:pt x="1" y="2060"/>
                    <a:pt x="111" y="3008"/>
                  </a:cubicBezTo>
                  <a:cubicBezTo>
                    <a:pt x="243" y="4120"/>
                    <a:pt x="1655" y="4583"/>
                    <a:pt x="2577" y="4786"/>
                  </a:cubicBezTo>
                  <a:cubicBezTo>
                    <a:pt x="4056" y="5112"/>
                    <a:pt x="5611" y="5224"/>
                    <a:pt x="7176" y="5224"/>
                  </a:cubicBezTo>
                  <a:cubicBezTo>
                    <a:pt x="9025" y="5224"/>
                    <a:pt x="10888" y="5067"/>
                    <a:pt x="12655" y="4923"/>
                  </a:cubicBezTo>
                  <a:cubicBezTo>
                    <a:pt x="14169" y="4800"/>
                    <a:pt x="15968" y="4865"/>
                    <a:pt x="17411" y="4353"/>
                  </a:cubicBezTo>
                  <a:cubicBezTo>
                    <a:pt x="18191" y="4079"/>
                    <a:pt x="18934" y="3383"/>
                    <a:pt x="18790" y="2481"/>
                  </a:cubicBezTo>
                  <a:cubicBezTo>
                    <a:pt x="18618" y="1403"/>
                    <a:pt x="17349" y="938"/>
                    <a:pt x="16432" y="722"/>
                  </a:cubicBezTo>
                  <a:cubicBezTo>
                    <a:pt x="14833" y="345"/>
                    <a:pt x="13175" y="175"/>
                    <a:pt x="11533" y="122"/>
                  </a:cubicBezTo>
                  <a:lnTo>
                    <a:pt x="11533" y="122"/>
                  </a:lnTo>
                  <a:cubicBezTo>
                    <a:pt x="11501" y="81"/>
                    <a:pt x="11452" y="52"/>
                    <a:pt x="11386" y="49"/>
                  </a:cubicBezTo>
                  <a:cubicBezTo>
                    <a:pt x="10742" y="18"/>
                    <a:pt x="10081" y="0"/>
                    <a:pt x="94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68"/>
            <p:cNvSpPr/>
            <p:nvPr/>
          </p:nvSpPr>
          <p:spPr>
            <a:xfrm>
              <a:off x="778525" y="345075"/>
              <a:ext cx="30250" cy="1061250"/>
            </a:xfrm>
            <a:custGeom>
              <a:avLst/>
              <a:gdLst/>
              <a:ahLst/>
              <a:cxnLst/>
              <a:rect l="l" t="t" r="r" b="b"/>
              <a:pathLst>
                <a:path w="1210" h="42450" extrusionOk="0">
                  <a:moveTo>
                    <a:pt x="314" y="1"/>
                  </a:moveTo>
                  <a:cubicBezTo>
                    <a:pt x="216" y="1"/>
                    <a:pt x="116" y="64"/>
                    <a:pt x="113" y="191"/>
                  </a:cubicBezTo>
                  <a:cubicBezTo>
                    <a:pt x="0" y="5211"/>
                    <a:pt x="161" y="10249"/>
                    <a:pt x="232" y="15268"/>
                  </a:cubicBezTo>
                  <a:cubicBezTo>
                    <a:pt x="329" y="22116"/>
                    <a:pt x="447" y="28963"/>
                    <a:pt x="609" y="35809"/>
                  </a:cubicBezTo>
                  <a:cubicBezTo>
                    <a:pt x="662" y="37958"/>
                    <a:pt x="690" y="40112"/>
                    <a:pt x="809" y="42259"/>
                  </a:cubicBezTo>
                  <a:cubicBezTo>
                    <a:pt x="816" y="42386"/>
                    <a:pt x="918" y="42450"/>
                    <a:pt x="1017" y="42450"/>
                  </a:cubicBezTo>
                  <a:cubicBezTo>
                    <a:pt x="1115" y="42450"/>
                    <a:pt x="1210" y="42387"/>
                    <a:pt x="1203" y="42259"/>
                  </a:cubicBezTo>
                  <a:cubicBezTo>
                    <a:pt x="924" y="37246"/>
                    <a:pt x="916" y="32206"/>
                    <a:pt x="822" y="27185"/>
                  </a:cubicBezTo>
                  <a:cubicBezTo>
                    <a:pt x="693" y="20340"/>
                    <a:pt x="583" y="13491"/>
                    <a:pt x="520" y="6643"/>
                  </a:cubicBezTo>
                  <a:cubicBezTo>
                    <a:pt x="500" y="4494"/>
                    <a:pt x="458" y="2340"/>
                    <a:pt x="507" y="191"/>
                  </a:cubicBezTo>
                  <a:cubicBezTo>
                    <a:pt x="510" y="64"/>
                    <a:pt x="413" y="1"/>
                    <a:pt x="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68"/>
            <p:cNvSpPr/>
            <p:nvPr/>
          </p:nvSpPr>
          <p:spPr>
            <a:xfrm>
              <a:off x="645975" y="1342275"/>
              <a:ext cx="162375" cy="115225"/>
            </a:xfrm>
            <a:custGeom>
              <a:avLst/>
              <a:gdLst/>
              <a:ahLst/>
              <a:cxnLst/>
              <a:rect l="l" t="t" r="r" b="b"/>
              <a:pathLst>
                <a:path w="6495" h="4609" extrusionOk="0">
                  <a:moveTo>
                    <a:pt x="3404" y="1"/>
                  </a:moveTo>
                  <a:cubicBezTo>
                    <a:pt x="3254" y="1"/>
                    <a:pt x="3119" y="198"/>
                    <a:pt x="3255" y="339"/>
                  </a:cubicBezTo>
                  <a:cubicBezTo>
                    <a:pt x="4050" y="1150"/>
                    <a:pt x="4902" y="1882"/>
                    <a:pt x="5819" y="2544"/>
                  </a:cubicBezTo>
                  <a:lnTo>
                    <a:pt x="5819" y="2544"/>
                  </a:lnTo>
                  <a:cubicBezTo>
                    <a:pt x="3965" y="3143"/>
                    <a:pt x="2100" y="3703"/>
                    <a:pt x="222" y="4222"/>
                  </a:cubicBezTo>
                  <a:cubicBezTo>
                    <a:pt x="1" y="4282"/>
                    <a:pt x="70" y="4608"/>
                    <a:pt x="274" y="4608"/>
                  </a:cubicBezTo>
                  <a:cubicBezTo>
                    <a:pt x="292" y="4608"/>
                    <a:pt x="311" y="4606"/>
                    <a:pt x="330" y="4600"/>
                  </a:cubicBezTo>
                  <a:cubicBezTo>
                    <a:pt x="2336" y="4045"/>
                    <a:pt x="4327" y="3444"/>
                    <a:pt x="6307" y="2798"/>
                  </a:cubicBezTo>
                  <a:cubicBezTo>
                    <a:pt x="6475" y="2742"/>
                    <a:pt x="6495" y="2535"/>
                    <a:pt x="6353" y="2439"/>
                  </a:cubicBezTo>
                  <a:cubicBezTo>
                    <a:pt x="5334" y="1734"/>
                    <a:pt x="4400" y="946"/>
                    <a:pt x="3534" y="59"/>
                  </a:cubicBezTo>
                  <a:cubicBezTo>
                    <a:pt x="3494" y="18"/>
                    <a:pt x="3448" y="1"/>
                    <a:pt x="3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68"/>
            <p:cNvSpPr/>
            <p:nvPr/>
          </p:nvSpPr>
          <p:spPr>
            <a:xfrm>
              <a:off x="580325" y="1358250"/>
              <a:ext cx="49875" cy="75275"/>
            </a:xfrm>
            <a:custGeom>
              <a:avLst/>
              <a:gdLst/>
              <a:ahLst/>
              <a:cxnLst/>
              <a:rect l="l" t="t" r="r" b="b"/>
              <a:pathLst>
                <a:path w="1995" h="3011" extrusionOk="0">
                  <a:moveTo>
                    <a:pt x="1725" y="0"/>
                  </a:moveTo>
                  <a:cubicBezTo>
                    <a:pt x="1665" y="0"/>
                    <a:pt x="1606" y="28"/>
                    <a:pt x="1568" y="96"/>
                  </a:cubicBezTo>
                  <a:cubicBezTo>
                    <a:pt x="1074" y="969"/>
                    <a:pt x="582" y="1843"/>
                    <a:pt x="88" y="2716"/>
                  </a:cubicBezTo>
                  <a:cubicBezTo>
                    <a:pt x="1" y="2867"/>
                    <a:pt x="137" y="3010"/>
                    <a:pt x="270" y="3010"/>
                  </a:cubicBezTo>
                  <a:cubicBezTo>
                    <a:pt x="330" y="3010"/>
                    <a:pt x="389" y="2982"/>
                    <a:pt x="427" y="2913"/>
                  </a:cubicBezTo>
                  <a:cubicBezTo>
                    <a:pt x="921" y="2040"/>
                    <a:pt x="1413" y="1167"/>
                    <a:pt x="1907" y="294"/>
                  </a:cubicBezTo>
                  <a:cubicBezTo>
                    <a:pt x="1994" y="142"/>
                    <a:pt x="1858" y="0"/>
                    <a:pt x="1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68"/>
            <p:cNvSpPr/>
            <p:nvPr/>
          </p:nvSpPr>
          <p:spPr>
            <a:xfrm>
              <a:off x="604825" y="1351950"/>
              <a:ext cx="59550" cy="93800"/>
            </a:xfrm>
            <a:custGeom>
              <a:avLst/>
              <a:gdLst/>
              <a:ahLst/>
              <a:cxnLst/>
              <a:rect l="l" t="t" r="r" b="b"/>
              <a:pathLst>
                <a:path w="2382" h="3752" extrusionOk="0">
                  <a:moveTo>
                    <a:pt x="2109" y="1"/>
                  </a:moveTo>
                  <a:cubicBezTo>
                    <a:pt x="2049" y="1"/>
                    <a:pt x="1989" y="27"/>
                    <a:pt x="1948" y="92"/>
                  </a:cubicBezTo>
                  <a:cubicBezTo>
                    <a:pt x="1255" y="1174"/>
                    <a:pt x="632" y="2295"/>
                    <a:pt x="75" y="3452"/>
                  </a:cubicBezTo>
                  <a:cubicBezTo>
                    <a:pt x="1" y="3608"/>
                    <a:pt x="138" y="3752"/>
                    <a:pt x="266" y="3752"/>
                  </a:cubicBezTo>
                  <a:cubicBezTo>
                    <a:pt x="325" y="3752"/>
                    <a:pt x="382" y="3722"/>
                    <a:pt x="416" y="3651"/>
                  </a:cubicBezTo>
                  <a:cubicBezTo>
                    <a:pt x="972" y="2493"/>
                    <a:pt x="1597" y="1373"/>
                    <a:pt x="2287" y="291"/>
                  </a:cubicBezTo>
                  <a:cubicBezTo>
                    <a:pt x="2382" y="142"/>
                    <a:pt x="2246" y="1"/>
                    <a:pt x="2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68"/>
            <p:cNvSpPr/>
            <p:nvPr/>
          </p:nvSpPr>
          <p:spPr>
            <a:xfrm>
              <a:off x="635450" y="1346800"/>
              <a:ext cx="55475" cy="101725"/>
            </a:xfrm>
            <a:custGeom>
              <a:avLst/>
              <a:gdLst/>
              <a:ahLst/>
              <a:cxnLst/>
              <a:rect l="l" t="t" r="r" b="b"/>
              <a:pathLst>
                <a:path w="2219" h="4069" extrusionOk="0">
                  <a:moveTo>
                    <a:pt x="1980" y="0"/>
                  </a:moveTo>
                  <a:cubicBezTo>
                    <a:pt x="1901" y="0"/>
                    <a:pt x="1823" y="41"/>
                    <a:pt x="1791" y="136"/>
                  </a:cubicBezTo>
                  <a:cubicBezTo>
                    <a:pt x="1364" y="1417"/>
                    <a:pt x="799" y="2627"/>
                    <a:pt x="93" y="3777"/>
                  </a:cubicBezTo>
                  <a:cubicBezTo>
                    <a:pt x="0" y="3927"/>
                    <a:pt x="137" y="4069"/>
                    <a:pt x="273" y="4069"/>
                  </a:cubicBezTo>
                  <a:cubicBezTo>
                    <a:pt x="333" y="4069"/>
                    <a:pt x="392" y="4041"/>
                    <a:pt x="432" y="3976"/>
                  </a:cubicBezTo>
                  <a:cubicBezTo>
                    <a:pt x="1157" y="2797"/>
                    <a:pt x="1735" y="1553"/>
                    <a:pt x="2170" y="242"/>
                  </a:cubicBezTo>
                  <a:cubicBezTo>
                    <a:pt x="2219" y="96"/>
                    <a:pt x="2099" y="0"/>
                    <a:pt x="19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68"/>
            <p:cNvSpPr/>
            <p:nvPr/>
          </p:nvSpPr>
          <p:spPr>
            <a:xfrm>
              <a:off x="676175" y="1343100"/>
              <a:ext cx="54225" cy="102325"/>
            </a:xfrm>
            <a:custGeom>
              <a:avLst/>
              <a:gdLst/>
              <a:ahLst/>
              <a:cxnLst/>
              <a:rect l="l" t="t" r="r" b="b"/>
              <a:pathLst>
                <a:path w="2169" h="4093" extrusionOk="0">
                  <a:moveTo>
                    <a:pt x="1901" y="0"/>
                  </a:moveTo>
                  <a:cubicBezTo>
                    <a:pt x="1842" y="0"/>
                    <a:pt x="1785" y="29"/>
                    <a:pt x="1749" y="98"/>
                  </a:cubicBezTo>
                  <a:cubicBezTo>
                    <a:pt x="1109" y="1318"/>
                    <a:pt x="548" y="2567"/>
                    <a:pt x="56" y="3854"/>
                  </a:cubicBezTo>
                  <a:cubicBezTo>
                    <a:pt x="0" y="3998"/>
                    <a:pt x="119" y="4093"/>
                    <a:pt x="241" y="4093"/>
                  </a:cubicBezTo>
                  <a:cubicBezTo>
                    <a:pt x="320" y="4093"/>
                    <a:pt x="400" y="4053"/>
                    <a:pt x="435" y="3960"/>
                  </a:cubicBezTo>
                  <a:cubicBezTo>
                    <a:pt x="915" y="2708"/>
                    <a:pt x="1466" y="1487"/>
                    <a:pt x="2089" y="298"/>
                  </a:cubicBezTo>
                  <a:cubicBezTo>
                    <a:pt x="2169" y="143"/>
                    <a:pt x="2032" y="0"/>
                    <a:pt x="1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68"/>
            <p:cNvSpPr/>
            <p:nvPr/>
          </p:nvSpPr>
          <p:spPr>
            <a:xfrm>
              <a:off x="710925" y="1365025"/>
              <a:ext cx="37700" cy="62300"/>
            </a:xfrm>
            <a:custGeom>
              <a:avLst/>
              <a:gdLst/>
              <a:ahLst/>
              <a:cxnLst/>
              <a:rect l="l" t="t" r="r" b="b"/>
              <a:pathLst>
                <a:path w="1508" h="2492" extrusionOk="0">
                  <a:moveTo>
                    <a:pt x="1269" y="1"/>
                  </a:moveTo>
                  <a:cubicBezTo>
                    <a:pt x="1190" y="1"/>
                    <a:pt x="1111" y="42"/>
                    <a:pt x="1078" y="136"/>
                  </a:cubicBezTo>
                  <a:cubicBezTo>
                    <a:pt x="826" y="860"/>
                    <a:pt x="498" y="1546"/>
                    <a:pt x="93" y="2199"/>
                  </a:cubicBezTo>
                  <a:cubicBezTo>
                    <a:pt x="1" y="2350"/>
                    <a:pt x="137" y="2491"/>
                    <a:pt x="274" y="2491"/>
                  </a:cubicBezTo>
                  <a:cubicBezTo>
                    <a:pt x="334" y="2491"/>
                    <a:pt x="394" y="2464"/>
                    <a:pt x="434" y="2398"/>
                  </a:cubicBezTo>
                  <a:cubicBezTo>
                    <a:pt x="855" y="1716"/>
                    <a:pt x="1194" y="996"/>
                    <a:pt x="1457" y="242"/>
                  </a:cubicBezTo>
                  <a:cubicBezTo>
                    <a:pt x="1507" y="96"/>
                    <a:pt x="1389" y="1"/>
                    <a:pt x="1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68"/>
            <p:cNvSpPr/>
            <p:nvPr/>
          </p:nvSpPr>
          <p:spPr>
            <a:xfrm>
              <a:off x="745150" y="1379950"/>
              <a:ext cx="27825" cy="41125"/>
            </a:xfrm>
            <a:custGeom>
              <a:avLst/>
              <a:gdLst/>
              <a:ahLst/>
              <a:cxnLst/>
              <a:rect l="l" t="t" r="r" b="b"/>
              <a:pathLst>
                <a:path w="1113" h="1645" extrusionOk="0">
                  <a:moveTo>
                    <a:pt x="847" y="1"/>
                  </a:moveTo>
                  <a:cubicBezTo>
                    <a:pt x="788" y="1"/>
                    <a:pt x="731" y="30"/>
                    <a:pt x="695" y="101"/>
                  </a:cubicBezTo>
                  <a:lnTo>
                    <a:pt x="78" y="1347"/>
                  </a:lnTo>
                  <a:cubicBezTo>
                    <a:pt x="1" y="1502"/>
                    <a:pt x="137" y="1645"/>
                    <a:pt x="266" y="1645"/>
                  </a:cubicBezTo>
                  <a:cubicBezTo>
                    <a:pt x="325" y="1645"/>
                    <a:pt x="382" y="1616"/>
                    <a:pt x="418" y="1544"/>
                  </a:cubicBezTo>
                  <a:lnTo>
                    <a:pt x="1035" y="299"/>
                  </a:lnTo>
                  <a:cubicBezTo>
                    <a:pt x="1112" y="143"/>
                    <a:pt x="976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68"/>
            <p:cNvSpPr/>
            <p:nvPr/>
          </p:nvSpPr>
          <p:spPr>
            <a:xfrm>
              <a:off x="1012000" y="329550"/>
              <a:ext cx="19575" cy="1081500"/>
            </a:xfrm>
            <a:custGeom>
              <a:avLst/>
              <a:gdLst/>
              <a:ahLst/>
              <a:cxnLst/>
              <a:rect l="l" t="t" r="r" b="b"/>
              <a:pathLst>
                <a:path w="783" h="43260" extrusionOk="0">
                  <a:moveTo>
                    <a:pt x="288" y="1"/>
                  </a:moveTo>
                  <a:cubicBezTo>
                    <a:pt x="189" y="1"/>
                    <a:pt x="89" y="64"/>
                    <a:pt x="86" y="191"/>
                  </a:cubicBezTo>
                  <a:cubicBezTo>
                    <a:pt x="1" y="5117"/>
                    <a:pt x="122" y="10055"/>
                    <a:pt x="152" y="14983"/>
                  </a:cubicBezTo>
                  <a:cubicBezTo>
                    <a:pt x="200" y="22371"/>
                    <a:pt x="250" y="29760"/>
                    <a:pt x="288" y="37150"/>
                  </a:cubicBezTo>
                  <a:cubicBezTo>
                    <a:pt x="300" y="39121"/>
                    <a:pt x="337" y="41097"/>
                    <a:pt x="303" y="43069"/>
                  </a:cubicBezTo>
                  <a:cubicBezTo>
                    <a:pt x="301" y="43196"/>
                    <a:pt x="399" y="43259"/>
                    <a:pt x="497" y="43259"/>
                  </a:cubicBezTo>
                  <a:cubicBezTo>
                    <a:pt x="596" y="43259"/>
                    <a:pt x="695" y="43196"/>
                    <a:pt x="696" y="43069"/>
                  </a:cubicBezTo>
                  <a:cubicBezTo>
                    <a:pt x="782" y="38142"/>
                    <a:pt x="660" y="33203"/>
                    <a:pt x="630" y="28277"/>
                  </a:cubicBezTo>
                  <a:cubicBezTo>
                    <a:pt x="585" y="20889"/>
                    <a:pt x="535" y="13498"/>
                    <a:pt x="494" y="6110"/>
                  </a:cubicBezTo>
                  <a:cubicBezTo>
                    <a:pt x="484" y="4139"/>
                    <a:pt x="446" y="2163"/>
                    <a:pt x="480" y="191"/>
                  </a:cubicBezTo>
                  <a:cubicBezTo>
                    <a:pt x="483" y="64"/>
                    <a:pt x="386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68"/>
            <p:cNvSpPr/>
            <p:nvPr/>
          </p:nvSpPr>
          <p:spPr>
            <a:xfrm>
              <a:off x="566375" y="338900"/>
              <a:ext cx="16725" cy="1066425"/>
            </a:xfrm>
            <a:custGeom>
              <a:avLst/>
              <a:gdLst/>
              <a:ahLst/>
              <a:cxnLst/>
              <a:rect l="l" t="t" r="r" b="b"/>
              <a:pathLst>
                <a:path w="669" h="42657" extrusionOk="0">
                  <a:moveTo>
                    <a:pt x="193" y="1"/>
                  </a:moveTo>
                  <a:cubicBezTo>
                    <a:pt x="95" y="1"/>
                    <a:pt x="1" y="63"/>
                    <a:pt x="9" y="189"/>
                  </a:cubicBezTo>
                  <a:cubicBezTo>
                    <a:pt x="296" y="5056"/>
                    <a:pt x="113" y="9991"/>
                    <a:pt x="133" y="14866"/>
                  </a:cubicBezTo>
                  <a:cubicBezTo>
                    <a:pt x="160" y="22113"/>
                    <a:pt x="176" y="29358"/>
                    <a:pt x="175" y="36606"/>
                  </a:cubicBezTo>
                  <a:cubicBezTo>
                    <a:pt x="175" y="38558"/>
                    <a:pt x="202" y="40514"/>
                    <a:pt x="155" y="42466"/>
                  </a:cubicBezTo>
                  <a:cubicBezTo>
                    <a:pt x="152" y="42593"/>
                    <a:pt x="249" y="42656"/>
                    <a:pt x="347" y="42656"/>
                  </a:cubicBezTo>
                  <a:cubicBezTo>
                    <a:pt x="446" y="42656"/>
                    <a:pt x="545" y="42593"/>
                    <a:pt x="548" y="42466"/>
                  </a:cubicBezTo>
                  <a:cubicBezTo>
                    <a:pt x="669" y="37578"/>
                    <a:pt x="570" y="32676"/>
                    <a:pt x="563" y="27787"/>
                  </a:cubicBezTo>
                  <a:cubicBezTo>
                    <a:pt x="551" y="20542"/>
                    <a:pt x="534" y="13295"/>
                    <a:pt x="483" y="6050"/>
                  </a:cubicBezTo>
                  <a:cubicBezTo>
                    <a:pt x="468" y="4103"/>
                    <a:pt x="518" y="2136"/>
                    <a:pt x="404" y="190"/>
                  </a:cubicBezTo>
                  <a:cubicBezTo>
                    <a:pt x="395" y="64"/>
                    <a:pt x="292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68"/>
            <p:cNvSpPr/>
            <p:nvPr/>
          </p:nvSpPr>
          <p:spPr>
            <a:xfrm>
              <a:off x="776675" y="277225"/>
              <a:ext cx="88550" cy="75350"/>
            </a:xfrm>
            <a:custGeom>
              <a:avLst/>
              <a:gdLst/>
              <a:ahLst/>
              <a:cxnLst/>
              <a:rect l="l" t="t" r="r" b="b"/>
              <a:pathLst>
                <a:path w="3542" h="3014" extrusionOk="0">
                  <a:moveTo>
                    <a:pt x="3257" y="0"/>
                  </a:moveTo>
                  <a:cubicBezTo>
                    <a:pt x="3212" y="0"/>
                    <a:pt x="3167" y="17"/>
                    <a:pt x="3126" y="59"/>
                  </a:cubicBezTo>
                  <a:cubicBezTo>
                    <a:pt x="2213" y="1002"/>
                    <a:pt x="1227" y="1861"/>
                    <a:pt x="167" y="2634"/>
                  </a:cubicBezTo>
                  <a:cubicBezTo>
                    <a:pt x="0" y="2758"/>
                    <a:pt x="107" y="3013"/>
                    <a:pt x="264" y="3013"/>
                  </a:cubicBezTo>
                  <a:cubicBezTo>
                    <a:pt x="296" y="3013"/>
                    <a:pt x="331" y="3002"/>
                    <a:pt x="366" y="2977"/>
                  </a:cubicBezTo>
                  <a:cubicBezTo>
                    <a:pt x="1454" y="2183"/>
                    <a:pt x="2468" y="1305"/>
                    <a:pt x="3405" y="338"/>
                  </a:cubicBezTo>
                  <a:cubicBezTo>
                    <a:pt x="3541" y="198"/>
                    <a:pt x="3406" y="0"/>
                    <a:pt x="3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68"/>
            <p:cNvSpPr/>
            <p:nvPr/>
          </p:nvSpPr>
          <p:spPr>
            <a:xfrm>
              <a:off x="562175" y="340075"/>
              <a:ext cx="227100" cy="16200"/>
            </a:xfrm>
            <a:custGeom>
              <a:avLst/>
              <a:gdLst/>
              <a:ahLst/>
              <a:cxnLst/>
              <a:rect l="l" t="t" r="r" b="b"/>
              <a:pathLst>
                <a:path w="9084" h="648" extrusionOk="0">
                  <a:moveTo>
                    <a:pt x="6065" y="1"/>
                  </a:moveTo>
                  <a:cubicBezTo>
                    <a:pt x="4126" y="1"/>
                    <a:pt x="2188" y="85"/>
                    <a:pt x="254" y="254"/>
                  </a:cubicBezTo>
                  <a:cubicBezTo>
                    <a:pt x="10" y="273"/>
                    <a:pt x="1" y="648"/>
                    <a:pt x="236" y="648"/>
                  </a:cubicBezTo>
                  <a:cubicBezTo>
                    <a:pt x="242" y="648"/>
                    <a:pt x="248" y="648"/>
                    <a:pt x="254" y="647"/>
                  </a:cubicBezTo>
                  <a:cubicBezTo>
                    <a:pt x="2188" y="478"/>
                    <a:pt x="4126" y="394"/>
                    <a:pt x="6065" y="394"/>
                  </a:cubicBezTo>
                  <a:cubicBezTo>
                    <a:pt x="6987" y="394"/>
                    <a:pt x="7908" y="413"/>
                    <a:pt x="8830" y="451"/>
                  </a:cubicBezTo>
                  <a:cubicBezTo>
                    <a:pt x="8834" y="451"/>
                    <a:pt x="8838" y="451"/>
                    <a:pt x="8841" y="451"/>
                  </a:cubicBezTo>
                  <a:cubicBezTo>
                    <a:pt x="9084" y="451"/>
                    <a:pt x="9080" y="69"/>
                    <a:pt x="8830" y="57"/>
                  </a:cubicBezTo>
                  <a:cubicBezTo>
                    <a:pt x="7908" y="20"/>
                    <a:pt x="6987" y="1"/>
                    <a:pt x="6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68"/>
            <p:cNvSpPr/>
            <p:nvPr/>
          </p:nvSpPr>
          <p:spPr>
            <a:xfrm>
              <a:off x="1057950" y="348925"/>
              <a:ext cx="98400" cy="518525"/>
            </a:xfrm>
            <a:custGeom>
              <a:avLst/>
              <a:gdLst/>
              <a:ahLst/>
              <a:cxnLst/>
              <a:rect l="l" t="t" r="r" b="b"/>
              <a:pathLst>
                <a:path w="3936" h="20741" extrusionOk="0">
                  <a:moveTo>
                    <a:pt x="296" y="1"/>
                  </a:moveTo>
                  <a:cubicBezTo>
                    <a:pt x="139" y="1"/>
                    <a:pt x="1" y="198"/>
                    <a:pt x="150" y="330"/>
                  </a:cubicBezTo>
                  <a:cubicBezTo>
                    <a:pt x="1635" y="1645"/>
                    <a:pt x="1542" y="3783"/>
                    <a:pt x="1571" y="5606"/>
                  </a:cubicBezTo>
                  <a:cubicBezTo>
                    <a:pt x="1605" y="7787"/>
                    <a:pt x="1641" y="9970"/>
                    <a:pt x="1676" y="12151"/>
                  </a:cubicBezTo>
                  <a:cubicBezTo>
                    <a:pt x="1704" y="13987"/>
                    <a:pt x="1598" y="15880"/>
                    <a:pt x="1827" y="17705"/>
                  </a:cubicBezTo>
                  <a:cubicBezTo>
                    <a:pt x="1979" y="18926"/>
                    <a:pt x="2394" y="20121"/>
                    <a:pt x="3544" y="20717"/>
                  </a:cubicBezTo>
                  <a:cubicBezTo>
                    <a:pt x="3576" y="20733"/>
                    <a:pt x="3607" y="20741"/>
                    <a:pt x="3637" y="20741"/>
                  </a:cubicBezTo>
                  <a:cubicBezTo>
                    <a:pt x="3817" y="20741"/>
                    <a:pt x="3935" y="20477"/>
                    <a:pt x="3743" y="20378"/>
                  </a:cubicBezTo>
                  <a:cubicBezTo>
                    <a:pt x="2112" y="19530"/>
                    <a:pt x="2151" y="17401"/>
                    <a:pt x="2126" y="15808"/>
                  </a:cubicBezTo>
                  <a:cubicBezTo>
                    <a:pt x="2092" y="13692"/>
                    <a:pt x="2058" y="11574"/>
                    <a:pt x="2026" y="9456"/>
                  </a:cubicBezTo>
                  <a:cubicBezTo>
                    <a:pt x="1996" y="7541"/>
                    <a:pt x="2051" y="5604"/>
                    <a:pt x="1907" y="3695"/>
                  </a:cubicBezTo>
                  <a:cubicBezTo>
                    <a:pt x="1806" y="2329"/>
                    <a:pt x="1485" y="989"/>
                    <a:pt x="426" y="53"/>
                  </a:cubicBezTo>
                  <a:cubicBezTo>
                    <a:pt x="385" y="16"/>
                    <a:pt x="34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68"/>
            <p:cNvSpPr/>
            <p:nvPr/>
          </p:nvSpPr>
          <p:spPr>
            <a:xfrm>
              <a:off x="1069300" y="860700"/>
              <a:ext cx="90975" cy="548425"/>
            </a:xfrm>
            <a:custGeom>
              <a:avLst/>
              <a:gdLst/>
              <a:ahLst/>
              <a:cxnLst/>
              <a:rect l="l" t="t" r="r" b="b"/>
              <a:pathLst>
                <a:path w="3639" h="21937" extrusionOk="0">
                  <a:moveTo>
                    <a:pt x="3328" y="1"/>
                  </a:moveTo>
                  <a:cubicBezTo>
                    <a:pt x="3300" y="1"/>
                    <a:pt x="3270" y="7"/>
                    <a:pt x="3240" y="21"/>
                  </a:cubicBezTo>
                  <a:cubicBezTo>
                    <a:pt x="2166" y="512"/>
                    <a:pt x="1796" y="1622"/>
                    <a:pt x="1652" y="2724"/>
                  </a:cubicBezTo>
                  <a:cubicBezTo>
                    <a:pt x="1388" y="4755"/>
                    <a:pt x="1429" y="6861"/>
                    <a:pt x="1336" y="8907"/>
                  </a:cubicBezTo>
                  <a:cubicBezTo>
                    <a:pt x="1239" y="11058"/>
                    <a:pt x="1141" y="13208"/>
                    <a:pt x="1044" y="15360"/>
                  </a:cubicBezTo>
                  <a:cubicBezTo>
                    <a:pt x="951" y="17426"/>
                    <a:pt x="1139" y="19785"/>
                    <a:pt x="86" y="21642"/>
                  </a:cubicBezTo>
                  <a:cubicBezTo>
                    <a:pt x="0" y="21794"/>
                    <a:pt x="136" y="21937"/>
                    <a:pt x="270" y="21937"/>
                  </a:cubicBezTo>
                  <a:cubicBezTo>
                    <a:pt x="329" y="21937"/>
                    <a:pt x="388" y="21908"/>
                    <a:pt x="427" y="21841"/>
                  </a:cubicBezTo>
                  <a:cubicBezTo>
                    <a:pt x="1220" y="20445"/>
                    <a:pt x="1279" y="18882"/>
                    <a:pt x="1350" y="17315"/>
                  </a:cubicBezTo>
                  <a:cubicBezTo>
                    <a:pt x="1443" y="15296"/>
                    <a:pt x="1532" y="13274"/>
                    <a:pt x="1624" y="11253"/>
                  </a:cubicBezTo>
                  <a:cubicBezTo>
                    <a:pt x="1715" y="9233"/>
                    <a:pt x="1807" y="7212"/>
                    <a:pt x="1897" y="5190"/>
                  </a:cubicBezTo>
                  <a:cubicBezTo>
                    <a:pt x="1967" y="3636"/>
                    <a:pt x="1731" y="1142"/>
                    <a:pt x="3438" y="359"/>
                  </a:cubicBezTo>
                  <a:cubicBezTo>
                    <a:pt x="3639" y="268"/>
                    <a:pt x="3515" y="1"/>
                    <a:pt x="3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68"/>
            <p:cNvSpPr/>
            <p:nvPr/>
          </p:nvSpPr>
          <p:spPr>
            <a:xfrm>
              <a:off x="1188400" y="823775"/>
              <a:ext cx="53300" cy="65750"/>
            </a:xfrm>
            <a:custGeom>
              <a:avLst/>
              <a:gdLst/>
              <a:ahLst/>
              <a:cxnLst/>
              <a:rect l="l" t="t" r="r" b="b"/>
              <a:pathLst>
                <a:path w="2132" h="2630" extrusionOk="0">
                  <a:moveTo>
                    <a:pt x="1423" y="1"/>
                  </a:moveTo>
                  <a:cubicBezTo>
                    <a:pt x="1364" y="1"/>
                    <a:pt x="1305" y="29"/>
                    <a:pt x="1267" y="97"/>
                  </a:cubicBezTo>
                  <a:lnTo>
                    <a:pt x="59" y="2271"/>
                  </a:lnTo>
                  <a:cubicBezTo>
                    <a:pt x="1" y="2376"/>
                    <a:pt x="49" y="2532"/>
                    <a:pt x="178" y="2560"/>
                  </a:cubicBezTo>
                  <a:cubicBezTo>
                    <a:pt x="388" y="2606"/>
                    <a:pt x="594" y="2629"/>
                    <a:pt x="796" y="2629"/>
                  </a:cubicBezTo>
                  <a:cubicBezTo>
                    <a:pt x="1180" y="2629"/>
                    <a:pt x="1554" y="2547"/>
                    <a:pt x="1927" y="2387"/>
                  </a:cubicBezTo>
                  <a:cubicBezTo>
                    <a:pt x="2132" y="2299"/>
                    <a:pt x="2003" y="2029"/>
                    <a:pt x="1812" y="2029"/>
                  </a:cubicBezTo>
                  <a:cubicBezTo>
                    <a:pt x="1785" y="2029"/>
                    <a:pt x="1757" y="2034"/>
                    <a:pt x="1728" y="2046"/>
                  </a:cubicBezTo>
                  <a:cubicBezTo>
                    <a:pt x="1428" y="2175"/>
                    <a:pt x="1121" y="2239"/>
                    <a:pt x="808" y="2239"/>
                  </a:cubicBezTo>
                  <a:cubicBezTo>
                    <a:pt x="719" y="2239"/>
                    <a:pt x="629" y="2233"/>
                    <a:pt x="539" y="2223"/>
                  </a:cubicBezTo>
                  <a:lnTo>
                    <a:pt x="539" y="2223"/>
                  </a:lnTo>
                  <a:lnTo>
                    <a:pt x="1610" y="297"/>
                  </a:lnTo>
                  <a:cubicBezTo>
                    <a:pt x="1694" y="143"/>
                    <a:pt x="1556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68"/>
            <p:cNvSpPr/>
            <p:nvPr/>
          </p:nvSpPr>
          <p:spPr>
            <a:xfrm>
              <a:off x="1227650" y="842500"/>
              <a:ext cx="13450" cy="71775"/>
            </a:xfrm>
            <a:custGeom>
              <a:avLst/>
              <a:gdLst/>
              <a:ahLst/>
              <a:cxnLst/>
              <a:rect l="l" t="t" r="r" b="b"/>
              <a:pathLst>
                <a:path w="538" h="2871" extrusionOk="0">
                  <a:moveTo>
                    <a:pt x="349" y="1"/>
                  </a:moveTo>
                  <a:cubicBezTo>
                    <a:pt x="250" y="1"/>
                    <a:pt x="143" y="64"/>
                    <a:pt x="128" y="188"/>
                  </a:cubicBezTo>
                  <a:cubicBezTo>
                    <a:pt x="25" y="1018"/>
                    <a:pt x="1" y="1847"/>
                    <a:pt x="61" y="2682"/>
                  </a:cubicBezTo>
                  <a:cubicBezTo>
                    <a:pt x="70" y="2807"/>
                    <a:pt x="173" y="2871"/>
                    <a:pt x="272" y="2871"/>
                  </a:cubicBezTo>
                  <a:cubicBezTo>
                    <a:pt x="370" y="2871"/>
                    <a:pt x="463" y="2808"/>
                    <a:pt x="455" y="2682"/>
                  </a:cubicBezTo>
                  <a:cubicBezTo>
                    <a:pt x="395" y="1847"/>
                    <a:pt x="419" y="1018"/>
                    <a:pt x="522" y="188"/>
                  </a:cubicBezTo>
                  <a:cubicBezTo>
                    <a:pt x="537" y="63"/>
                    <a:pt x="447" y="1"/>
                    <a:pt x="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2" name="Google Shape;5672;p68"/>
          <p:cNvGrpSpPr/>
          <p:nvPr/>
        </p:nvGrpSpPr>
        <p:grpSpPr>
          <a:xfrm rot="19698281">
            <a:off x="8617945" y="1839438"/>
            <a:ext cx="766000" cy="583375"/>
            <a:chOff x="8119200" y="2152975"/>
            <a:chExt cx="766000" cy="583375"/>
          </a:xfrm>
        </p:grpSpPr>
        <p:sp>
          <p:nvSpPr>
            <p:cNvPr id="5673" name="Google Shape;5673;p68"/>
            <p:cNvSpPr/>
            <p:nvPr/>
          </p:nvSpPr>
          <p:spPr>
            <a:xfrm>
              <a:off x="8129000" y="2200200"/>
              <a:ext cx="71850" cy="76075"/>
            </a:xfrm>
            <a:custGeom>
              <a:avLst/>
              <a:gdLst/>
              <a:ahLst/>
              <a:cxnLst/>
              <a:rect l="l" t="t" r="r" b="b"/>
              <a:pathLst>
                <a:path w="2874" h="3043" extrusionOk="0">
                  <a:moveTo>
                    <a:pt x="279" y="0"/>
                  </a:moveTo>
                  <a:cubicBezTo>
                    <a:pt x="134" y="0"/>
                    <a:pt x="0" y="198"/>
                    <a:pt x="128" y="341"/>
                  </a:cubicBezTo>
                  <a:cubicBezTo>
                    <a:pt x="908" y="1220"/>
                    <a:pt x="1687" y="2101"/>
                    <a:pt x="2467" y="2980"/>
                  </a:cubicBezTo>
                  <a:cubicBezTo>
                    <a:pt x="2506" y="3024"/>
                    <a:pt x="2552" y="3043"/>
                    <a:pt x="2596" y="3043"/>
                  </a:cubicBezTo>
                  <a:cubicBezTo>
                    <a:pt x="2740" y="3043"/>
                    <a:pt x="2873" y="2845"/>
                    <a:pt x="2746" y="2701"/>
                  </a:cubicBezTo>
                  <a:cubicBezTo>
                    <a:pt x="1966" y="1822"/>
                    <a:pt x="1187" y="941"/>
                    <a:pt x="407" y="62"/>
                  </a:cubicBezTo>
                  <a:cubicBezTo>
                    <a:pt x="368" y="18"/>
                    <a:pt x="323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68"/>
            <p:cNvSpPr/>
            <p:nvPr/>
          </p:nvSpPr>
          <p:spPr>
            <a:xfrm>
              <a:off x="8119200" y="2199525"/>
              <a:ext cx="77200" cy="83400"/>
            </a:xfrm>
            <a:custGeom>
              <a:avLst/>
              <a:gdLst/>
              <a:ahLst/>
              <a:cxnLst/>
              <a:rect l="l" t="t" r="r" b="b"/>
              <a:pathLst>
                <a:path w="3088" h="3336" extrusionOk="0">
                  <a:moveTo>
                    <a:pt x="2812" y="0"/>
                  </a:moveTo>
                  <a:cubicBezTo>
                    <a:pt x="2767" y="0"/>
                    <a:pt x="2721" y="19"/>
                    <a:pt x="2681" y="65"/>
                  </a:cubicBezTo>
                  <a:cubicBezTo>
                    <a:pt x="1830" y="1040"/>
                    <a:pt x="979" y="2015"/>
                    <a:pt x="127" y="2992"/>
                  </a:cubicBezTo>
                  <a:cubicBezTo>
                    <a:pt x="1" y="3138"/>
                    <a:pt x="133" y="3336"/>
                    <a:pt x="277" y="3336"/>
                  </a:cubicBezTo>
                  <a:cubicBezTo>
                    <a:pt x="321" y="3336"/>
                    <a:pt x="367" y="3317"/>
                    <a:pt x="407" y="3272"/>
                  </a:cubicBezTo>
                  <a:cubicBezTo>
                    <a:pt x="1258" y="2297"/>
                    <a:pt x="2109" y="1322"/>
                    <a:pt x="2960" y="344"/>
                  </a:cubicBezTo>
                  <a:cubicBezTo>
                    <a:pt x="3087" y="198"/>
                    <a:pt x="2956" y="0"/>
                    <a:pt x="28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68"/>
            <p:cNvSpPr/>
            <p:nvPr/>
          </p:nvSpPr>
          <p:spPr>
            <a:xfrm>
              <a:off x="8245625" y="2152975"/>
              <a:ext cx="40950" cy="70425"/>
            </a:xfrm>
            <a:custGeom>
              <a:avLst/>
              <a:gdLst/>
              <a:ahLst/>
              <a:cxnLst/>
              <a:rect l="l" t="t" r="r" b="b"/>
              <a:pathLst>
                <a:path w="1638" h="2817" extrusionOk="0">
                  <a:moveTo>
                    <a:pt x="700" y="0"/>
                  </a:moveTo>
                  <a:cubicBezTo>
                    <a:pt x="434" y="0"/>
                    <a:pt x="171" y="147"/>
                    <a:pt x="59" y="414"/>
                  </a:cubicBezTo>
                  <a:cubicBezTo>
                    <a:pt x="0" y="555"/>
                    <a:pt x="117" y="647"/>
                    <a:pt x="240" y="647"/>
                  </a:cubicBezTo>
                  <a:cubicBezTo>
                    <a:pt x="319" y="647"/>
                    <a:pt x="401" y="608"/>
                    <a:pt x="439" y="518"/>
                  </a:cubicBezTo>
                  <a:cubicBezTo>
                    <a:pt x="475" y="431"/>
                    <a:pt x="569" y="394"/>
                    <a:pt x="666" y="394"/>
                  </a:cubicBezTo>
                  <a:cubicBezTo>
                    <a:pt x="760" y="394"/>
                    <a:pt x="856" y="428"/>
                    <a:pt x="907" y="487"/>
                  </a:cubicBezTo>
                  <a:cubicBezTo>
                    <a:pt x="1140" y="757"/>
                    <a:pt x="767" y="1075"/>
                    <a:pt x="500" y="1091"/>
                  </a:cubicBezTo>
                  <a:cubicBezTo>
                    <a:pt x="293" y="1104"/>
                    <a:pt x="217" y="1437"/>
                    <a:pt x="449" y="1477"/>
                  </a:cubicBezTo>
                  <a:cubicBezTo>
                    <a:pt x="742" y="1530"/>
                    <a:pt x="1100" y="1709"/>
                    <a:pt x="1103" y="2053"/>
                  </a:cubicBezTo>
                  <a:cubicBezTo>
                    <a:pt x="1104" y="2244"/>
                    <a:pt x="924" y="2429"/>
                    <a:pt x="741" y="2429"/>
                  </a:cubicBezTo>
                  <a:cubicBezTo>
                    <a:pt x="670" y="2429"/>
                    <a:pt x="599" y="2401"/>
                    <a:pt x="537" y="2335"/>
                  </a:cubicBezTo>
                  <a:cubicBezTo>
                    <a:pt x="497" y="2292"/>
                    <a:pt x="451" y="2274"/>
                    <a:pt x="407" y="2274"/>
                  </a:cubicBezTo>
                  <a:cubicBezTo>
                    <a:pt x="259" y="2274"/>
                    <a:pt x="126" y="2471"/>
                    <a:pt x="258" y="2614"/>
                  </a:cubicBezTo>
                  <a:cubicBezTo>
                    <a:pt x="388" y="2754"/>
                    <a:pt x="558" y="2816"/>
                    <a:pt x="730" y="2816"/>
                  </a:cubicBezTo>
                  <a:cubicBezTo>
                    <a:pt x="1024" y="2816"/>
                    <a:pt x="1325" y="2635"/>
                    <a:pt x="1451" y="2349"/>
                  </a:cubicBezTo>
                  <a:cubicBezTo>
                    <a:pt x="1638" y="1917"/>
                    <a:pt x="1382" y="1516"/>
                    <a:pt x="1022" y="1285"/>
                  </a:cubicBezTo>
                  <a:lnTo>
                    <a:pt x="1022" y="1285"/>
                  </a:lnTo>
                  <a:cubicBezTo>
                    <a:pt x="1352" y="1042"/>
                    <a:pt x="1540" y="618"/>
                    <a:pt x="1233" y="249"/>
                  </a:cubicBezTo>
                  <a:cubicBezTo>
                    <a:pt x="1093" y="80"/>
                    <a:pt x="895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68"/>
            <p:cNvSpPr/>
            <p:nvPr/>
          </p:nvSpPr>
          <p:spPr>
            <a:xfrm>
              <a:off x="8308075" y="2228850"/>
              <a:ext cx="54025" cy="12200"/>
            </a:xfrm>
            <a:custGeom>
              <a:avLst/>
              <a:gdLst/>
              <a:ahLst/>
              <a:cxnLst/>
              <a:rect l="l" t="t" r="r" b="b"/>
              <a:pathLst>
                <a:path w="2161" h="488" extrusionOk="0">
                  <a:moveTo>
                    <a:pt x="239" y="1"/>
                  </a:moveTo>
                  <a:cubicBezTo>
                    <a:pt x="1" y="1"/>
                    <a:pt x="5" y="381"/>
                    <a:pt x="253" y="395"/>
                  </a:cubicBezTo>
                  <a:lnTo>
                    <a:pt x="1906" y="487"/>
                  </a:lnTo>
                  <a:cubicBezTo>
                    <a:pt x="1911" y="487"/>
                    <a:pt x="1915" y="487"/>
                    <a:pt x="1919" y="487"/>
                  </a:cubicBezTo>
                  <a:cubicBezTo>
                    <a:pt x="2161" y="487"/>
                    <a:pt x="2155" y="107"/>
                    <a:pt x="1906" y="93"/>
                  </a:cubicBezTo>
                  <a:lnTo>
                    <a:pt x="253" y="1"/>
                  </a:lnTo>
                  <a:cubicBezTo>
                    <a:pt x="248" y="1"/>
                    <a:pt x="244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68"/>
            <p:cNvSpPr/>
            <p:nvPr/>
          </p:nvSpPr>
          <p:spPr>
            <a:xfrm>
              <a:off x="8303150" y="2258700"/>
              <a:ext cx="55825" cy="13925"/>
            </a:xfrm>
            <a:custGeom>
              <a:avLst/>
              <a:gdLst/>
              <a:ahLst/>
              <a:cxnLst/>
              <a:rect l="l" t="t" r="r" b="b"/>
              <a:pathLst>
                <a:path w="2233" h="557" extrusionOk="0">
                  <a:moveTo>
                    <a:pt x="267" y="1"/>
                  </a:moveTo>
                  <a:cubicBezTo>
                    <a:pt x="68" y="1"/>
                    <a:pt x="1" y="324"/>
                    <a:pt x="223" y="389"/>
                  </a:cubicBezTo>
                  <a:cubicBezTo>
                    <a:pt x="606" y="502"/>
                    <a:pt x="990" y="556"/>
                    <a:pt x="1378" y="556"/>
                  </a:cubicBezTo>
                  <a:cubicBezTo>
                    <a:pt x="1582" y="556"/>
                    <a:pt x="1786" y="541"/>
                    <a:pt x="1993" y="512"/>
                  </a:cubicBezTo>
                  <a:cubicBezTo>
                    <a:pt x="2232" y="478"/>
                    <a:pt x="2145" y="131"/>
                    <a:pt x="1920" y="131"/>
                  </a:cubicBezTo>
                  <a:cubicBezTo>
                    <a:pt x="1909" y="131"/>
                    <a:pt x="1898" y="131"/>
                    <a:pt x="1887" y="133"/>
                  </a:cubicBezTo>
                  <a:cubicBezTo>
                    <a:pt x="1721" y="156"/>
                    <a:pt x="1556" y="168"/>
                    <a:pt x="1392" y="168"/>
                  </a:cubicBezTo>
                  <a:cubicBezTo>
                    <a:pt x="1032" y="168"/>
                    <a:pt x="676" y="113"/>
                    <a:pt x="327" y="10"/>
                  </a:cubicBezTo>
                  <a:cubicBezTo>
                    <a:pt x="306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68"/>
            <p:cNvSpPr/>
            <p:nvPr/>
          </p:nvSpPr>
          <p:spPr>
            <a:xfrm>
              <a:off x="8456250" y="2187550"/>
              <a:ext cx="63950" cy="88925"/>
            </a:xfrm>
            <a:custGeom>
              <a:avLst/>
              <a:gdLst/>
              <a:ahLst/>
              <a:cxnLst/>
              <a:rect l="l" t="t" r="r" b="b"/>
              <a:pathLst>
                <a:path w="2558" h="3557" extrusionOk="0">
                  <a:moveTo>
                    <a:pt x="1910" y="1"/>
                  </a:moveTo>
                  <a:cubicBezTo>
                    <a:pt x="945" y="1"/>
                    <a:pt x="8" y="755"/>
                    <a:pt x="5" y="1781"/>
                  </a:cubicBezTo>
                  <a:cubicBezTo>
                    <a:pt x="1" y="2805"/>
                    <a:pt x="949" y="3556"/>
                    <a:pt x="1910" y="3556"/>
                  </a:cubicBezTo>
                  <a:cubicBezTo>
                    <a:pt x="2050" y="3556"/>
                    <a:pt x="2190" y="3540"/>
                    <a:pt x="2328" y="3507"/>
                  </a:cubicBezTo>
                  <a:cubicBezTo>
                    <a:pt x="2558" y="3453"/>
                    <a:pt x="2483" y="3122"/>
                    <a:pt x="2274" y="3122"/>
                  </a:cubicBezTo>
                  <a:cubicBezTo>
                    <a:pt x="2258" y="3122"/>
                    <a:pt x="2241" y="3124"/>
                    <a:pt x="2223" y="3128"/>
                  </a:cubicBezTo>
                  <a:cubicBezTo>
                    <a:pt x="2118" y="3153"/>
                    <a:pt x="2010" y="3165"/>
                    <a:pt x="1902" y="3165"/>
                  </a:cubicBezTo>
                  <a:cubicBezTo>
                    <a:pt x="1151" y="3165"/>
                    <a:pt x="398" y="2579"/>
                    <a:pt x="398" y="1781"/>
                  </a:cubicBezTo>
                  <a:cubicBezTo>
                    <a:pt x="396" y="980"/>
                    <a:pt x="1148" y="391"/>
                    <a:pt x="1900" y="391"/>
                  </a:cubicBezTo>
                  <a:cubicBezTo>
                    <a:pt x="2007" y="391"/>
                    <a:pt x="2114" y="403"/>
                    <a:pt x="2219" y="428"/>
                  </a:cubicBezTo>
                  <a:cubicBezTo>
                    <a:pt x="2237" y="432"/>
                    <a:pt x="2254" y="434"/>
                    <a:pt x="2270" y="434"/>
                  </a:cubicBezTo>
                  <a:cubicBezTo>
                    <a:pt x="2481" y="434"/>
                    <a:pt x="2554" y="103"/>
                    <a:pt x="2325" y="49"/>
                  </a:cubicBezTo>
                  <a:cubicBezTo>
                    <a:pt x="2188" y="16"/>
                    <a:pt x="2049" y="1"/>
                    <a:pt x="1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68"/>
            <p:cNvSpPr/>
            <p:nvPr/>
          </p:nvSpPr>
          <p:spPr>
            <a:xfrm>
              <a:off x="8541900" y="2164775"/>
              <a:ext cx="42975" cy="66950"/>
            </a:xfrm>
            <a:custGeom>
              <a:avLst/>
              <a:gdLst/>
              <a:ahLst/>
              <a:cxnLst/>
              <a:rect l="l" t="t" r="r" b="b"/>
              <a:pathLst>
                <a:path w="1719" h="2678" extrusionOk="0">
                  <a:moveTo>
                    <a:pt x="700" y="1"/>
                  </a:moveTo>
                  <a:cubicBezTo>
                    <a:pt x="596" y="1"/>
                    <a:pt x="492" y="30"/>
                    <a:pt x="396" y="94"/>
                  </a:cubicBezTo>
                  <a:cubicBezTo>
                    <a:pt x="221" y="212"/>
                    <a:pt x="328" y="468"/>
                    <a:pt x="491" y="468"/>
                  </a:cubicBezTo>
                  <a:cubicBezTo>
                    <a:pt x="524" y="468"/>
                    <a:pt x="559" y="458"/>
                    <a:pt x="594" y="434"/>
                  </a:cubicBezTo>
                  <a:cubicBezTo>
                    <a:pt x="646" y="400"/>
                    <a:pt x="691" y="385"/>
                    <a:pt x="729" y="385"/>
                  </a:cubicBezTo>
                  <a:cubicBezTo>
                    <a:pt x="901" y="385"/>
                    <a:pt x="939" y="686"/>
                    <a:pt x="895" y="824"/>
                  </a:cubicBezTo>
                  <a:cubicBezTo>
                    <a:pt x="845" y="977"/>
                    <a:pt x="719" y="1090"/>
                    <a:pt x="603" y="1196"/>
                  </a:cubicBezTo>
                  <a:cubicBezTo>
                    <a:pt x="469" y="1313"/>
                    <a:pt x="580" y="1527"/>
                    <a:pt x="741" y="1532"/>
                  </a:cubicBezTo>
                  <a:cubicBezTo>
                    <a:pt x="1052" y="1541"/>
                    <a:pt x="1313" y="1942"/>
                    <a:pt x="1062" y="2191"/>
                  </a:cubicBezTo>
                  <a:cubicBezTo>
                    <a:pt x="994" y="2259"/>
                    <a:pt x="900" y="2289"/>
                    <a:pt x="804" y="2289"/>
                  </a:cubicBezTo>
                  <a:cubicBezTo>
                    <a:pt x="662" y="2289"/>
                    <a:pt x="515" y="2222"/>
                    <a:pt x="439" y="2113"/>
                  </a:cubicBezTo>
                  <a:cubicBezTo>
                    <a:pt x="396" y="2051"/>
                    <a:pt x="336" y="2025"/>
                    <a:pt x="275" y="2025"/>
                  </a:cubicBezTo>
                  <a:cubicBezTo>
                    <a:pt x="136" y="2025"/>
                    <a:pt x="0" y="2165"/>
                    <a:pt x="100" y="2312"/>
                  </a:cubicBezTo>
                  <a:cubicBezTo>
                    <a:pt x="260" y="2545"/>
                    <a:pt x="538" y="2677"/>
                    <a:pt x="811" y="2677"/>
                  </a:cubicBezTo>
                  <a:cubicBezTo>
                    <a:pt x="1045" y="2677"/>
                    <a:pt x="1276" y="2581"/>
                    <a:pt x="1427" y="2370"/>
                  </a:cubicBezTo>
                  <a:cubicBezTo>
                    <a:pt x="1719" y="1962"/>
                    <a:pt x="1494" y="1450"/>
                    <a:pt x="1102" y="1237"/>
                  </a:cubicBezTo>
                  <a:lnTo>
                    <a:pt x="1102" y="1237"/>
                  </a:lnTo>
                  <a:cubicBezTo>
                    <a:pt x="1297" y="984"/>
                    <a:pt x="1417" y="669"/>
                    <a:pt x="1263" y="361"/>
                  </a:cubicBezTo>
                  <a:cubicBezTo>
                    <a:pt x="1152" y="142"/>
                    <a:pt x="928" y="1"/>
                    <a:pt x="7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68"/>
            <p:cNvSpPr/>
            <p:nvPr/>
          </p:nvSpPr>
          <p:spPr>
            <a:xfrm>
              <a:off x="8639650" y="2187675"/>
              <a:ext cx="16500" cy="84125"/>
            </a:xfrm>
            <a:custGeom>
              <a:avLst/>
              <a:gdLst/>
              <a:ahLst/>
              <a:cxnLst/>
              <a:rect l="l" t="t" r="r" b="b"/>
              <a:pathLst>
                <a:path w="660" h="3365" extrusionOk="0">
                  <a:moveTo>
                    <a:pt x="418" y="1"/>
                  </a:moveTo>
                  <a:cubicBezTo>
                    <a:pt x="341" y="1"/>
                    <a:pt x="270" y="43"/>
                    <a:pt x="251" y="142"/>
                  </a:cubicBezTo>
                  <a:cubicBezTo>
                    <a:pt x="64" y="1147"/>
                    <a:pt x="1" y="2154"/>
                    <a:pt x="67" y="3174"/>
                  </a:cubicBezTo>
                  <a:cubicBezTo>
                    <a:pt x="75" y="3301"/>
                    <a:pt x="178" y="3365"/>
                    <a:pt x="277" y="3365"/>
                  </a:cubicBezTo>
                  <a:cubicBezTo>
                    <a:pt x="375" y="3365"/>
                    <a:pt x="469" y="3302"/>
                    <a:pt x="460" y="3174"/>
                  </a:cubicBezTo>
                  <a:cubicBezTo>
                    <a:pt x="396" y="2189"/>
                    <a:pt x="450" y="1219"/>
                    <a:pt x="631" y="247"/>
                  </a:cubicBezTo>
                  <a:cubicBezTo>
                    <a:pt x="659" y="99"/>
                    <a:pt x="533" y="1"/>
                    <a:pt x="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68"/>
            <p:cNvSpPr/>
            <p:nvPr/>
          </p:nvSpPr>
          <p:spPr>
            <a:xfrm>
              <a:off x="8614925" y="2211950"/>
              <a:ext cx="66450" cy="15000"/>
            </a:xfrm>
            <a:custGeom>
              <a:avLst/>
              <a:gdLst/>
              <a:ahLst/>
              <a:cxnLst/>
              <a:rect l="l" t="t" r="r" b="b"/>
              <a:pathLst>
                <a:path w="2658" h="600" extrusionOk="0">
                  <a:moveTo>
                    <a:pt x="2428" y="1"/>
                  </a:moveTo>
                  <a:cubicBezTo>
                    <a:pt x="2421" y="1"/>
                    <a:pt x="2413" y="1"/>
                    <a:pt x="2406" y="2"/>
                  </a:cubicBezTo>
                  <a:lnTo>
                    <a:pt x="253" y="205"/>
                  </a:lnTo>
                  <a:cubicBezTo>
                    <a:pt x="10" y="227"/>
                    <a:pt x="1" y="600"/>
                    <a:pt x="231" y="600"/>
                  </a:cubicBezTo>
                  <a:cubicBezTo>
                    <a:pt x="238" y="600"/>
                    <a:pt x="245" y="599"/>
                    <a:pt x="253" y="599"/>
                  </a:cubicBezTo>
                  <a:lnTo>
                    <a:pt x="2406" y="395"/>
                  </a:lnTo>
                  <a:cubicBezTo>
                    <a:pt x="2649" y="372"/>
                    <a:pt x="2657" y="1"/>
                    <a:pt x="2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68"/>
            <p:cNvSpPr/>
            <p:nvPr/>
          </p:nvSpPr>
          <p:spPr>
            <a:xfrm>
              <a:off x="8725725" y="2173225"/>
              <a:ext cx="75400" cy="91675"/>
            </a:xfrm>
            <a:custGeom>
              <a:avLst/>
              <a:gdLst/>
              <a:ahLst/>
              <a:cxnLst/>
              <a:rect l="l" t="t" r="r" b="b"/>
              <a:pathLst>
                <a:path w="3016" h="3667" extrusionOk="0">
                  <a:moveTo>
                    <a:pt x="290" y="0"/>
                  </a:moveTo>
                  <a:cubicBezTo>
                    <a:pt x="45" y="0"/>
                    <a:pt x="50" y="384"/>
                    <a:pt x="300" y="394"/>
                  </a:cubicBezTo>
                  <a:cubicBezTo>
                    <a:pt x="1202" y="434"/>
                    <a:pt x="2692" y="845"/>
                    <a:pt x="2411" y="2070"/>
                  </a:cubicBezTo>
                  <a:cubicBezTo>
                    <a:pt x="2251" y="2773"/>
                    <a:pt x="1299" y="2862"/>
                    <a:pt x="689" y="3166"/>
                  </a:cubicBezTo>
                  <a:lnTo>
                    <a:pt x="689" y="3166"/>
                  </a:lnTo>
                  <a:cubicBezTo>
                    <a:pt x="466" y="2325"/>
                    <a:pt x="411" y="1480"/>
                    <a:pt x="517" y="609"/>
                  </a:cubicBezTo>
                  <a:cubicBezTo>
                    <a:pt x="532" y="483"/>
                    <a:pt x="441" y="420"/>
                    <a:pt x="342" y="420"/>
                  </a:cubicBezTo>
                  <a:cubicBezTo>
                    <a:pt x="243" y="420"/>
                    <a:pt x="137" y="483"/>
                    <a:pt x="122" y="607"/>
                  </a:cubicBezTo>
                  <a:cubicBezTo>
                    <a:pt x="1" y="1599"/>
                    <a:pt x="87" y="2563"/>
                    <a:pt x="379" y="3519"/>
                  </a:cubicBezTo>
                  <a:cubicBezTo>
                    <a:pt x="403" y="3599"/>
                    <a:pt x="488" y="3667"/>
                    <a:pt x="575" y="3667"/>
                  </a:cubicBezTo>
                  <a:cubicBezTo>
                    <a:pt x="607" y="3667"/>
                    <a:pt x="639" y="3658"/>
                    <a:pt x="668" y="3636"/>
                  </a:cubicBezTo>
                  <a:cubicBezTo>
                    <a:pt x="1489" y="3027"/>
                    <a:pt x="3016" y="3068"/>
                    <a:pt x="2808" y="1644"/>
                  </a:cubicBezTo>
                  <a:cubicBezTo>
                    <a:pt x="2629" y="421"/>
                    <a:pt x="1362" y="49"/>
                    <a:pt x="300" y="0"/>
                  </a:cubicBezTo>
                  <a:cubicBezTo>
                    <a:pt x="297" y="0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68"/>
            <p:cNvSpPr/>
            <p:nvPr/>
          </p:nvSpPr>
          <p:spPr>
            <a:xfrm>
              <a:off x="8823550" y="2154525"/>
              <a:ext cx="9850" cy="59275"/>
            </a:xfrm>
            <a:custGeom>
              <a:avLst/>
              <a:gdLst/>
              <a:ahLst/>
              <a:cxnLst/>
              <a:rect l="l" t="t" r="r" b="b"/>
              <a:pathLst>
                <a:path w="394" h="2371" extrusionOk="0">
                  <a:moveTo>
                    <a:pt x="196" y="1"/>
                  </a:moveTo>
                  <a:cubicBezTo>
                    <a:pt x="98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7"/>
                    <a:pt x="98" y="2371"/>
                    <a:pt x="197" y="2371"/>
                  </a:cubicBezTo>
                  <a:cubicBezTo>
                    <a:pt x="295" y="2371"/>
                    <a:pt x="394" y="2307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68"/>
            <p:cNvSpPr/>
            <p:nvPr/>
          </p:nvSpPr>
          <p:spPr>
            <a:xfrm>
              <a:off x="8134575" y="2359900"/>
              <a:ext cx="63875" cy="81375"/>
            </a:xfrm>
            <a:custGeom>
              <a:avLst/>
              <a:gdLst/>
              <a:ahLst/>
              <a:cxnLst/>
              <a:rect l="l" t="t" r="r" b="b"/>
              <a:pathLst>
                <a:path w="2555" h="3255" extrusionOk="0">
                  <a:moveTo>
                    <a:pt x="703" y="0"/>
                  </a:moveTo>
                  <a:cubicBezTo>
                    <a:pt x="539" y="0"/>
                    <a:pt x="363" y="49"/>
                    <a:pt x="182" y="161"/>
                  </a:cubicBezTo>
                  <a:cubicBezTo>
                    <a:pt x="1" y="275"/>
                    <a:pt x="110" y="532"/>
                    <a:pt x="278" y="532"/>
                  </a:cubicBezTo>
                  <a:cubicBezTo>
                    <a:pt x="310" y="532"/>
                    <a:pt x="344" y="523"/>
                    <a:pt x="379" y="501"/>
                  </a:cubicBezTo>
                  <a:cubicBezTo>
                    <a:pt x="484" y="436"/>
                    <a:pt x="587" y="409"/>
                    <a:pt x="683" y="409"/>
                  </a:cubicBezTo>
                  <a:cubicBezTo>
                    <a:pt x="1153" y="409"/>
                    <a:pt x="1439" y="1079"/>
                    <a:pt x="864" y="1373"/>
                  </a:cubicBezTo>
                  <a:cubicBezTo>
                    <a:pt x="693" y="1462"/>
                    <a:pt x="769" y="1740"/>
                    <a:pt x="957" y="1740"/>
                  </a:cubicBezTo>
                  <a:cubicBezTo>
                    <a:pt x="959" y="1740"/>
                    <a:pt x="962" y="1740"/>
                    <a:pt x="964" y="1740"/>
                  </a:cubicBezTo>
                  <a:cubicBezTo>
                    <a:pt x="1021" y="1737"/>
                    <a:pt x="1085" y="1736"/>
                    <a:pt x="1152" y="1736"/>
                  </a:cubicBezTo>
                  <a:cubicBezTo>
                    <a:pt x="1579" y="1736"/>
                    <a:pt x="2139" y="1810"/>
                    <a:pt x="2018" y="2362"/>
                  </a:cubicBezTo>
                  <a:cubicBezTo>
                    <a:pt x="1930" y="2767"/>
                    <a:pt x="1565" y="2876"/>
                    <a:pt x="1190" y="2876"/>
                  </a:cubicBezTo>
                  <a:cubicBezTo>
                    <a:pt x="974" y="2876"/>
                    <a:pt x="754" y="2840"/>
                    <a:pt x="583" y="2803"/>
                  </a:cubicBezTo>
                  <a:cubicBezTo>
                    <a:pt x="567" y="2800"/>
                    <a:pt x="551" y="2798"/>
                    <a:pt x="536" y="2798"/>
                  </a:cubicBezTo>
                  <a:cubicBezTo>
                    <a:pt x="323" y="2798"/>
                    <a:pt x="247" y="3132"/>
                    <a:pt x="477" y="3183"/>
                  </a:cubicBezTo>
                  <a:cubicBezTo>
                    <a:pt x="679" y="3226"/>
                    <a:pt x="906" y="3255"/>
                    <a:pt x="1132" y="3255"/>
                  </a:cubicBezTo>
                  <a:cubicBezTo>
                    <a:pt x="1726" y="3255"/>
                    <a:pt x="2318" y="3054"/>
                    <a:pt x="2437" y="2377"/>
                  </a:cubicBezTo>
                  <a:cubicBezTo>
                    <a:pt x="2554" y="1708"/>
                    <a:pt x="2009" y="1444"/>
                    <a:pt x="1457" y="1368"/>
                  </a:cubicBezTo>
                  <a:lnTo>
                    <a:pt x="1457" y="1368"/>
                  </a:lnTo>
                  <a:cubicBezTo>
                    <a:pt x="1816" y="804"/>
                    <a:pt x="1368" y="0"/>
                    <a:pt x="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68"/>
            <p:cNvSpPr/>
            <p:nvPr/>
          </p:nvSpPr>
          <p:spPr>
            <a:xfrm>
              <a:off x="8185825" y="2364575"/>
              <a:ext cx="60200" cy="75275"/>
            </a:xfrm>
            <a:custGeom>
              <a:avLst/>
              <a:gdLst/>
              <a:ahLst/>
              <a:cxnLst/>
              <a:rect l="l" t="t" r="r" b="b"/>
              <a:pathLst>
                <a:path w="2408" h="3011" extrusionOk="0">
                  <a:moveTo>
                    <a:pt x="1849" y="0"/>
                  </a:moveTo>
                  <a:cubicBezTo>
                    <a:pt x="1840" y="0"/>
                    <a:pt x="1830" y="1"/>
                    <a:pt x="1820" y="2"/>
                  </a:cubicBezTo>
                  <a:cubicBezTo>
                    <a:pt x="1290" y="71"/>
                    <a:pt x="762" y="141"/>
                    <a:pt x="232" y="211"/>
                  </a:cubicBezTo>
                  <a:cubicBezTo>
                    <a:pt x="75" y="233"/>
                    <a:pt x="1" y="360"/>
                    <a:pt x="62" y="508"/>
                  </a:cubicBezTo>
                  <a:cubicBezTo>
                    <a:pt x="187" y="798"/>
                    <a:pt x="310" y="1087"/>
                    <a:pt x="433" y="1376"/>
                  </a:cubicBezTo>
                  <a:cubicBezTo>
                    <a:pt x="461" y="1441"/>
                    <a:pt x="529" y="1472"/>
                    <a:pt x="597" y="1472"/>
                  </a:cubicBezTo>
                  <a:cubicBezTo>
                    <a:pt x="652" y="1472"/>
                    <a:pt x="708" y="1452"/>
                    <a:pt x="742" y="1415"/>
                  </a:cubicBezTo>
                  <a:cubicBezTo>
                    <a:pt x="847" y="1307"/>
                    <a:pt x="986" y="1259"/>
                    <a:pt x="1127" y="1259"/>
                  </a:cubicBezTo>
                  <a:cubicBezTo>
                    <a:pt x="1408" y="1259"/>
                    <a:pt x="1701" y="1448"/>
                    <a:pt x="1763" y="1739"/>
                  </a:cubicBezTo>
                  <a:cubicBezTo>
                    <a:pt x="1882" y="2297"/>
                    <a:pt x="1271" y="2614"/>
                    <a:pt x="799" y="2614"/>
                  </a:cubicBezTo>
                  <a:cubicBezTo>
                    <a:pt x="760" y="2614"/>
                    <a:pt x="721" y="2612"/>
                    <a:pt x="683" y="2608"/>
                  </a:cubicBezTo>
                  <a:cubicBezTo>
                    <a:pt x="674" y="2606"/>
                    <a:pt x="665" y="2606"/>
                    <a:pt x="656" y="2606"/>
                  </a:cubicBezTo>
                  <a:cubicBezTo>
                    <a:pt x="433" y="2606"/>
                    <a:pt x="445" y="2971"/>
                    <a:pt x="683" y="3001"/>
                  </a:cubicBezTo>
                  <a:cubicBezTo>
                    <a:pt x="731" y="3007"/>
                    <a:pt x="780" y="3010"/>
                    <a:pt x="829" y="3010"/>
                  </a:cubicBezTo>
                  <a:cubicBezTo>
                    <a:pt x="1576" y="3010"/>
                    <a:pt x="2408" y="2343"/>
                    <a:pt x="2111" y="1534"/>
                  </a:cubicBezTo>
                  <a:cubicBezTo>
                    <a:pt x="1959" y="1121"/>
                    <a:pt x="1534" y="868"/>
                    <a:pt x="1119" y="868"/>
                  </a:cubicBezTo>
                  <a:cubicBezTo>
                    <a:pt x="970" y="868"/>
                    <a:pt x="821" y="901"/>
                    <a:pt x="687" y="971"/>
                  </a:cubicBezTo>
                  <a:lnTo>
                    <a:pt x="687" y="971"/>
                  </a:lnTo>
                  <a:cubicBezTo>
                    <a:pt x="630" y="837"/>
                    <a:pt x="573" y="703"/>
                    <a:pt x="516" y="569"/>
                  </a:cubicBezTo>
                  <a:lnTo>
                    <a:pt x="516" y="569"/>
                  </a:lnTo>
                  <a:cubicBezTo>
                    <a:pt x="951" y="512"/>
                    <a:pt x="1385" y="455"/>
                    <a:pt x="1821" y="397"/>
                  </a:cubicBezTo>
                  <a:cubicBezTo>
                    <a:pt x="2059" y="364"/>
                    <a:pt x="2070" y="0"/>
                    <a:pt x="1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68"/>
            <p:cNvSpPr/>
            <p:nvPr/>
          </p:nvSpPr>
          <p:spPr>
            <a:xfrm>
              <a:off x="8306975" y="2371100"/>
              <a:ext cx="56250" cy="16275"/>
            </a:xfrm>
            <a:custGeom>
              <a:avLst/>
              <a:gdLst/>
              <a:ahLst/>
              <a:cxnLst/>
              <a:rect l="l" t="t" r="r" b="b"/>
              <a:pathLst>
                <a:path w="2250" h="651" extrusionOk="0">
                  <a:moveTo>
                    <a:pt x="307" y="0"/>
                  </a:moveTo>
                  <a:cubicBezTo>
                    <a:pt x="85" y="0"/>
                    <a:pt x="0" y="343"/>
                    <a:pt x="238" y="383"/>
                  </a:cubicBezTo>
                  <a:cubicBezTo>
                    <a:pt x="795" y="471"/>
                    <a:pt x="1352" y="560"/>
                    <a:pt x="1907" y="647"/>
                  </a:cubicBezTo>
                  <a:cubicBezTo>
                    <a:pt x="1920" y="649"/>
                    <a:pt x="1932" y="650"/>
                    <a:pt x="1943" y="650"/>
                  </a:cubicBezTo>
                  <a:cubicBezTo>
                    <a:pt x="2166" y="650"/>
                    <a:pt x="2250" y="306"/>
                    <a:pt x="2013" y="268"/>
                  </a:cubicBezTo>
                  <a:cubicBezTo>
                    <a:pt x="1456" y="181"/>
                    <a:pt x="901" y="90"/>
                    <a:pt x="344" y="3"/>
                  </a:cubicBezTo>
                  <a:cubicBezTo>
                    <a:pt x="331" y="1"/>
                    <a:pt x="319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68"/>
            <p:cNvSpPr/>
            <p:nvPr/>
          </p:nvSpPr>
          <p:spPr>
            <a:xfrm>
              <a:off x="8320475" y="2398975"/>
              <a:ext cx="50050" cy="9875"/>
            </a:xfrm>
            <a:custGeom>
              <a:avLst/>
              <a:gdLst/>
              <a:ahLst/>
              <a:cxnLst/>
              <a:rect l="l" t="t" r="r" b="b"/>
              <a:pathLst>
                <a:path w="2002" h="395" extrusionOk="0">
                  <a:moveTo>
                    <a:pt x="255" y="0"/>
                  </a:moveTo>
                  <a:cubicBezTo>
                    <a:pt x="0" y="0"/>
                    <a:pt x="0" y="394"/>
                    <a:pt x="255" y="394"/>
                  </a:cubicBezTo>
                  <a:lnTo>
                    <a:pt x="1746" y="394"/>
                  </a:lnTo>
                  <a:cubicBezTo>
                    <a:pt x="2001" y="394"/>
                    <a:pt x="2001" y="0"/>
                    <a:pt x="1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68"/>
            <p:cNvSpPr/>
            <p:nvPr/>
          </p:nvSpPr>
          <p:spPr>
            <a:xfrm>
              <a:off x="8461700" y="2345125"/>
              <a:ext cx="60525" cy="74975"/>
            </a:xfrm>
            <a:custGeom>
              <a:avLst/>
              <a:gdLst/>
              <a:ahLst/>
              <a:cxnLst/>
              <a:rect l="l" t="t" r="r" b="b"/>
              <a:pathLst>
                <a:path w="2421" h="2999" extrusionOk="0">
                  <a:moveTo>
                    <a:pt x="1679" y="0"/>
                  </a:moveTo>
                  <a:cubicBezTo>
                    <a:pt x="827" y="0"/>
                    <a:pt x="1" y="718"/>
                    <a:pt x="74" y="1625"/>
                  </a:cubicBezTo>
                  <a:cubicBezTo>
                    <a:pt x="139" y="2427"/>
                    <a:pt x="906" y="2998"/>
                    <a:pt x="1671" y="2998"/>
                  </a:cubicBezTo>
                  <a:cubicBezTo>
                    <a:pt x="1856" y="2998"/>
                    <a:pt x="2041" y="2965"/>
                    <a:pt x="2216" y="2893"/>
                  </a:cubicBezTo>
                  <a:cubicBezTo>
                    <a:pt x="2421" y="2809"/>
                    <a:pt x="2364" y="2498"/>
                    <a:pt x="2184" y="2498"/>
                  </a:cubicBezTo>
                  <a:cubicBezTo>
                    <a:pt x="2161" y="2498"/>
                    <a:pt x="2136" y="2503"/>
                    <a:pt x="2110" y="2514"/>
                  </a:cubicBezTo>
                  <a:cubicBezTo>
                    <a:pt x="1968" y="2572"/>
                    <a:pt x="1817" y="2599"/>
                    <a:pt x="1666" y="2599"/>
                  </a:cubicBezTo>
                  <a:cubicBezTo>
                    <a:pt x="1117" y="2599"/>
                    <a:pt x="567" y="2237"/>
                    <a:pt x="475" y="1656"/>
                  </a:cubicBezTo>
                  <a:cubicBezTo>
                    <a:pt x="363" y="952"/>
                    <a:pt x="1026" y="399"/>
                    <a:pt x="1680" y="399"/>
                  </a:cubicBezTo>
                  <a:cubicBezTo>
                    <a:pt x="1786" y="399"/>
                    <a:pt x="1892" y="413"/>
                    <a:pt x="1994" y="444"/>
                  </a:cubicBezTo>
                  <a:cubicBezTo>
                    <a:pt x="2015" y="450"/>
                    <a:pt x="2035" y="453"/>
                    <a:pt x="2053" y="453"/>
                  </a:cubicBezTo>
                  <a:cubicBezTo>
                    <a:pt x="2253" y="453"/>
                    <a:pt x="2321" y="130"/>
                    <a:pt x="2100" y="62"/>
                  </a:cubicBezTo>
                  <a:cubicBezTo>
                    <a:pt x="1962" y="20"/>
                    <a:pt x="1820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68"/>
            <p:cNvSpPr/>
            <p:nvPr/>
          </p:nvSpPr>
          <p:spPr>
            <a:xfrm>
              <a:off x="8536900" y="2324275"/>
              <a:ext cx="45775" cy="47675"/>
            </a:xfrm>
            <a:custGeom>
              <a:avLst/>
              <a:gdLst/>
              <a:ahLst/>
              <a:cxnLst/>
              <a:rect l="l" t="t" r="r" b="b"/>
              <a:pathLst>
                <a:path w="1831" h="1907" extrusionOk="0">
                  <a:moveTo>
                    <a:pt x="1228" y="0"/>
                  </a:moveTo>
                  <a:cubicBezTo>
                    <a:pt x="1194" y="0"/>
                    <a:pt x="1159" y="12"/>
                    <a:pt x="1123" y="39"/>
                  </a:cubicBezTo>
                  <a:cubicBezTo>
                    <a:pt x="647" y="397"/>
                    <a:pt x="276" y="850"/>
                    <a:pt x="40" y="1399"/>
                  </a:cubicBezTo>
                  <a:cubicBezTo>
                    <a:pt x="1" y="1488"/>
                    <a:pt x="4" y="1618"/>
                    <a:pt x="110" y="1669"/>
                  </a:cubicBezTo>
                  <a:cubicBezTo>
                    <a:pt x="455" y="1828"/>
                    <a:pt x="807" y="1906"/>
                    <a:pt x="1171" y="1906"/>
                  </a:cubicBezTo>
                  <a:cubicBezTo>
                    <a:pt x="1310" y="1906"/>
                    <a:pt x="1452" y="1895"/>
                    <a:pt x="1596" y="1872"/>
                  </a:cubicBezTo>
                  <a:cubicBezTo>
                    <a:pt x="1830" y="1832"/>
                    <a:pt x="1749" y="1489"/>
                    <a:pt x="1527" y="1489"/>
                  </a:cubicBezTo>
                  <a:cubicBezTo>
                    <a:pt x="1515" y="1489"/>
                    <a:pt x="1503" y="1490"/>
                    <a:pt x="1490" y="1492"/>
                  </a:cubicBezTo>
                  <a:cubicBezTo>
                    <a:pt x="1380" y="1510"/>
                    <a:pt x="1271" y="1519"/>
                    <a:pt x="1162" y="1519"/>
                  </a:cubicBezTo>
                  <a:cubicBezTo>
                    <a:pt x="927" y="1519"/>
                    <a:pt x="694" y="1478"/>
                    <a:pt x="471" y="1397"/>
                  </a:cubicBezTo>
                  <a:lnTo>
                    <a:pt x="471" y="1397"/>
                  </a:lnTo>
                  <a:cubicBezTo>
                    <a:pt x="675" y="999"/>
                    <a:pt x="956" y="652"/>
                    <a:pt x="1318" y="379"/>
                  </a:cubicBezTo>
                  <a:cubicBezTo>
                    <a:pt x="1485" y="255"/>
                    <a:pt x="1382" y="0"/>
                    <a:pt x="1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68"/>
            <p:cNvSpPr/>
            <p:nvPr/>
          </p:nvSpPr>
          <p:spPr>
            <a:xfrm>
              <a:off x="8569775" y="2348525"/>
              <a:ext cx="14150" cy="43425"/>
            </a:xfrm>
            <a:custGeom>
              <a:avLst/>
              <a:gdLst/>
              <a:ahLst/>
              <a:cxnLst/>
              <a:rect l="l" t="t" r="r" b="b"/>
              <a:pathLst>
                <a:path w="566" h="1737" extrusionOk="0">
                  <a:moveTo>
                    <a:pt x="284" y="1"/>
                  </a:moveTo>
                  <a:cubicBezTo>
                    <a:pt x="277" y="1"/>
                    <a:pt x="269" y="1"/>
                    <a:pt x="262" y="1"/>
                  </a:cubicBezTo>
                  <a:cubicBezTo>
                    <a:pt x="179" y="4"/>
                    <a:pt x="90" y="59"/>
                    <a:pt x="72" y="146"/>
                  </a:cubicBezTo>
                  <a:lnTo>
                    <a:pt x="72" y="150"/>
                  </a:lnTo>
                  <a:cubicBezTo>
                    <a:pt x="53" y="245"/>
                    <a:pt x="99" y="375"/>
                    <a:pt x="211" y="391"/>
                  </a:cubicBezTo>
                  <a:cubicBezTo>
                    <a:pt x="219" y="394"/>
                    <a:pt x="228" y="394"/>
                    <a:pt x="236" y="395"/>
                  </a:cubicBezTo>
                  <a:cubicBezTo>
                    <a:pt x="241" y="396"/>
                    <a:pt x="246" y="396"/>
                    <a:pt x="251" y="397"/>
                  </a:cubicBezTo>
                  <a:lnTo>
                    <a:pt x="251" y="397"/>
                  </a:lnTo>
                  <a:cubicBezTo>
                    <a:pt x="234" y="398"/>
                    <a:pt x="220" y="398"/>
                    <a:pt x="208" y="398"/>
                  </a:cubicBezTo>
                  <a:cubicBezTo>
                    <a:pt x="182" y="398"/>
                    <a:pt x="169" y="397"/>
                    <a:pt x="162" y="397"/>
                  </a:cubicBezTo>
                  <a:cubicBezTo>
                    <a:pt x="143" y="397"/>
                    <a:pt x="183" y="407"/>
                    <a:pt x="145" y="487"/>
                  </a:cubicBezTo>
                  <a:cubicBezTo>
                    <a:pt x="99" y="581"/>
                    <a:pt x="112" y="753"/>
                    <a:pt x="99" y="857"/>
                  </a:cubicBezTo>
                  <a:cubicBezTo>
                    <a:pt x="70" y="1089"/>
                    <a:pt x="44" y="1320"/>
                    <a:pt x="16" y="1549"/>
                  </a:cubicBezTo>
                  <a:cubicBezTo>
                    <a:pt x="0" y="1674"/>
                    <a:pt x="90" y="1736"/>
                    <a:pt x="189" y="1736"/>
                  </a:cubicBezTo>
                  <a:cubicBezTo>
                    <a:pt x="287" y="1736"/>
                    <a:pt x="394" y="1674"/>
                    <a:pt x="409" y="1549"/>
                  </a:cubicBezTo>
                  <a:cubicBezTo>
                    <a:pt x="457" y="1147"/>
                    <a:pt x="543" y="732"/>
                    <a:pt x="558" y="325"/>
                  </a:cubicBezTo>
                  <a:cubicBezTo>
                    <a:pt x="565" y="147"/>
                    <a:pt x="472" y="1"/>
                    <a:pt x="2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68"/>
            <p:cNvSpPr/>
            <p:nvPr/>
          </p:nvSpPr>
          <p:spPr>
            <a:xfrm>
              <a:off x="8627825" y="2351425"/>
              <a:ext cx="45775" cy="77700"/>
            </a:xfrm>
            <a:custGeom>
              <a:avLst/>
              <a:gdLst/>
              <a:ahLst/>
              <a:cxnLst/>
              <a:rect l="l" t="t" r="r" b="b"/>
              <a:pathLst>
                <a:path w="1831" h="3108" extrusionOk="0">
                  <a:moveTo>
                    <a:pt x="946" y="0"/>
                  </a:moveTo>
                  <a:cubicBezTo>
                    <a:pt x="606" y="0"/>
                    <a:pt x="260" y="355"/>
                    <a:pt x="299" y="726"/>
                  </a:cubicBezTo>
                  <a:cubicBezTo>
                    <a:pt x="344" y="1164"/>
                    <a:pt x="722" y="1431"/>
                    <a:pt x="1018" y="1706"/>
                  </a:cubicBezTo>
                  <a:cubicBezTo>
                    <a:pt x="1326" y="1991"/>
                    <a:pt x="1556" y="2519"/>
                    <a:pt x="1002" y="2674"/>
                  </a:cubicBezTo>
                  <a:cubicBezTo>
                    <a:pt x="885" y="2707"/>
                    <a:pt x="763" y="2719"/>
                    <a:pt x="639" y="2719"/>
                  </a:cubicBezTo>
                  <a:cubicBezTo>
                    <a:pt x="508" y="2719"/>
                    <a:pt x="376" y="2706"/>
                    <a:pt x="251" y="2691"/>
                  </a:cubicBezTo>
                  <a:cubicBezTo>
                    <a:pt x="242" y="2690"/>
                    <a:pt x="233" y="2690"/>
                    <a:pt x="225" y="2690"/>
                  </a:cubicBezTo>
                  <a:cubicBezTo>
                    <a:pt x="0" y="2690"/>
                    <a:pt x="10" y="3057"/>
                    <a:pt x="251" y="3085"/>
                  </a:cubicBezTo>
                  <a:cubicBezTo>
                    <a:pt x="365" y="3098"/>
                    <a:pt x="491" y="3107"/>
                    <a:pt x="620" y="3107"/>
                  </a:cubicBezTo>
                  <a:cubicBezTo>
                    <a:pt x="1080" y="3107"/>
                    <a:pt x="1582" y="2990"/>
                    <a:pt x="1738" y="2521"/>
                  </a:cubicBezTo>
                  <a:cubicBezTo>
                    <a:pt x="1831" y="2236"/>
                    <a:pt x="1731" y="1951"/>
                    <a:pt x="1562" y="1718"/>
                  </a:cubicBezTo>
                  <a:cubicBezTo>
                    <a:pt x="1439" y="1546"/>
                    <a:pt x="1277" y="1414"/>
                    <a:pt x="1119" y="1274"/>
                  </a:cubicBezTo>
                  <a:cubicBezTo>
                    <a:pt x="998" y="1164"/>
                    <a:pt x="869" y="1062"/>
                    <a:pt x="797" y="912"/>
                  </a:cubicBezTo>
                  <a:cubicBezTo>
                    <a:pt x="671" y="806"/>
                    <a:pt x="673" y="696"/>
                    <a:pt x="803" y="581"/>
                  </a:cubicBezTo>
                  <a:cubicBezTo>
                    <a:pt x="819" y="458"/>
                    <a:pt x="856" y="396"/>
                    <a:pt x="914" y="396"/>
                  </a:cubicBezTo>
                  <a:cubicBezTo>
                    <a:pt x="947" y="396"/>
                    <a:pt x="988" y="417"/>
                    <a:pt x="1036" y="458"/>
                  </a:cubicBezTo>
                  <a:cubicBezTo>
                    <a:pt x="1076" y="505"/>
                    <a:pt x="1122" y="524"/>
                    <a:pt x="1166" y="524"/>
                  </a:cubicBezTo>
                  <a:cubicBezTo>
                    <a:pt x="1308" y="524"/>
                    <a:pt x="1439" y="327"/>
                    <a:pt x="1316" y="180"/>
                  </a:cubicBezTo>
                  <a:cubicBezTo>
                    <a:pt x="1209" y="54"/>
                    <a:pt x="1078" y="0"/>
                    <a:pt x="9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68"/>
            <p:cNvSpPr/>
            <p:nvPr/>
          </p:nvSpPr>
          <p:spPr>
            <a:xfrm>
              <a:off x="8697825" y="2353100"/>
              <a:ext cx="13625" cy="72075"/>
            </a:xfrm>
            <a:custGeom>
              <a:avLst/>
              <a:gdLst/>
              <a:ahLst/>
              <a:cxnLst/>
              <a:rect l="l" t="t" r="r" b="b"/>
              <a:pathLst>
                <a:path w="545" h="2883" extrusionOk="0">
                  <a:moveTo>
                    <a:pt x="302" y="1"/>
                  </a:moveTo>
                  <a:cubicBezTo>
                    <a:pt x="227" y="1"/>
                    <a:pt x="158" y="44"/>
                    <a:pt x="145" y="143"/>
                  </a:cubicBezTo>
                  <a:cubicBezTo>
                    <a:pt x="30" y="994"/>
                    <a:pt x="0" y="1838"/>
                    <a:pt x="69" y="2694"/>
                  </a:cubicBezTo>
                  <a:cubicBezTo>
                    <a:pt x="78" y="2820"/>
                    <a:pt x="181" y="2883"/>
                    <a:pt x="280" y="2883"/>
                  </a:cubicBezTo>
                  <a:cubicBezTo>
                    <a:pt x="378" y="2883"/>
                    <a:pt x="472" y="2820"/>
                    <a:pt x="462" y="2694"/>
                  </a:cubicBezTo>
                  <a:cubicBezTo>
                    <a:pt x="398" y="1876"/>
                    <a:pt x="415" y="1061"/>
                    <a:pt x="524" y="248"/>
                  </a:cubicBezTo>
                  <a:cubicBezTo>
                    <a:pt x="545" y="99"/>
                    <a:pt x="416" y="1"/>
                    <a:pt x="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68"/>
            <p:cNvSpPr/>
            <p:nvPr/>
          </p:nvSpPr>
          <p:spPr>
            <a:xfrm>
              <a:off x="8731300" y="2359875"/>
              <a:ext cx="16175" cy="61125"/>
            </a:xfrm>
            <a:custGeom>
              <a:avLst/>
              <a:gdLst/>
              <a:ahLst/>
              <a:cxnLst/>
              <a:rect l="l" t="t" r="r" b="b"/>
              <a:pathLst>
                <a:path w="647" h="2445" extrusionOk="0">
                  <a:moveTo>
                    <a:pt x="453" y="0"/>
                  </a:moveTo>
                  <a:cubicBezTo>
                    <a:pt x="368" y="0"/>
                    <a:pt x="278" y="45"/>
                    <a:pt x="247" y="136"/>
                  </a:cubicBezTo>
                  <a:cubicBezTo>
                    <a:pt x="237" y="163"/>
                    <a:pt x="227" y="190"/>
                    <a:pt x="217" y="216"/>
                  </a:cubicBezTo>
                  <a:cubicBezTo>
                    <a:pt x="199" y="269"/>
                    <a:pt x="203" y="316"/>
                    <a:pt x="222" y="353"/>
                  </a:cubicBezTo>
                  <a:lnTo>
                    <a:pt x="222" y="353"/>
                  </a:lnTo>
                  <a:cubicBezTo>
                    <a:pt x="152" y="988"/>
                    <a:pt x="84" y="1621"/>
                    <a:pt x="14" y="2256"/>
                  </a:cubicBezTo>
                  <a:cubicBezTo>
                    <a:pt x="0" y="2382"/>
                    <a:pt x="91" y="2445"/>
                    <a:pt x="189" y="2445"/>
                  </a:cubicBezTo>
                  <a:cubicBezTo>
                    <a:pt x="288" y="2445"/>
                    <a:pt x="394" y="2381"/>
                    <a:pt x="408" y="2256"/>
                  </a:cubicBezTo>
                  <a:cubicBezTo>
                    <a:pt x="483" y="1567"/>
                    <a:pt x="558" y="879"/>
                    <a:pt x="634" y="187"/>
                  </a:cubicBezTo>
                  <a:cubicBezTo>
                    <a:pt x="647" y="62"/>
                    <a:pt x="553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68"/>
            <p:cNvSpPr/>
            <p:nvPr/>
          </p:nvSpPr>
          <p:spPr>
            <a:xfrm>
              <a:off x="8730475" y="2337025"/>
              <a:ext cx="74475" cy="83775"/>
            </a:xfrm>
            <a:custGeom>
              <a:avLst/>
              <a:gdLst/>
              <a:ahLst/>
              <a:cxnLst/>
              <a:rect l="l" t="t" r="r" b="b"/>
              <a:pathLst>
                <a:path w="2979" h="3351" extrusionOk="0">
                  <a:moveTo>
                    <a:pt x="2786" y="0"/>
                  </a:moveTo>
                  <a:cubicBezTo>
                    <a:pt x="2688" y="0"/>
                    <a:pt x="2584" y="63"/>
                    <a:pt x="2575" y="189"/>
                  </a:cubicBezTo>
                  <a:cubicBezTo>
                    <a:pt x="2510" y="1055"/>
                    <a:pt x="2446" y="1921"/>
                    <a:pt x="2380" y="2785"/>
                  </a:cubicBezTo>
                  <a:lnTo>
                    <a:pt x="2380" y="2785"/>
                  </a:lnTo>
                  <a:cubicBezTo>
                    <a:pt x="1641" y="2236"/>
                    <a:pt x="985" y="1602"/>
                    <a:pt x="402" y="885"/>
                  </a:cubicBezTo>
                  <a:cubicBezTo>
                    <a:pt x="363" y="837"/>
                    <a:pt x="317" y="817"/>
                    <a:pt x="272" y="817"/>
                  </a:cubicBezTo>
                  <a:cubicBezTo>
                    <a:pt x="131" y="817"/>
                    <a:pt x="0" y="1015"/>
                    <a:pt x="120" y="1163"/>
                  </a:cubicBezTo>
                  <a:cubicBezTo>
                    <a:pt x="796" y="1990"/>
                    <a:pt x="1571" y="2706"/>
                    <a:pt x="2449" y="3319"/>
                  </a:cubicBezTo>
                  <a:cubicBezTo>
                    <a:pt x="2480" y="3341"/>
                    <a:pt x="2513" y="3351"/>
                    <a:pt x="2545" y="3351"/>
                  </a:cubicBezTo>
                  <a:cubicBezTo>
                    <a:pt x="2646" y="3351"/>
                    <a:pt x="2738" y="3252"/>
                    <a:pt x="2745" y="3148"/>
                  </a:cubicBezTo>
                  <a:cubicBezTo>
                    <a:pt x="2821" y="2164"/>
                    <a:pt x="2894" y="1176"/>
                    <a:pt x="2969" y="189"/>
                  </a:cubicBezTo>
                  <a:cubicBezTo>
                    <a:pt x="2979" y="63"/>
                    <a:pt x="2885" y="0"/>
                    <a:pt x="2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68"/>
            <p:cNvSpPr/>
            <p:nvPr/>
          </p:nvSpPr>
          <p:spPr>
            <a:xfrm>
              <a:off x="8840050" y="2323125"/>
              <a:ext cx="45150" cy="48900"/>
            </a:xfrm>
            <a:custGeom>
              <a:avLst/>
              <a:gdLst/>
              <a:ahLst/>
              <a:cxnLst/>
              <a:rect l="l" t="t" r="r" b="b"/>
              <a:pathLst>
                <a:path w="1806" h="1956" extrusionOk="0">
                  <a:moveTo>
                    <a:pt x="563" y="0"/>
                  </a:moveTo>
                  <a:cubicBezTo>
                    <a:pt x="409" y="0"/>
                    <a:pt x="257" y="66"/>
                    <a:pt x="143" y="219"/>
                  </a:cubicBezTo>
                  <a:cubicBezTo>
                    <a:pt x="38" y="363"/>
                    <a:pt x="177" y="503"/>
                    <a:pt x="321" y="503"/>
                  </a:cubicBezTo>
                  <a:cubicBezTo>
                    <a:pt x="381" y="503"/>
                    <a:pt x="442" y="478"/>
                    <a:pt x="487" y="419"/>
                  </a:cubicBezTo>
                  <a:cubicBezTo>
                    <a:pt x="506" y="394"/>
                    <a:pt x="531" y="384"/>
                    <a:pt x="559" y="384"/>
                  </a:cubicBezTo>
                  <a:cubicBezTo>
                    <a:pt x="634" y="384"/>
                    <a:pt x="728" y="457"/>
                    <a:pt x="766" y="498"/>
                  </a:cubicBezTo>
                  <a:cubicBezTo>
                    <a:pt x="872" y="612"/>
                    <a:pt x="869" y="735"/>
                    <a:pt x="800" y="870"/>
                  </a:cubicBezTo>
                  <a:cubicBezTo>
                    <a:pt x="669" y="1122"/>
                    <a:pt x="374" y="1269"/>
                    <a:pt x="135" y="1397"/>
                  </a:cubicBezTo>
                  <a:cubicBezTo>
                    <a:pt x="10" y="1463"/>
                    <a:pt x="0" y="1673"/>
                    <a:pt x="135" y="1736"/>
                  </a:cubicBezTo>
                  <a:cubicBezTo>
                    <a:pt x="447" y="1882"/>
                    <a:pt x="769" y="1956"/>
                    <a:pt x="1100" y="1956"/>
                  </a:cubicBezTo>
                  <a:cubicBezTo>
                    <a:pt x="1256" y="1956"/>
                    <a:pt x="1414" y="1939"/>
                    <a:pt x="1573" y="1906"/>
                  </a:cubicBezTo>
                  <a:cubicBezTo>
                    <a:pt x="1805" y="1858"/>
                    <a:pt x="1728" y="1522"/>
                    <a:pt x="1513" y="1522"/>
                  </a:cubicBezTo>
                  <a:cubicBezTo>
                    <a:pt x="1498" y="1522"/>
                    <a:pt x="1483" y="1524"/>
                    <a:pt x="1467" y="1527"/>
                  </a:cubicBezTo>
                  <a:cubicBezTo>
                    <a:pt x="1341" y="1553"/>
                    <a:pt x="1215" y="1566"/>
                    <a:pt x="1090" y="1566"/>
                  </a:cubicBezTo>
                  <a:cubicBezTo>
                    <a:pt x="954" y="1566"/>
                    <a:pt x="819" y="1551"/>
                    <a:pt x="687" y="1520"/>
                  </a:cubicBezTo>
                  <a:lnTo>
                    <a:pt x="687" y="1520"/>
                  </a:lnTo>
                  <a:cubicBezTo>
                    <a:pt x="1048" y="1268"/>
                    <a:pt x="1374" y="905"/>
                    <a:pt x="1197" y="459"/>
                  </a:cubicBezTo>
                  <a:cubicBezTo>
                    <a:pt x="1089" y="187"/>
                    <a:pt x="822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68"/>
            <p:cNvSpPr/>
            <p:nvPr/>
          </p:nvSpPr>
          <p:spPr>
            <a:xfrm>
              <a:off x="8308050" y="2490150"/>
              <a:ext cx="58325" cy="9875"/>
            </a:xfrm>
            <a:custGeom>
              <a:avLst/>
              <a:gdLst/>
              <a:ahLst/>
              <a:cxnLst/>
              <a:rect l="l" t="t" r="r" b="b"/>
              <a:pathLst>
                <a:path w="2333" h="395" extrusionOk="0">
                  <a:moveTo>
                    <a:pt x="254" y="1"/>
                  </a:moveTo>
                  <a:cubicBezTo>
                    <a:pt x="0" y="1"/>
                    <a:pt x="0" y="395"/>
                    <a:pt x="254" y="395"/>
                  </a:cubicBezTo>
                  <a:lnTo>
                    <a:pt x="2077" y="395"/>
                  </a:lnTo>
                  <a:cubicBezTo>
                    <a:pt x="2332" y="395"/>
                    <a:pt x="2332" y="1"/>
                    <a:pt x="2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68"/>
            <p:cNvSpPr/>
            <p:nvPr/>
          </p:nvSpPr>
          <p:spPr>
            <a:xfrm>
              <a:off x="8312200" y="2510875"/>
              <a:ext cx="45875" cy="9875"/>
            </a:xfrm>
            <a:custGeom>
              <a:avLst/>
              <a:gdLst/>
              <a:ahLst/>
              <a:cxnLst/>
              <a:rect l="l" t="t" r="r" b="b"/>
              <a:pathLst>
                <a:path w="1835" h="395" extrusionOk="0">
                  <a:moveTo>
                    <a:pt x="255" y="1"/>
                  </a:moveTo>
                  <a:cubicBezTo>
                    <a:pt x="0" y="1"/>
                    <a:pt x="0" y="395"/>
                    <a:pt x="255" y="395"/>
                  </a:cubicBezTo>
                  <a:lnTo>
                    <a:pt x="1581" y="395"/>
                  </a:lnTo>
                  <a:cubicBezTo>
                    <a:pt x="1834" y="395"/>
                    <a:pt x="1834" y="1"/>
                    <a:pt x="1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68"/>
            <p:cNvSpPr/>
            <p:nvPr/>
          </p:nvSpPr>
          <p:spPr>
            <a:xfrm>
              <a:off x="8439000" y="2494350"/>
              <a:ext cx="75925" cy="95025"/>
            </a:xfrm>
            <a:custGeom>
              <a:avLst/>
              <a:gdLst/>
              <a:ahLst/>
              <a:cxnLst/>
              <a:rect l="l" t="t" r="r" b="b"/>
              <a:pathLst>
                <a:path w="3037" h="3801" extrusionOk="0">
                  <a:moveTo>
                    <a:pt x="2449" y="1"/>
                  </a:moveTo>
                  <a:cubicBezTo>
                    <a:pt x="2439" y="1"/>
                    <a:pt x="2428" y="2"/>
                    <a:pt x="2417" y="3"/>
                  </a:cubicBezTo>
                  <a:cubicBezTo>
                    <a:pt x="689" y="262"/>
                    <a:pt x="0" y="2574"/>
                    <a:pt x="1543" y="3588"/>
                  </a:cubicBezTo>
                  <a:cubicBezTo>
                    <a:pt x="1739" y="3716"/>
                    <a:pt x="2003" y="3800"/>
                    <a:pt x="2249" y="3800"/>
                  </a:cubicBezTo>
                  <a:cubicBezTo>
                    <a:pt x="2586" y="3800"/>
                    <a:pt x="2890" y="3643"/>
                    <a:pt x="2939" y="3226"/>
                  </a:cubicBezTo>
                  <a:cubicBezTo>
                    <a:pt x="3036" y="2406"/>
                    <a:pt x="2152" y="2212"/>
                    <a:pt x="1513" y="2212"/>
                  </a:cubicBezTo>
                  <a:cubicBezTo>
                    <a:pt x="1456" y="2212"/>
                    <a:pt x="1400" y="2214"/>
                    <a:pt x="1347" y="2216"/>
                  </a:cubicBezTo>
                  <a:cubicBezTo>
                    <a:pt x="1099" y="2229"/>
                    <a:pt x="1093" y="2610"/>
                    <a:pt x="1335" y="2610"/>
                  </a:cubicBezTo>
                  <a:cubicBezTo>
                    <a:pt x="1339" y="2610"/>
                    <a:pt x="1343" y="2610"/>
                    <a:pt x="1347" y="2610"/>
                  </a:cubicBezTo>
                  <a:cubicBezTo>
                    <a:pt x="1429" y="2606"/>
                    <a:pt x="1502" y="2603"/>
                    <a:pt x="1571" y="2603"/>
                  </a:cubicBezTo>
                  <a:cubicBezTo>
                    <a:pt x="1726" y="2603"/>
                    <a:pt x="1862" y="2617"/>
                    <a:pt x="2040" y="2662"/>
                  </a:cubicBezTo>
                  <a:cubicBezTo>
                    <a:pt x="2470" y="2676"/>
                    <a:pt x="2484" y="2925"/>
                    <a:pt x="2085" y="3409"/>
                  </a:cubicBezTo>
                  <a:cubicBezTo>
                    <a:pt x="1994" y="3373"/>
                    <a:pt x="1907" y="3335"/>
                    <a:pt x="1818" y="3299"/>
                  </a:cubicBezTo>
                  <a:cubicBezTo>
                    <a:pt x="1439" y="3083"/>
                    <a:pt x="1181" y="2657"/>
                    <a:pt x="1093" y="2238"/>
                  </a:cubicBezTo>
                  <a:cubicBezTo>
                    <a:pt x="898" y="1299"/>
                    <a:pt x="1635" y="516"/>
                    <a:pt x="2523" y="383"/>
                  </a:cubicBezTo>
                  <a:cubicBezTo>
                    <a:pt x="2760" y="349"/>
                    <a:pt x="2675" y="1"/>
                    <a:pt x="2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68"/>
            <p:cNvSpPr/>
            <p:nvPr/>
          </p:nvSpPr>
          <p:spPr>
            <a:xfrm>
              <a:off x="8519475" y="2497075"/>
              <a:ext cx="58600" cy="75375"/>
            </a:xfrm>
            <a:custGeom>
              <a:avLst/>
              <a:gdLst/>
              <a:ahLst/>
              <a:cxnLst/>
              <a:rect l="l" t="t" r="r" b="b"/>
              <a:pathLst>
                <a:path w="2344" h="3015" extrusionOk="0">
                  <a:moveTo>
                    <a:pt x="721" y="1"/>
                  </a:moveTo>
                  <a:cubicBezTo>
                    <a:pt x="500" y="1"/>
                    <a:pt x="281" y="88"/>
                    <a:pt x="120" y="284"/>
                  </a:cubicBezTo>
                  <a:cubicBezTo>
                    <a:pt x="0" y="433"/>
                    <a:pt x="131" y="630"/>
                    <a:pt x="272" y="630"/>
                  </a:cubicBezTo>
                  <a:cubicBezTo>
                    <a:pt x="316" y="630"/>
                    <a:pt x="362" y="610"/>
                    <a:pt x="400" y="563"/>
                  </a:cubicBezTo>
                  <a:cubicBezTo>
                    <a:pt x="493" y="450"/>
                    <a:pt x="624" y="394"/>
                    <a:pt x="756" y="394"/>
                  </a:cubicBezTo>
                  <a:cubicBezTo>
                    <a:pt x="873" y="394"/>
                    <a:pt x="991" y="438"/>
                    <a:pt x="1086" y="527"/>
                  </a:cubicBezTo>
                  <a:cubicBezTo>
                    <a:pt x="1285" y="713"/>
                    <a:pt x="1278" y="1024"/>
                    <a:pt x="1208" y="1260"/>
                  </a:cubicBezTo>
                  <a:cubicBezTo>
                    <a:pt x="1072" y="1721"/>
                    <a:pt x="648" y="2022"/>
                    <a:pt x="278" y="2292"/>
                  </a:cubicBezTo>
                  <a:cubicBezTo>
                    <a:pt x="154" y="2384"/>
                    <a:pt x="144" y="2614"/>
                    <a:pt x="326" y="2651"/>
                  </a:cubicBezTo>
                  <a:cubicBezTo>
                    <a:pt x="885" y="2772"/>
                    <a:pt x="1445" y="2889"/>
                    <a:pt x="2008" y="3009"/>
                  </a:cubicBezTo>
                  <a:cubicBezTo>
                    <a:pt x="2024" y="3013"/>
                    <a:pt x="2039" y="3014"/>
                    <a:pt x="2054" y="3014"/>
                  </a:cubicBezTo>
                  <a:cubicBezTo>
                    <a:pt x="2266" y="3014"/>
                    <a:pt x="2344" y="2680"/>
                    <a:pt x="2112" y="2630"/>
                  </a:cubicBezTo>
                  <a:cubicBezTo>
                    <a:pt x="1685" y="2538"/>
                    <a:pt x="1259" y="2448"/>
                    <a:pt x="830" y="2357"/>
                  </a:cubicBezTo>
                  <a:lnTo>
                    <a:pt x="830" y="2357"/>
                  </a:lnTo>
                  <a:cubicBezTo>
                    <a:pt x="1359" y="1912"/>
                    <a:pt x="1839" y="1321"/>
                    <a:pt x="1578" y="597"/>
                  </a:cubicBezTo>
                  <a:cubicBezTo>
                    <a:pt x="1445" y="230"/>
                    <a:pt x="1081" y="1"/>
                    <a:pt x="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68"/>
            <p:cNvSpPr/>
            <p:nvPr/>
          </p:nvSpPr>
          <p:spPr>
            <a:xfrm>
              <a:off x="8629550" y="2498475"/>
              <a:ext cx="48225" cy="72425"/>
            </a:xfrm>
            <a:custGeom>
              <a:avLst/>
              <a:gdLst/>
              <a:ahLst/>
              <a:cxnLst/>
              <a:rect l="l" t="t" r="r" b="b"/>
              <a:pathLst>
                <a:path w="1929" h="2897" extrusionOk="0">
                  <a:moveTo>
                    <a:pt x="1214" y="1"/>
                  </a:moveTo>
                  <a:cubicBezTo>
                    <a:pt x="645" y="1"/>
                    <a:pt x="0" y="181"/>
                    <a:pt x="91" y="870"/>
                  </a:cubicBezTo>
                  <a:cubicBezTo>
                    <a:pt x="130" y="1150"/>
                    <a:pt x="332" y="1336"/>
                    <a:pt x="552" y="1487"/>
                  </a:cubicBezTo>
                  <a:cubicBezTo>
                    <a:pt x="717" y="1601"/>
                    <a:pt x="927" y="1686"/>
                    <a:pt x="1065" y="1838"/>
                  </a:cubicBezTo>
                  <a:cubicBezTo>
                    <a:pt x="1292" y="2089"/>
                    <a:pt x="1079" y="2523"/>
                    <a:pt x="763" y="2523"/>
                  </a:cubicBezTo>
                  <a:cubicBezTo>
                    <a:pt x="715" y="2523"/>
                    <a:pt x="663" y="2513"/>
                    <a:pt x="611" y="2490"/>
                  </a:cubicBezTo>
                  <a:cubicBezTo>
                    <a:pt x="582" y="2477"/>
                    <a:pt x="553" y="2471"/>
                    <a:pt x="526" y="2471"/>
                  </a:cubicBezTo>
                  <a:cubicBezTo>
                    <a:pt x="337" y="2471"/>
                    <a:pt x="209" y="2741"/>
                    <a:pt x="412" y="2830"/>
                  </a:cubicBezTo>
                  <a:cubicBezTo>
                    <a:pt x="515" y="2875"/>
                    <a:pt x="624" y="2896"/>
                    <a:pt x="733" y="2896"/>
                  </a:cubicBezTo>
                  <a:cubicBezTo>
                    <a:pt x="1180" y="2896"/>
                    <a:pt x="1618" y="2540"/>
                    <a:pt x="1580" y="2043"/>
                  </a:cubicBezTo>
                  <a:cubicBezTo>
                    <a:pt x="1557" y="1729"/>
                    <a:pt x="1330" y="1523"/>
                    <a:pt x="1086" y="1357"/>
                  </a:cubicBezTo>
                  <a:cubicBezTo>
                    <a:pt x="926" y="1248"/>
                    <a:pt x="683" y="1157"/>
                    <a:pt x="571" y="992"/>
                  </a:cubicBezTo>
                  <a:cubicBezTo>
                    <a:pt x="239" y="496"/>
                    <a:pt x="787" y="395"/>
                    <a:pt x="1212" y="395"/>
                  </a:cubicBezTo>
                  <a:cubicBezTo>
                    <a:pt x="1373" y="395"/>
                    <a:pt x="1516" y="409"/>
                    <a:pt x="1587" y="422"/>
                  </a:cubicBezTo>
                  <a:cubicBezTo>
                    <a:pt x="1601" y="425"/>
                    <a:pt x="1614" y="426"/>
                    <a:pt x="1627" y="426"/>
                  </a:cubicBezTo>
                  <a:cubicBezTo>
                    <a:pt x="1846" y="426"/>
                    <a:pt x="1929" y="85"/>
                    <a:pt x="1692" y="42"/>
                  </a:cubicBezTo>
                  <a:cubicBezTo>
                    <a:pt x="1555" y="18"/>
                    <a:pt x="1388" y="1"/>
                    <a:pt x="1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68"/>
            <p:cNvSpPr/>
            <p:nvPr/>
          </p:nvSpPr>
          <p:spPr>
            <a:xfrm>
              <a:off x="8695000" y="2498625"/>
              <a:ext cx="9850" cy="71725"/>
            </a:xfrm>
            <a:custGeom>
              <a:avLst/>
              <a:gdLst/>
              <a:ahLst/>
              <a:cxnLst/>
              <a:rect l="l" t="t" r="r" b="b"/>
              <a:pathLst>
                <a:path w="394" h="2869" extrusionOk="0">
                  <a:moveTo>
                    <a:pt x="197" y="0"/>
                  </a:moveTo>
                  <a:cubicBezTo>
                    <a:pt x="98" y="0"/>
                    <a:pt x="0" y="64"/>
                    <a:pt x="0" y="190"/>
                  </a:cubicBezTo>
                  <a:lnTo>
                    <a:pt x="0" y="2678"/>
                  </a:lnTo>
                  <a:cubicBezTo>
                    <a:pt x="0" y="2805"/>
                    <a:pt x="98" y="2868"/>
                    <a:pt x="197" y="2868"/>
                  </a:cubicBezTo>
                  <a:cubicBezTo>
                    <a:pt x="295" y="2868"/>
                    <a:pt x="394" y="2805"/>
                    <a:pt x="394" y="2678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68"/>
            <p:cNvSpPr/>
            <p:nvPr/>
          </p:nvSpPr>
          <p:spPr>
            <a:xfrm>
              <a:off x="8726300" y="2502525"/>
              <a:ext cx="16000" cy="63600"/>
            </a:xfrm>
            <a:custGeom>
              <a:avLst/>
              <a:gdLst/>
              <a:ahLst/>
              <a:cxnLst/>
              <a:rect l="l" t="t" r="r" b="b"/>
              <a:pathLst>
                <a:path w="640" h="2544" extrusionOk="0">
                  <a:moveTo>
                    <a:pt x="399" y="1"/>
                  </a:moveTo>
                  <a:cubicBezTo>
                    <a:pt x="321" y="1"/>
                    <a:pt x="246" y="43"/>
                    <a:pt x="222" y="142"/>
                  </a:cubicBezTo>
                  <a:cubicBezTo>
                    <a:pt x="49" y="873"/>
                    <a:pt x="1" y="1607"/>
                    <a:pt x="86" y="2355"/>
                  </a:cubicBezTo>
                  <a:cubicBezTo>
                    <a:pt x="101" y="2480"/>
                    <a:pt x="207" y="2543"/>
                    <a:pt x="306" y="2543"/>
                  </a:cubicBezTo>
                  <a:cubicBezTo>
                    <a:pt x="404" y="2543"/>
                    <a:pt x="494" y="2481"/>
                    <a:pt x="480" y="2355"/>
                  </a:cubicBezTo>
                  <a:cubicBezTo>
                    <a:pt x="400" y="1643"/>
                    <a:pt x="437" y="945"/>
                    <a:pt x="605" y="248"/>
                  </a:cubicBezTo>
                  <a:cubicBezTo>
                    <a:pt x="639" y="98"/>
                    <a:pt x="516" y="1"/>
                    <a:pt x="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68"/>
            <p:cNvSpPr/>
            <p:nvPr/>
          </p:nvSpPr>
          <p:spPr>
            <a:xfrm>
              <a:off x="8726250" y="2490400"/>
              <a:ext cx="70100" cy="79175"/>
            </a:xfrm>
            <a:custGeom>
              <a:avLst/>
              <a:gdLst/>
              <a:ahLst/>
              <a:cxnLst/>
              <a:rect l="l" t="t" r="r" b="b"/>
              <a:pathLst>
                <a:path w="2804" h="3167" extrusionOk="0">
                  <a:moveTo>
                    <a:pt x="2612" y="0"/>
                  </a:moveTo>
                  <a:cubicBezTo>
                    <a:pt x="2513" y="0"/>
                    <a:pt x="2409" y="63"/>
                    <a:pt x="2399" y="189"/>
                  </a:cubicBezTo>
                  <a:cubicBezTo>
                    <a:pt x="2335" y="967"/>
                    <a:pt x="2272" y="1747"/>
                    <a:pt x="2208" y="2526"/>
                  </a:cubicBezTo>
                  <a:lnTo>
                    <a:pt x="2208" y="2526"/>
                  </a:lnTo>
                  <a:cubicBezTo>
                    <a:pt x="1611" y="1920"/>
                    <a:pt x="1012" y="1314"/>
                    <a:pt x="416" y="710"/>
                  </a:cubicBezTo>
                  <a:cubicBezTo>
                    <a:pt x="375" y="668"/>
                    <a:pt x="329" y="651"/>
                    <a:pt x="285" y="651"/>
                  </a:cubicBezTo>
                  <a:cubicBezTo>
                    <a:pt x="134" y="651"/>
                    <a:pt x="0" y="849"/>
                    <a:pt x="137" y="989"/>
                  </a:cubicBezTo>
                  <a:cubicBezTo>
                    <a:pt x="836" y="1695"/>
                    <a:pt x="1533" y="2402"/>
                    <a:pt x="2229" y="3109"/>
                  </a:cubicBezTo>
                  <a:cubicBezTo>
                    <a:pt x="2268" y="3149"/>
                    <a:pt x="2315" y="3167"/>
                    <a:pt x="2360" y="3167"/>
                  </a:cubicBezTo>
                  <a:cubicBezTo>
                    <a:pt x="2460" y="3167"/>
                    <a:pt x="2555" y="3082"/>
                    <a:pt x="2565" y="2969"/>
                  </a:cubicBezTo>
                  <a:cubicBezTo>
                    <a:pt x="2641" y="2042"/>
                    <a:pt x="2715" y="1115"/>
                    <a:pt x="2793" y="189"/>
                  </a:cubicBezTo>
                  <a:cubicBezTo>
                    <a:pt x="2803" y="63"/>
                    <a:pt x="2710" y="0"/>
                    <a:pt x="26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68"/>
            <p:cNvSpPr/>
            <p:nvPr/>
          </p:nvSpPr>
          <p:spPr>
            <a:xfrm>
              <a:off x="8835625" y="2469350"/>
              <a:ext cx="49200" cy="41050"/>
            </a:xfrm>
            <a:custGeom>
              <a:avLst/>
              <a:gdLst/>
              <a:ahLst/>
              <a:cxnLst/>
              <a:rect l="l" t="t" r="r" b="b"/>
              <a:pathLst>
                <a:path w="1968" h="1642" extrusionOk="0">
                  <a:moveTo>
                    <a:pt x="1197" y="0"/>
                  </a:moveTo>
                  <a:cubicBezTo>
                    <a:pt x="1152" y="0"/>
                    <a:pt x="1107" y="18"/>
                    <a:pt x="1066" y="60"/>
                  </a:cubicBezTo>
                  <a:cubicBezTo>
                    <a:pt x="738" y="408"/>
                    <a:pt x="409" y="754"/>
                    <a:pt x="83" y="1102"/>
                  </a:cubicBezTo>
                  <a:cubicBezTo>
                    <a:pt x="1" y="1188"/>
                    <a:pt x="4" y="1354"/>
                    <a:pt x="121" y="1411"/>
                  </a:cubicBezTo>
                  <a:cubicBezTo>
                    <a:pt x="432" y="1563"/>
                    <a:pt x="760" y="1642"/>
                    <a:pt x="1092" y="1642"/>
                  </a:cubicBezTo>
                  <a:cubicBezTo>
                    <a:pt x="1311" y="1642"/>
                    <a:pt x="1532" y="1607"/>
                    <a:pt x="1750" y="1537"/>
                  </a:cubicBezTo>
                  <a:cubicBezTo>
                    <a:pt x="1967" y="1467"/>
                    <a:pt x="1904" y="1147"/>
                    <a:pt x="1708" y="1147"/>
                  </a:cubicBezTo>
                  <a:cubicBezTo>
                    <a:pt x="1688" y="1147"/>
                    <a:pt x="1667" y="1151"/>
                    <a:pt x="1644" y="1158"/>
                  </a:cubicBezTo>
                  <a:cubicBezTo>
                    <a:pt x="1457" y="1218"/>
                    <a:pt x="1268" y="1249"/>
                    <a:pt x="1080" y="1249"/>
                  </a:cubicBezTo>
                  <a:cubicBezTo>
                    <a:pt x="904" y="1249"/>
                    <a:pt x="730" y="1222"/>
                    <a:pt x="559" y="1168"/>
                  </a:cubicBezTo>
                  <a:lnTo>
                    <a:pt x="559" y="1168"/>
                  </a:lnTo>
                  <a:cubicBezTo>
                    <a:pt x="820" y="892"/>
                    <a:pt x="1082" y="616"/>
                    <a:pt x="1342" y="339"/>
                  </a:cubicBezTo>
                  <a:cubicBezTo>
                    <a:pt x="1478" y="198"/>
                    <a:pt x="1345" y="0"/>
                    <a:pt x="1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68"/>
            <p:cNvSpPr/>
            <p:nvPr/>
          </p:nvSpPr>
          <p:spPr>
            <a:xfrm>
              <a:off x="8863300" y="2465200"/>
              <a:ext cx="15500" cy="71900"/>
            </a:xfrm>
            <a:custGeom>
              <a:avLst/>
              <a:gdLst/>
              <a:ahLst/>
              <a:cxnLst/>
              <a:rect l="l" t="t" r="r" b="b"/>
              <a:pathLst>
                <a:path w="620" h="2876" extrusionOk="0">
                  <a:moveTo>
                    <a:pt x="379" y="1"/>
                  </a:moveTo>
                  <a:cubicBezTo>
                    <a:pt x="302" y="1"/>
                    <a:pt x="230" y="44"/>
                    <a:pt x="211" y="143"/>
                  </a:cubicBezTo>
                  <a:cubicBezTo>
                    <a:pt x="46" y="988"/>
                    <a:pt x="1" y="1829"/>
                    <a:pt x="81" y="2687"/>
                  </a:cubicBezTo>
                  <a:cubicBezTo>
                    <a:pt x="92" y="2812"/>
                    <a:pt x="197" y="2875"/>
                    <a:pt x="295" y="2875"/>
                  </a:cubicBezTo>
                  <a:cubicBezTo>
                    <a:pt x="393" y="2875"/>
                    <a:pt x="486" y="2813"/>
                    <a:pt x="474" y="2687"/>
                  </a:cubicBezTo>
                  <a:cubicBezTo>
                    <a:pt x="397" y="1865"/>
                    <a:pt x="433" y="1056"/>
                    <a:pt x="590" y="247"/>
                  </a:cubicBezTo>
                  <a:cubicBezTo>
                    <a:pt x="620" y="98"/>
                    <a:pt x="494" y="1"/>
                    <a:pt x="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68"/>
            <p:cNvSpPr/>
            <p:nvPr/>
          </p:nvSpPr>
          <p:spPr>
            <a:xfrm>
              <a:off x="8307200" y="2676025"/>
              <a:ext cx="51775" cy="14775"/>
            </a:xfrm>
            <a:custGeom>
              <a:avLst/>
              <a:gdLst/>
              <a:ahLst/>
              <a:cxnLst/>
              <a:rect l="l" t="t" r="r" b="b"/>
              <a:pathLst>
                <a:path w="2071" h="591" extrusionOk="0">
                  <a:moveTo>
                    <a:pt x="315" y="1"/>
                  </a:moveTo>
                  <a:cubicBezTo>
                    <a:pt x="89" y="1"/>
                    <a:pt x="0" y="349"/>
                    <a:pt x="240" y="382"/>
                  </a:cubicBezTo>
                  <a:cubicBezTo>
                    <a:pt x="736" y="451"/>
                    <a:pt x="1231" y="518"/>
                    <a:pt x="1726" y="588"/>
                  </a:cubicBezTo>
                  <a:cubicBezTo>
                    <a:pt x="1737" y="590"/>
                    <a:pt x="1748" y="590"/>
                    <a:pt x="1758" y="590"/>
                  </a:cubicBezTo>
                  <a:cubicBezTo>
                    <a:pt x="1984" y="590"/>
                    <a:pt x="2071" y="242"/>
                    <a:pt x="1832" y="209"/>
                  </a:cubicBezTo>
                  <a:cubicBezTo>
                    <a:pt x="1337" y="142"/>
                    <a:pt x="842" y="73"/>
                    <a:pt x="345" y="3"/>
                  </a:cubicBezTo>
                  <a:cubicBezTo>
                    <a:pt x="335" y="1"/>
                    <a:pt x="325" y="1"/>
                    <a:pt x="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68"/>
            <p:cNvSpPr/>
            <p:nvPr/>
          </p:nvSpPr>
          <p:spPr>
            <a:xfrm>
              <a:off x="8308200" y="2696600"/>
              <a:ext cx="58225" cy="13825"/>
            </a:xfrm>
            <a:custGeom>
              <a:avLst/>
              <a:gdLst/>
              <a:ahLst/>
              <a:cxnLst/>
              <a:rect l="l" t="t" r="r" b="b"/>
              <a:pathLst>
                <a:path w="2329" h="553" extrusionOk="0">
                  <a:moveTo>
                    <a:pt x="232" y="1"/>
                  </a:moveTo>
                  <a:cubicBezTo>
                    <a:pt x="0" y="1"/>
                    <a:pt x="7" y="374"/>
                    <a:pt x="252" y="395"/>
                  </a:cubicBezTo>
                  <a:lnTo>
                    <a:pt x="2077" y="551"/>
                  </a:lnTo>
                  <a:cubicBezTo>
                    <a:pt x="2084" y="552"/>
                    <a:pt x="2090" y="552"/>
                    <a:pt x="2097" y="552"/>
                  </a:cubicBezTo>
                  <a:cubicBezTo>
                    <a:pt x="2329" y="552"/>
                    <a:pt x="2321" y="178"/>
                    <a:pt x="2077" y="158"/>
                  </a:cubicBezTo>
                  <a:lnTo>
                    <a:pt x="252" y="1"/>
                  </a:lnTo>
                  <a:cubicBezTo>
                    <a:pt x="245" y="1"/>
                    <a:pt x="239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68"/>
            <p:cNvSpPr/>
            <p:nvPr/>
          </p:nvSpPr>
          <p:spPr>
            <a:xfrm>
              <a:off x="8479825" y="2643375"/>
              <a:ext cx="65400" cy="88300"/>
            </a:xfrm>
            <a:custGeom>
              <a:avLst/>
              <a:gdLst/>
              <a:ahLst/>
              <a:cxnLst/>
              <a:rect l="l" t="t" r="r" b="b"/>
              <a:pathLst>
                <a:path w="2616" h="3532" extrusionOk="0">
                  <a:moveTo>
                    <a:pt x="937" y="0"/>
                  </a:moveTo>
                  <a:cubicBezTo>
                    <a:pt x="697" y="0"/>
                    <a:pt x="455" y="15"/>
                    <a:pt x="210" y="46"/>
                  </a:cubicBezTo>
                  <a:cubicBezTo>
                    <a:pt x="114" y="59"/>
                    <a:pt x="1" y="126"/>
                    <a:pt x="14" y="242"/>
                  </a:cubicBezTo>
                  <a:cubicBezTo>
                    <a:pt x="72" y="769"/>
                    <a:pt x="132" y="1294"/>
                    <a:pt x="192" y="1821"/>
                  </a:cubicBezTo>
                  <a:cubicBezTo>
                    <a:pt x="205" y="1925"/>
                    <a:pt x="279" y="2019"/>
                    <a:pt x="383" y="2019"/>
                  </a:cubicBezTo>
                  <a:cubicBezTo>
                    <a:pt x="401" y="2019"/>
                    <a:pt x="420" y="2016"/>
                    <a:pt x="440" y="2010"/>
                  </a:cubicBezTo>
                  <a:cubicBezTo>
                    <a:pt x="669" y="1941"/>
                    <a:pt x="908" y="1863"/>
                    <a:pt x="1137" y="1863"/>
                  </a:cubicBezTo>
                  <a:cubicBezTo>
                    <a:pt x="1309" y="1863"/>
                    <a:pt x="1475" y="1906"/>
                    <a:pt x="1628" y="2029"/>
                  </a:cubicBezTo>
                  <a:cubicBezTo>
                    <a:pt x="2115" y="2422"/>
                    <a:pt x="1847" y="3146"/>
                    <a:pt x="1243" y="3146"/>
                  </a:cubicBezTo>
                  <a:cubicBezTo>
                    <a:pt x="1198" y="3146"/>
                    <a:pt x="1151" y="3142"/>
                    <a:pt x="1103" y="3134"/>
                  </a:cubicBezTo>
                  <a:cubicBezTo>
                    <a:pt x="1090" y="3132"/>
                    <a:pt x="1077" y="3131"/>
                    <a:pt x="1064" y="3131"/>
                  </a:cubicBezTo>
                  <a:cubicBezTo>
                    <a:pt x="844" y="3131"/>
                    <a:pt x="761" y="3473"/>
                    <a:pt x="997" y="3513"/>
                  </a:cubicBezTo>
                  <a:cubicBezTo>
                    <a:pt x="1068" y="3526"/>
                    <a:pt x="1140" y="3532"/>
                    <a:pt x="1210" y="3532"/>
                  </a:cubicBezTo>
                  <a:cubicBezTo>
                    <a:pt x="1849" y="3532"/>
                    <a:pt x="2422" y="3039"/>
                    <a:pt x="2294" y="2337"/>
                  </a:cubicBezTo>
                  <a:cubicBezTo>
                    <a:pt x="2177" y="1694"/>
                    <a:pt x="1699" y="1492"/>
                    <a:pt x="1173" y="1492"/>
                  </a:cubicBezTo>
                  <a:cubicBezTo>
                    <a:pt x="969" y="1492"/>
                    <a:pt x="758" y="1523"/>
                    <a:pt x="558" y="1570"/>
                  </a:cubicBezTo>
                  <a:lnTo>
                    <a:pt x="558" y="1570"/>
                  </a:lnTo>
                  <a:cubicBezTo>
                    <a:pt x="514" y="1185"/>
                    <a:pt x="470" y="800"/>
                    <a:pt x="427" y="415"/>
                  </a:cubicBezTo>
                  <a:lnTo>
                    <a:pt x="427" y="415"/>
                  </a:lnTo>
                  <a:cubicBezTo>
                    <a:pt x="595" y="399"/>
                    <a:pt x="762" y="392"/>
                    <a:pt x="929" y="392"/>
                  </a:cubicBezTo>
                  <a:cubicBezTo>
                    <a:pt x="1382" y="392"/>
                    <a:pt x="1830" y="449"/>
                    <a:pt x="2282" y="564"/>
                  </a:cubicBezTo>
                  <a:cubicBezTo>
                    <a:pt x="2302" y="569"/>
                    <a:pt x="2320" y="572"/>
                    <a:pt x="2337" y="572"/>
                  </a:cubicBezTo>
                  <a:cubicBezTo>
                    <a:pt x="2543" y="572"/>
                    <a:pt x="2615" y="245"/>
                    <a:pt x="2387" y="186"/>
                  </a:cubicBezTo>
                  <a:cubicBezTo>
                    <a:pt x="1905" y="63"/>
                    <a:pt x="1425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68"/>
            <p:cNvSpPr/>
            <p:nvPr/>
          </p:nvSpPr>
          <p:spPr>
            <a:xfrm>
              <a:off x="8556325" y="2639275"/>
              <a:ext cx="48100" cy="92200"/>
            </a:xfrm>
            <a:custGeom>
              <a:avLst/>
              <a:gdLst/>
              <a:ahLst/>
              <a:cxnLst/>
              <a:rect l="l" t="t" r="r" b="b"/>
              <a:pathLst>
                <a:path w="1924" h="3688" extrusionOk="0">
                  <a:moveTo>
                    <a:pt x="1246" y="1"/>
                  </a:moveTo>
                  <a:cubicBezTo>
                    <a:pt x="900" y="1"/>
                    <a:pt x="563" y="54"/>
                    <a:pt x="217" y="169"/>
                  </a:cubicBezTo>
                  <a:cubicBezTo>
                    <a:pt x="1" y="241"/>
                    <a:pt x="65" y="560"/>
                    <a:pt x="258" y="560"/>
                  </a:cubicBezTo>
                  <a:cubicBezTo>
                    <a:pt x="278" y="560"/>
                    <a:pt x="300" y="557"/>
                    <a:pt x="322" y="549"/>
                  </a:cubicBezTo>
                  <a:cubicBezTo>
                    <a:pt x="637" y="446"/>
                    <a:pt x="944" y="391"/>
                    <a:pt x="1261" y="391"/>
                  </a:cubicBezTo>
                  <a:cubicBezTo>
                    <a:pt x="1317" y="391"/>
                    <a:pt x="1373" y="393"/>
                    <a:pt x="1429" y="396"/>
                  </a:cubicBezTo>
                  <a:lnTo>
                    <a:pt x="1429" y="396"/>
                  </a:lnTo>
                  <a:cubicBezTo>
                    <a:pt x="1014" y="1394"/>
                    <a:pt x="649" y="2408"/>
                    <a:pt x="341" y="3445"/>
                  </a:cubicBezTo>
                  <a:cubicBezTo>
                    <a:pt x="297" y="3592"/>
                    <a:pt x="417" y="3688"/>
                    <a:pt x="536" y="3688"/>
                  </a:cubicBezTo>
                  <a:cubicBezTo>
                    <a:pt x="614" y="3688"/>
                    <a:pt x="691" y="3646"/>
                    <a:pt x="720" y="3550"/>
                  </a:cubicBezTo>
                  <a:cubicBezTo>
                    <a:pt x="1048" y="2455"/>
                    <a:pt x="1434" y="1380"/>
                    <a:pt x="1881" y="328"/>
                  </a:cubicBezTo>
                  <a:cubicBezTo>
                    <a:pt x="1924" y="227"/>
                    <a:pt x="1904" y="57"/>
                    <a:pt x="1763" y="38"/>
                  </a:cubicBezTo>
                  <a:cubicBezTo>
                    <a:pt x="1587" y="13"/>
                    <a:pt x="1415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68"/>
            <p:cNvSpPr/>
            <p:nvPr/>
          </p:nvSpPr>
          <p:spPr>
            <a:xfrm>
              <a:off x="8606725" y="2701525"/>
              <a:ext cx="20675" cy="26575"/>
            </a:xfrm>
            <a:custGeom>
              <a:avLst/>
              <a:gdLst/>
              <a:ahLst/>
              <a:cxnLst/>
              <a:rect l="l" t="t" r="r" b="b"/>
              <a:pathLst>
                <a:path w="827" h="1063" extrusionOk="0">
                  <a:moveTo>
                    <a:pt x="559" y="0"/>
                  </a:moveTo>
                  <a:cubicBezTo>
                    <a:pt x="501" y="0"/>
                    <a:pt x="444" y="29"/>
                    <a:pt x="409" y="99"/>
                  </a:cubicBezTo>
                  <a:cubicBezTo>
                    <a:pt x="297" y="321"/>
                    <a:pt x="187" y="542"/>
                    <a:pt x="78" y="764"/>
                  </a:cubicBezTo>
                  <a:cubicBezTo>
                    <a:pt x="0" y="919"/>
                    <a:pt x="138" y="1062"/>
                    <a:pt x="267" y="1062"/>
                  </a:cubicBezTo>
                  <a:cubicBezTo>
                    <a:pt x="326" y="1062"/>
                    <a:pt x="383" y="1033"/>
                    <a:pt x="417" y="963"/>
                  </a:cubicBezTo>
                  <a:cubicBezTo>
                    <a:pt x="529" y="741"/>
                    <a:pt x="639" y="520"/>
                    <a:pt x="750" y="298"/>
                  </a:cubicBezTo>
                  <a:cubicBezTo>
                    <a:pt x="827" y="143"/>
                    <a:pt x="689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8"/>
            <p:cNvSpPr/>
            <p:nvPr/>
          </p:nvSpPr>
          <p:spPr>
            <a:xfrm>
              <a:off x="8635950" y="2642925"/>
              <a:ext cx="49500" cy="93425"/>
            </a:xfrm>
            <a:custGeom>
              <a:avLst/>
              <a:gdLst/>
              <a:ahLst/>
              <a:cxnLst/>
              <a:rect l="l" t="t" r="r" b="b"/>
              <a:pathLst>
                <a:path w="1980" h="3737" extrusionOk="0">
                  <a:moveTo>
                    <a:pt x="929" y="0"/>
                  </a:moveTo>
                  <a:cubicBezTo>
                    <a:pt x="682" y="0"/>
                    <a:pt x="429" y="48"/>
                    <a:pt x="225" y="101"/>
                  </a:cubicBezTo>
                  <a:cubicBezTo>
                    <a:pt x="0" y="158"/>
                    <a:pt x="71" y="487"/>
                    <a:pt x="275" y="487"/>
                  </a:cubicBezTo>
                  <a:cubicBezTo>
                    <a:pt x="292" y="487"/>
                    <a:pt x="310" y="484"/>
                    <a:pt x="329" y="479"/>
                  </a:cubicBezTo>
                  <a:cubicBezTo>
                    <a:pt x="479" y="440"/>
                    <a:pt x="719" y="372"/>
                    <a:pt x="923" y="372"/>
                  </a:cubicBezTo>
                  <a:cubicBezTo>
                    <a:pt x="1008" y="372"/>
                    <a:pt x="1088" y="384"/>
                    <a:pt x="1152" y="415"/>
                  </a:cubicBezTo>
                  <a:cubicBezTo>
                    <a:pt x="1653" y="657"/>
                    <a:pt x="1389" y="1262"/>
                    <a:pt x="1310" y="1617"/>
                  </a:cubicBezTo>
                  <a:lnTo>
                    <a:pt x="892" y="3491"/>
                  </a:lnTo>
                  <a:cubicBezTo>
                    <a:pt x="858" y="3640"/>
                    <a:pt x="982" y="3737"/>
                    <a:pt x="1099" y="3737"/>
                  </a:cubicBezTo>
                  <a:cubicBezTo>
                    <a:pt x="1176" y="3737"/>
                    <a:pt x="1249" y="3694"/>
                    <a:pt x="1271" y="3596"/>
                  </a:cubicBezTo>
                  <a:lnTo>
                    <a:pt x="1716" y="1599"/>
                  </a:lnTo>
                  <a:cubicBezTo>
                    <a:pt x="1795" y="1251"/>
                    <a:pt x="1980" y="796"/>
                    <a:pt x="1808" y="444"/>
                  </a:cubicBezTo>
                  <a:cubicBezTo>
                    <a:pt x="1641" y="103"/>
                    <a:pt x="1291" y="0"/>
                    <a:pt x="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8"/>
            <p:cNvSpPr/>
            <p:nvPr/>
          </p:nvSpPr>
          <p:spPr>
            <a:xfrm>
              <a:off x="8695075" y="2643125"/>
              <a:ext cx="61700" cy="89750"/>
            </a:xfrm>
            <a:custGeom>
              <a:avLst/>
              <a:gdLst/>
              <a:ahLst/>
              <a:cxnLst/>
              <a:rect l="l" t="t" r="r" b="b"/>
              <a:pathLst>
                <a:path w="2468" h="3590" extrusionOk="0">
                  <a:moveTo>
                    <a:pt x="1528" y="0"/>
                  </a:moveTo>
                  <a:cubicBezTo>
                    <a:pt x="900" y="0"/>
                    <a:pt x="271" y="447"/>
                    <a:pt x="269" y="1140"/>
                  </a:cubicBezTo>
                  <a:cubicBezTo>
                    <a:pt x="268" y="1835"/>
                    <a:pt x="899" y="2285"/>
                    <a:pt x="1530" y="2285"/>
                  </a:cubicBezTo>
                  <a:cubicBezTo>
                    <a:pt x="1629" y="2285"/>
                    <a:pt x="1729" y="2273"/>
                    <a:pt x="1825" y="2250"/>
                  </a:cubicBezTo>
                  <a:lnTo>
                    <a:pt x="1825" y="2250"/>
                  </a:lnTo>
                  <a:cubicBezTo>
                    <a:pt x="1893" y="2787"/>
                    <a:pt x="1493" y="3212"/>
                    <a:pt x="1022" y="3212"/>
                  </a:cubicBezTo>
                  <a:cubicBezTo>
                    <a:pt x="827" y="3212"/>
                    <a:pt x="620" y="3139"/>
                    <a:pt x="429" y="2971"/>
                  </a:cubicBezTo>
                  <a:cubicBezTo>
                    <a:pt x="388" y="2935"/>
                    <a:pt x="343" y="2920"/>
                    <a:pt x="299" y="2920"/>
                  </a:cubicBezTo>
                  <a:cubicBezTo>
                    <a:pt x="140" y="2920"/>
                    <a:pt x="1" y="3119"/>
                    <a:pt x="150" y="3250"/>
                  </a:cubicBezTo>
                  <a:cubicBezTo>
                    <a:pt x="418" y="3486"/>
                    <a:pt x="722" y="3590"/>
                    <a:pt x="1013" y="3590"/>
                  </a:cubicBezTo>
                  <a:cubicBezTo>
                    <a:pt x="1785" y="3590"/>
                    <a:pt x="2468" y="2860"/>
                    <a:pt x="2157" y="1942"/>
                  </a:cubicBezTo>
                  <a:cubicBezTo>
                    <a:pt x="2126" y="1851"/>
                    <a:pt x="2052" y="1800"/>
                    <a:pt x="1968" y="1800"/>
                  </a:cubicBezTo>
                  <a:cubicBezTo>
                    <a:pt x="1935" y="1800"/>
                    <a:pt x="1901" y="1808"/>
                    <a:pt x="1868" y="1824"/>
                  </a:cubicBezTo>
                  <a:cubicBezTo>
                    <a:pt x="1762" y="1876"/>
                    <a:pt x="1644" y="1900"/>
                    <a:pt x="1524" y="1900"/>
                  </a:cubicBezTo>
                  <a:cubicBezTo>
                    <a:pt x="1102" y="1900"/>
                    <a:pt x="660" y="1599"/>
                    <a:pt x="661" y="1140"/>
                  </a:cubicBezTo>
                  <a:cubicBezTo>
                    <a:pt x="662" y="684"/>
                    <a:pt x="1102" y="387"/>
                    <a:pt x="1522" y="387"/>
                  </a:cubicBezTo>
                  <a:cubicBezTo>
                    <a:pt x="1644" y="387"/>
                    <a:pt x="1764" y="411"/>
                    <a:pt x="1871" y="464"/>
                  </a:cubicBezTo>
                  <a:cubicBezTo>
                    <a:pt x="1903" y="480"/>
                    <a:pt x="1934" y="487"/>
                    <a:pt x="1963" y="487"/>
                  </a:cubicBezTo>
                  <a:cubicBezTo>
                    <a:pt x="2146" y="487"/>
                    <a:pt x="2267" y="221"/>
                    <a:pt x="2071" y="123"/>
                  </a:cubicBezTo>
                  <a:cubicBezTo>
                    <a:pt x="1901" y="40"/>
                    <a:pt x="1715" y="0"/>
                    <a:pt x="1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3" name="Google Shape;5713;p68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5714" name="Google Shape;5714;p68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68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6" name="Google Shape;5716;p68"/>
          <p:cNvGrpSpPr/>
          <p:nvPr/>
        </p:nvGrpSpPr>
        <p:grpSpPr>
          <a:xfrm>
            <a:off x="8233858" y="2882105"/>
            <a:ext cx="373125" cy="345125"/>
            <a:chOff x="8185275" y="3018875"/>
            <a:chExt cx="373125" cy="345125"/>
          </a:xfrm>
        </p:grpSpPr>
        <p:sp>
          <p:nvSpPr>
            <p:cNvPr id="5717" name="Google Shape;5717;p68"/>
            <p:cNvSpPr/>
            <p:nvPr/>
          </p:nvSpPr>
          <p:spPr>
            <a:xfrm>
              <a:off x="8185275" y="30232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68"/>
            <p:cNvSpPr/>
            <p:nvPr/>
          </p:nvSpPr>
          <p:spPr>
            <a:xfrm>
              <a:off x="8202925" y="30188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B59C26-FB9D-4763-B017-77027EF1B129}"/>
              </a:ext>
            </a:extLst>
          </p:cNvPr>
          <p:cNvSpPr/>
          <p:nvPr/>
        </p:nvSpPr>
        <p:spPr>
          <a:xfrm>
            <a:off x="2542309" y="3542238"/>
            <a:ext cx="4012846" cy="109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3" name="Google Shape;5363;p67"/>
          <p:cNvSpPr txBox="1">
            <a:spLocks noGrp="1"/>
          </p:cNvSpPr>
          <p:nvPr>
            <p:ph type="title"/>
          </p:nvPr>
        </p:nvSpPr>
        <p:spPr>
          <a:xfrm>
            <a:off x="1284000" y="231725"/>
            <a:ext cx="6576000" cy="10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r>
              <a:rPr lang="en" dirty="0"/>
              <a:t>ustaqil </a:t>
            </a:r>
            <a:r>
              <a:rPr lang="en" b="1" dirty="0">
                <a:solidFill>
                  <a:schemeClr val="accent4"/>
                </a:solidFill>
              </a:rPr>
              <a:t>topshir</a:t>
            </a:r>
            <a:r>
              <a:rPr lang="en-US" b="1" dirty="0" err="1">
                <a:solidFill>
                  <a:schemeClr val="accent4"/>
                </a:solidFill>
              </a:rPr>
              <a:t>iq</a:t>
            </a:r>
            <a:r>
              <a:rPr lang="en" dirty="0"/>
              <a:t> </a:t>
            </a:r>
            <a:endParaRPr b="1" dirty="0">
              <a:solidFill>
                <a:schemeClr val="accent4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88139-5273-4882-9966-5E058032A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8" t="31650" r="3712" b="50000"/>
          <a:stretch/>
        </p:blipFill>
        <p:spPr>
          <a:xfrm>
            <a:off x="429491" y="1841196"/>
            <a:ext cx="8285018" cy="924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A0C45-0DE7-464A-8292-D7E6B3876A97}"/>
              </a:ext>
            </a:extLst>
          </p:cNvPr>
          <p:cNvSpPr txBox="1"/>
          <p:nvPr/>
        </p:nvSpPr>
        <p:spPr>
          <a:xfrm>
            <a:off x="965345" y="2774371"/>
            <a:ext cx="31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2916F4D-C780-4178-8C2D-00891A8C3733}"/>
              </a:ext>
            </a:extLst>
          </p:cNvPr>
          <p:cNvSpPr txBox="1"/>
          <p:nvPr/>
        </p:nvSpPr>
        <p:spPr>
          <a:xfrm>
            <a:off x="4488875" y="2789760"/>
            <a:ext cx="59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58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6D5CA7-F1B9-4987-A9EA-6E9AD22730E7}"/>
              </a:ext>
            </a:extLst>
          </p:cNvPr>
          <p:cNvSpPr txBox="1"/>
          <p:nvPr/>
        </p:nvSpPr>
        <p:spPr>
          <a:xfrm>
            <a:off x="2632363" y="2789760"/>
            <a:ext cx="5912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38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255EB64-93B6-4ADB-94C6-D4C0FF683D39}"/>
              </a:ext>
            </a:extLst>
          </p:cNvPr>
          <p:cNvSpPr txBox="1"/>
          <p:nvPr/>
        </p:nvSpPr>
        <p:spPr>
          <a:xfrm>
            <a:off x="6331532" y="2789760"/>
            <a:ext cx="59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59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AC7F6F7-3BA8-4AF1-B7DB-B06A73102999}"/>
              </a:ext>
            </a:extLst>
          </p:cNvPr>
          <p:cNvSpPr txBox="1"/>
          <p:nvPr/>
        </p:nvSpPr>
        <p:spPr>
          <a:xfrm>
            <a:off x="8144019" y="2789760"/>
            <a:ext cx="59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3" grpId="0"/>
      <p:bldP spid="114" grpId="0"/>
      <p:bldP spid="115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 – </a:t>
            </a:r>
            <a:r>
              <a:rPr lang="en-US" dirty="0" err="1"/>
              <a:t>topshiriq</a:t>
            </a:r>
            <a:r>
              <a:rPr lang="en-US" dirty="0"/>
              <a:t>. </a:t>
            </a:r>
            <a:r>
              <a:rPr lang="en-US" dirty="0" err="1"/>
              <a:t>hisoblaymiz</a:t>
            </a:r>
            <a:endParaRPr dirty="0"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97976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CE38D-A42B-4D58-9298-BB3AA240D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0" t="39647" r="12575" b="35707"/>
          <a:stretch/>
        </p:blipFill>
        <p:spPr>
          <a:xfrm>
            <a:off x="1119711" y="1317640"/>
            <a:ext cx="6899564" cy="1267692"/>
          </a:xfrm>
          <a:prstGeom prst="rect">
            <a:avLst/>
          </a:prstGeom>
        </p:spPr>
      </p:pic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2432B24A-D95D-4967-8831-40AC2A6FC6C1}"/>
              </a:ext>
            </a:extLst>
          </p:cNvPr>
          <p:cNvCxnSpPr/>
          <p:nvPr/>
        </p:nvCxnSpPr>
        <p:spPr>
          <a:xfrm>
            <a:off x="1120851" y="3439839"/>
            <a:ext cx="6640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8FBC0370-D6FE-4533-A4E1-75256024CCF7}"/>
              </a:ext>
            </a:extLst>
          </p:cNvPr>
          <p:cNvCxnSpPr/>
          <p:nvPr/>
        </p:nvCxnSpPr>
        <p:spPr>
          <a:xfrm>
            <a:off x="2126351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2F8FEB8-DA45-4155-B878-A688EBA6EBAB}"/>
              </a:ext>
            </a:extLst>
          </p:cNvPr>
          <p:cNvCxnSpPr/>
          <p:nvPr/>
        </p:nvCxnSpPr>
        <p:spPr>
          <a:xfrm>
            <a:off x="3140607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7A61584C-BE95-493A-B8B9-44236BD3C3AA}"/>
              </a:ext>
            </a:extLst>
          </p:cNvPr>
          <p:cNvCxnSpPr/>
          <p:nvPr/>
        </p:nvCxnSpPr>
        <p:spPr>
          <a:xfrm>
            <a:off x="3901299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7FAC29B5-778F-4994-8DD0-FA25431A131B}"/>
              </a:ext>
            </a:extLst>
          </p:cNvPr>
          <p:cNvCxnSpPr/>
          <p:nvPr/>
        </p:nvCxnSpPr>
        <p:spPr>
          <a:xfrm>
            <a:off x="4661991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F884236-F1A8-401B-8C86-5E676D6138A0}"/>
              </a:ext>
            </a:extLst>
          </p:cNvPr>
          <p:cNvCxnSpPr/>
          <p:nvPr/>
        </p:nvCxnSpPr>
        <p:spPr>
          <a:xfrm>
            <a:off x="5422683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BB18687C-6782-4533-985F-529998936C49}"/>
              </a:ext>
            </a:extLst>
          </p:cNvPr>
          <p:cNvCxnSpPr/>
          <p:nvPr/>
        </p:nvCxnSpPr>
        <p:spPr>
          <a:xfrm>
            <a:off x="6183375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EE114FC4-43F4-4C17-873A-33114DFCE6C5}"/>
              </a:ext>
            </a:extLst>
          </p:cNvPr>
          <p:cNvCxnSpPr/>
          <p:nvPr/>
        </p:nvCxnSpPr>
        <p:spPr>
          <a:xfrm>
            <a:off x="6944067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55132AA-8745-43BD-8BDF-AD1EA9CFB2DD}"/>
              </a:ext>
            </a:extLst>
          </p:cNvPr>
          <p:cNvCxnSpPr/>
          <p:nvPr/>
        </p:nvCxnSpPr>
        <p:spPr>
          <a:xfrm>
            <a:off x="7197628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BB93C1A-29BB-4866-B5B0-BFF901734C8D}"/>
              </a:ext>
            </a:extLst>
          </p:cNvPr>
          <p:cNvSpPr txBox="1"/>
          <p:nvPr/>
        </p:nvSpPr>
        <p:spPr>
          <a:xfrm>
            <a:off x="4114800" y="31032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E4F49A63-4BD0-4076-A41E-C541301262C2}"/>
              </a:ext>
            </a:extLst>
          </p:cNvPr>
          <p:cNvCxnSpPr>
            <a:cxnSpLocks/>
          </p:cNvCxnSpPr>
          <p:nvPr/>
        </p:nvCxnSpPr>
        <p:spPr>
          <a:xfrm flipH="1">
            <a:off x="5403475" y="3262039"/>
            <a:ext cx="205407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9211EC3E-CEAF-4C59-9E05-1D7F3A89F39C}"/>
              </a:ext>
            </a:extLst>
          </p:cNvPr>
          <p:cNvCxnSpPr/>
          <p:nvPr/>
        </p:nvCxnSpPr>
        <p:spPr>
          <a:xfrm>
            <a:off x="6690503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9091F476-68AB-471C-A12C-705E1AFF8BA2}"/>
              </a:ext>
            </a:extLst>
          </p:cNvPr>
          <p:cNvCxnSpPr/>
          <p:nvPr/>
        </p:nvCxnSpPr>
        <p:spPr>
          <a:xfrm>
            <a:off x="6436939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DF209CE1-3B63-42FE-A023-68F20A66D5EE}"/>
              </a:ext>
            </a:extLst>
          </p:cNvPr>
          <p:cNvCxnSpPr/>
          <p:nvPr/>
        </p:nvCxnSpPr>
        <p:spPr>
          <a:xfrm>
            <a:off x="5929811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6C4FD46E-2E37-43C6-B9F2-B36D9CCB4FB8}"/>
              </a:ext>
            </a:extLst>
          </p:cNvPr>
          <p:cNvCxnSpPr/>
          <p:nvPr/>
        </p:nvCxnSpPr>
        <p:spPr>
          <a:xfrm>
            <a:off x="5676247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2AC7E0F7-42F4-4719-AFE8-D768008B4610}"/>
              </a:ext>
            </a:extLst>
          </p:cNvPr>
          <p:cNvCxnSpPr/>
          <p:nvPr/>
        </p:nvCxnSpPr>
        <p:spPr>
          <a:xfrm>
            <a:off x="5169119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B3227645-B7A6-4AE6-B354-549920FCDC3B}"/>
              </a:ext>
            </a:extLst>
          </p:cNvPr>
          <p:cNvCxnSpPr/>
          <p:nvPr/>
        </p:nvCxnSpPr>
        <p:spPr>
          <a:xfrm>
            <a:off x="4915555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8DD86B96-6B39-4520-94FC-05BBF6B3DA74}"/>
              </a:ext>
            </a:extLst>
          </p:cNvPr>
          <p:cNvCxnSpPr/>
          <p:nvPr/>
        </p:nvCxnSpPr>
        <p:spPr>
          <a:xfrm>
            <a:off x="4408427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44901F91-B75B-429F-B8E9-B1E76DB8A9F4}"/>
              </a:ext>
            </a:extLst>
          </p:cNvPr>
          <p:cNvCxnSpPr/>
          <p:nvPr/>
        </p:nvCxnSpPr>
        <p:spPr>
          <a:xfrm>
            <a:off x="4154863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78146624-CDFA-4D07-BDB9-AF58881D9773}"/>
              </a:ext>
            </a:extLst>
          </p:cNvPr>
          <p:cNvCxnSpPr/>
          <p:nvPr/>
        </p:nvCxnSpPr>
        <p:spPr>
          <a:xfrm>
            <a:off x="3647735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1F5743D0-D8D2-4424-AA89-356B043F08EB}"/>
              </a:ext>
            </a:extLst>
          </p:cNvPr>
          <p:cNvCxnSpPr/>
          <p:nvPr/>
        </p:nvCxnSpPr>
        <p:spPr>
          <a:xfrm>
            <a:off x="3394171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10C46DA-5110-49CA-9ECE-29C8FAF34994}"/>
              </a:ext>
            </a:extLst>
          </p:cNvPr>
          <p:cNvCxnSpPr/>
          <p:nvPr/>
        </p:nvCxnSpPr>
        <p:spPr>
          <a:xfrm>
            <a:off x="2887043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4D08A5F4-FE54-4DE4-815E-E919C3909A7B}"/>
              </a:ext>
            </a:extLst>
          </p:cNvPr>
          <p:cNvCxnSpPr/>
          <p:nvPr/>
        </p:nvCxnSpPr>
        <p:spPr>
          <a:xfrm>
            <a:off x="2633479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B85251A6-B970-4E25-B848-6E5A9D0AA06F}"/>
              </a:ext>
            </a:extLst>
          </p:cNvPr>
          <p:cNvCxnSpPr/>
          <p:nvPr/>
        </p:nvCxnSpPr>
        <p:spPr>
          <a:xfrm>
            <a:off x="2379915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D1910BDE-EBD5-4918-B1E2-D3B88373BAE8}"/>
              </a:ext>
            </a:extLst>
          </p:cNvPr>
          <p:cNvCxnSpPr/>
          <p:nvPr/>
        </p:nvCxnSpPr>
        <p:spPr>
          <a:xfrm>
            <a:off x="1872787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A75CD060-0D3D-49AA-8659-4CCC8C8B7D8A}"/>
              </a:ext>
            </a:extLst>
          </p:cNvPr>
          <p:cNvCxnSpPr/>
          <p:nvPr/>
        </p:nvCxnSpPr>
        <p:spPr>
          <a:xfrm>
            <a:off x="1619223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2DAF7B61-86E6-4A78-AF9B-4C5E75D141BE}"/>
              </a:ext>
            </a:extLst>
          </p:cNvPr>
          <p:cNvCxnSpPr/>
          <p:nvPr/>
        </p:nvCxnSpPr>
        <p:spPr>
          <a:xfrm>
            <a:off x="1365659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41E27E2-B4C1-45AE-9394-D627429C3716}"/>
              </a:ext>
            </a:extLst>
          </p:cNvPr>
          <p:cNvSpPr txBox="1"/>
          <p:nvPr/>
        </p:nvSpPr>
        <p:spPr>
          <a:xfrm>
            <a:off x="1182544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7A7D1D-DF35-4487-988E-13B45857F7E6}"/>
              </a:ext>
            </a:extLst>
          </p:cNvPr>
          <p:cNvSpPr txBox="1"/>
          <p:nvPr/>
        </p:nvSpPr>
        <p:spPr>
          <a:xfrm>
            <a:off x="1438173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1A8F85-82FE-4C15-B31B-52BD4408C527}"/>
              </a:ext>
            </a:extLst>
          </p:cNvPr>
          <p:cNvSpPr txBox="1"/>
          <p:nvPr/>
        </p:nvSpPr>
        <p:spPr>
          <a:xfrm>
            <a:off x="1693802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28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ED7FB6-681B-4924-8FDC-FF0826C4AED9}"/>
              </a:ext>
            </a:extLst>
          </p:cNvPr>
          <p:cNvSpPr txBox="1"/>
          <p:nvPr/>
        </p:nvSpPr>
        <p:spPr>
          <a:xfrm>
            <a:off x="1949431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A4B6CBB-E404-48A4-9E63-CF5455BF364D}"/>
              </a:ext>
            </a:extLst>
          </p:cNvPr>
          <p:cNvSpPr txBox="1"/>
          <p:nvPr/>
        </p:nvSpPr>
        <p:spPr>
          <a:xfrm>
            <a:off x="2205060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A813873-D689-44FE-B539-C9F9058F6B7F}"/>
              </a:ext>
            </a:extLst>
          </p:cNvPr>
          <p:cNvSpPr txBox="1"/>
          <p:nvPr/>
        </p:nvSpPr>
        <p:spPr>
          <a:xfrm>
            <a:off x="2460689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323DDE0-BB7C-4795-81CC-E543918F2572}"/>
              </a:ext>
            </a:extLst>
          </p:cNvPr>
          <p:cNvSpPr txBox="1"/>
          <p:nvPr/>
        </p:nvSpPr>
        <p:spPr>
          <a:xfrm>
            <a:off x="2716318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FB1CEB-3EA1-453C-A594-0B3678370DFE}"/>
              </a:ext>
            </a:extLst>
          </p:cNvPr>
          <p:cNvSpPr txBox="1"/>
          <p:nvPr/>
        </p:nvSpPr>
        <p:spPr>
          <a:xfrm>
            <a:off x="2971947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33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4E8290-CB5F-422C-9FFA-2ADE606DBEA6}"/>
              </a:ext>
            </a:extLst>
          </p:cNvPr>
          <p:cNvSpPr txBox="1"/>
          <p:nvPr/>
        </p:nvSpPr>
        <p:spPr>
          <a:xfrm>
            <a:off x="3227576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568B9CD-E8EE-4CD5-B49B-060850D45776}"/>
              </a:ext>
            </a:extLst>
          </p:cNvPr>
          <p:cNvSpPr txBox="1"/>
          <p:nvPr/>
        </p:nvSpPr>
        <p:spPr>
          <a:xfrm>
            <a:off x="3483205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07C6B8C-0D29-4C17-8152-57F5D35ABD72}"/>
              </a:ext>
            </a:extLst>
          </p:cNvPr>
          <p:cNvSpPr txBox="1"/>
          <p:nvPr/>
        </p:nvSpPr>
        <p:spPr>
          <a:xfrm>
            <a:off x="3738834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38DD326-9492-4726-AA8A-31FB78807FDF}"/>
              </a:ext>
            </a:extLst>
          </p:cNvPr>
          <p:cNvSpPr txBox="1"/>
          <p:nvPr/>
        </p:nvSpPr>
        <p:spPr>
          <a:xfrm>
            <a:off x="4021655" y="3514642"/>
            <a:ext cx="329885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37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845095B-B115-405C-A0D3-31FAB4D544C5}"/>
              </a:ext>
            </a:extLst>
          </p:cNvPr>
          <p:cNvSpPr txBox="1"/>
          <p:nvPr/>
        </p:nvSpPr>
        <p:spPr>
          <a:xfrm>
            <a:off x="4250092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38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D1E199D-FEC2-471F-BF69-FF00A5D8998E}"/>
              </a:ext>
            </a:extLst>
          </p:cNvPr>
          <p:cNvSpPr txBox="1"/>
          <p:nvPr/>
        </p:nvSpPr>
        <p:spPr>
          <a:xfrm>
            <a:off x="4505721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5366031-3528-48EF-A77F-5C9E8BB8E58F}"/>
              </a:ext>
            </a:extLst>
          </p:cNvPr>
          <p:cNvSpPr txBox="1"/>
          <p:nvPr/>
        </p:nvSpPr>
        <p:spPr>
          <a:xfrm>
            <a:off x="4761350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1EEFD74-0D23-4AAA-A473-9800721109AC}"/>
              </a:ext>
            </a:extLst>
          </p:cNvPr>
          <p:cNvSpPr txBox="1"/>
          <p:nvPr/>
        </p:nvSpPr>
        <p:spPr>
          <a:xfrm>
            <a:off x="5016979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74067E-C325-4207-8837-4CF5671E169C}"/>
              </a:ext>
            </a:extLst>
          </p:cNvPr>
          <p:cNvSpPr txBox="1"/>
          <p:nvPr/>
        </p:nvSpPr>
        <p:spPr>
          <a:xfrm>
            <a:off x="5272608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76E953C-7D63-4954-8F91-31A0A16DB6C4}"/>
              </a:ext>
            </a:extLst>
          </p:cNvPr>
          <p:cNvSpPr txBox="1"/>
          <p:nvPr/>
        </p:nvSpPr>
        <p:spPr>
          <a:xfrm>
            <a:off x="5528237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44D3DF8-2CDD-48BE-99B3-91E692B7E136}"/>
              </a:ext>
            </a:extLst>
          </p:cNvPr>
          <p:cNvSpPr txBox="1"/>
          <p:nvPr/>
        </p:nvSpPr>
        <p:spPr>
          <a:xfrm>
            <a:off x="5783866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0AE7BD1-A168-4367-96C6-69D323E69C68}"/>
              </a:ext>
            </a:extLst>
          </p:cNvPr>
          <p:cNvSpPr txBox="1"/>
          <p:nvPr/>
        </p:nvSpPr>
        <p:spPr>
          <a:xfrm>
            <a:off x="6039495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395F56C-85E6-447B-B9B4-AE725C1BF9BD}"/>
              </a:ext>
            </a:extLst>
          </p:cNvPr>
          <p:cNvSpPr txBox="1"/>
          <p:nvPr/>
        </p:nvSpPr>
        <p:spPr>
          <a:xfrm>
            <a:off x="6295124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46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883E642-58B0-4C90-9D45-708EE44E1635}"/>
              </a:ext>
            </a:extLst>
          </p:cNvPr>
          <p:cNvSpPr txBox="1"/>
          <p:nvPr/>
        </p:nvSpPr>
        <p:spPr>
          <a:xfrm>
            <a:off x="6550753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BBE3D4F-5AEB-4108-90F7-2F8DEF28E119}"/>
              </a:ext>
            </a:extLst>
          </p:cNvPr>
          <p:cNvSpPr txBox="1"/>
          <p:nvPr/>
        </p:nvSpPr>
        <p:spPr>
          <a:xfrm>
            <a:off x="6807406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D11692B-D8F9-44DA-B49C-8DDBB3859063}"/>
              </a:ext>
            </a:extLst>
          </p:cNvPr>
          <p:cNvSpPr txBox="1"/>
          <p:nvPr/>
        </p:nvSpPr>
        <p:spPr>
          <a:xfrm>
            <a:off x="7064726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49</a:t>
            </a:r>
          </a:p>
        </p:txBody>
      </p: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B2863E91-52A0-484F-B00F-0019F76155EE}"/>
              </a:ext>
            </a:extLst>
          </p:cNvPr>
          <p:cNvCxnSpPr/>
          <p:nvPr/>
        </p:nvCxnSpPr>
        <p:spPr>
          <a:xfrm>
            <a:off x="7457551" y="3331889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BF4A79D4-7D0D-41C0-9828-A0A8172C0524}"/>
              </a:ext>
            </a:extLst>
          </p:cNvPr>
          <p:cNvSpPr txBox="1"/>
          <p:nvPr/>
        </p:nvSpPr>
        <p:spPr>
          <a:xfrm>
            <a:off x="7311595" y="3514642"/>
            <a:ext cx="3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50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F960AB2-F243-4415-B2B3-B6FB67561F09}"/>
              </a:ext>
            </a:extLst>
          </p:cNvPr>
          <p:cNvGrpSpPr/>
          <p:nvPr/>
        </p:nvGrpSpPr>
        <p:grpSpPr>
          <a:xfrm>
            <a:off x="1210108" y="3125353"/>
            <a:ext cx="6553876" cy="624314"/>
            <a:chOff x="1207402" y="2305050"/>
            <a:chExt cx="6553876" cy="429589"/>
          </a:xfrm>
          <a:solidFill>
            <a:srgbClr val="FFFFFF"/>
          </a:solidFill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6C10E1FC-EAF4-4174-8D50-C86F4FDB6680}"/>
                </a:ext>
              </a:extLst>
            </p:cNvPr>
            <p:cNvSpPr/>
            <p:nvPr/>
          </p:nvSpPr>
          <p:spPr>
            <a:xfrm>
              <a:off x="1231203" y="2305050"/>
              <a:ext cx="6530075" cy="429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Прямая со стрелкой 77">
              <a:extLst>
                <a:ext uri="{FF2B5EF4-FFF2-40B4-BE49-F238E27FC236}">
                  <a16:creationId xmlns:a16="http://schemas.microsoft.com/office/drawing/2014/main" id="{D8ED88E3-9521-4835-A583-C97AEB3FAB99}"/>
                </a:ext>
              </a:extLst>
            </p:cNvPr>
            <p:cNvCxnSpPr/>
            <p:nvPr/>
          </p:nvCxnSpPr>
          <p:spPr>
            <a:xfrm>
              <a:off x="1207402" y="2520130"/>
              <a:ext cx="193599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Прямая со стрелкой 129">
            <a:extLst>
              <a:ext uri="{FF2B5EF4-FFF2-40B4-BE49-F238E27FC236}">
                <a16:creationId xmlns:a16="http://schemas.microsoft.com/office/drawing/2014/main" id="{091895F7-F01C-42E8-A7A1-64BEB135FAEF}"/>
              </a:ext>
            </a:extLst>
          </p:cNvPr>
          <p:cNvCxnSpPr>
            <a:cxnSpLocks/>
          </p:cNvCxnSpPr>
          <p:nvPr/>
        </p:nvCxnSpPr>
        <p:spPr>
          <a:xfrm flipH="1">
            <a:off x="1872787" y="3262039"/>
            <a:ext cx="228207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E0F169-F4AC-4D4A-9414-99E378097731}"/>
              </a:ext>
            </a:extLst>
          </p:cNvPr>
          <p:cNvSpPr/>
          <p:nvPr/>
        </p:nvSpPr>
        <p:spPr>
          <a:xfrm>
            <a:off x="5339374" y="3083170"/>
            <a:ext cx="2235587" cy="215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247AD228-5058-4924-AEFA-9C20AC75944F}"/>
              </a:ext>
            </a:extLst>
          </p:cNvPr>
          <p:cNvSpPr/>
          <p:nvPr/>
        </p:nvSpPr>
        <p:spPr>
          <a:xfrm>
            <a:off x="1832406" y="3083721"/>
            <a:ext cx="2322972" cy="215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A84CE-959B-4E63-9C51-EEE41F43EBD7}"/>
              </a:ext>
            </a:extLst>
          </p:cNvPr>
          <p:cNvSpPr txBox="1"/>
          <p:nvPr/>
        </p:nvSpPr>
        <p:spPr>
          <a:xfrm>
            <a:off x="1708432" y="2151813"/>
            <a:ext cx="57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E51AC2-7148-45A8-9315-96E6ED9648AE}"/>
              </a:ext>
            </a:extLst>
          </p:cNvPr>
          <p:cNvSpPr txBox="1"/>
          <p:nvPr/>
        </p:nvSpPr>
        <p:spPr>
          <a:xfrm>
            <a:off x="5713585" y="2141753"/>
            <a:ext cx="57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3457E-7 L 0.69376 -0.0012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8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5 -3.7037E-7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B31"/>
                                      </p:to>
                                    </p:animClr>
                                    <p:animClr clrSpc="rgb" dir="cw">
                                      <p:cBhvr>
                                        <p:cTn id="17" dur="7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B31"/>
                                      </p:to>
                                    </p:animClr>
                                    <p:set>
                                      <p:cBhvr>
                                        <p:cTn id="18" dur="7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25 -3.7037E-7 " pathEditMode="relative" rAng="0" ptsTypes="AA">
                                      <p:cBhvr>
                                        <p:cTn id="45" dur="8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7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B31"/>
                                      </p:to>
                                    </p:animClr>
                                    <p:animClr clrSpc="rgb" dir="cw">
                                      <p:cBhvr>
                                        <p:cTn id="52" dur="7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B31"/>
                                      </p:to>
                                    </p:animClr>
                                    <p:set>
                                      <p:cBhvr>
                                        <p:cTn id="53" dur="7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8" grpId="0"/>
      <p:bldP spid="2" grpId="0" animBg="1"/>
      <p:bldP spid="2" grpId="1" animBg="1"/>
      <p:bldP spid="95" grpId="0" animBg="1"/>
      <p:bldP spid="3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7" name="Google Shape;6687;p7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F5F5F"/>
                </a:solidFill>
              </a:rPr>
              <a:t>2 – t0pshiriq.</a:t>
            </a:r>
            <a:r>
              <a:rPr lang="en" b="1" dirty="0">
                <a:solidFill>
                  <a:schemeClr val="accent4"/>
                </a:solidFill>
              </a:rPr>
              <a:t> hisoblaymiz</a:t>
            </a:r>
            <a:endParaRPr dirty="0"/>
          </a:p>
        </p:txBody>
      </p:sp>
      <p:grpSp>
        <p:nvGrpSpPr>
          <p:cNvPr id="452" name="Группа 451">
            <a:extLst>
              <a:ext uri="{FF2B5EF4-FFF2-40B4-BE49-F238E27FC236}">
                <a16:creationId xmlns:a16="http://schemas.microsoft.com/office/drawing/2014/main" id="{DF3E9756-3886-4D67-821E-B1659A01E342}"/>
              </a:ext>
            </a:extLst>
          </p:cNvPr>
          <p:cNvGrpSpPr/>
          <p:nvPr/>
        </p:nvGrpSpPr>
        <p:grpSpPr>
          <a:xfrm>
            <a:off x="672984" y="2342981"/>
            <a:ext cx="935303" cy="1206391"/>
            <a:chOff x="1608686" y="2051824"/>
            <a:chExt cx="1246977" cy="1480183"/>
          </a:xfrm>
        </p:grpSpPr>
        <p:pic>
          <p:nvPicPr>
            <p:cNvPr id="453" name="Рисунок 452">
              <a:extLst>
                <a:ext uri="{FF2B5EF4-FFF2-40B4-BE49-F238E27FC236}">
                  <a16:creationId xmlns:a16="http://schemas.microsoft.com/office/drawing/2014/main" id="{3DC67458-F92C-4D5B-AC71-893BD73F2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4" t="60181" r="82540" b="14105"/>
            <a:stretch/>
          </p:blipFill>
          <p:spPr>
            <a:xfrm>
              <a:off x="1608686" y="2051824"/>
              <a:ext cx="1246977" cy="1480183"/>
            </a:xfrm>
            <a:prstGeom prst="rect">
              <a:avLst/>
            </a:prstGeom>
          </p:spPr>
        </p:pic>
        <p:sp>
          <p:nvSpPr>
            <p:cNvPr id="454" name="Прямоугольник 453">
              <a:extLst>
                <a:ext uri="{FF2B5EF4-FFF2-40B4-BE49-F238E27FC236}">
                  <a16:creationId xmlns:a16="http://schemas.microsoft.com/office/drawing/2014/main" id="{5EAA05CC-D8DB-4AD0-9798-6DE06777964F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Прямоугольник 454">
              <a:extLst>
                <a:ext uri="{FF2B5EF4-FFF2-40B4-BE49-F238E27FC236}">
                  <a16:creationId xmlns:a16="http://schemas.microsoft.com/office/drawing/2014/main" id="{CF728F3E-D130-4655-B814-E6E5920B2D97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2" name="TextBox 491">
            <a:extLst>
              <a:ext uri="{FF2B5EF4-FFF2-40B4-BE49-F238E27FC236}">
                <a16:creationId xmlns:a16="http://schemas.microsoft.com/office/drawing/2014/main" id="{6972C198-9E52-44E0-A096-769EB6F8019F}"/>
              </a:ext>
            </a:extLst>
          </p:cNvPr>
          <p:cNvSpPr txBox="1"/>
          <p:nvPr/>
        </p:nvSpPr>
        <p:spPr>
          <a:xfrm>
            <a:off x="878145" y="2303796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3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D4BE1B11-323E-4EBC-98E0-2CA7F536E406}"/>
              </a:ext>
            </a:extLst>
          </p:cNvPr>
          <p:cNvSpPr txBox="1"/>
          <p:nvPr/>
        </p:nvSpPr>
        <p:spPr>
          <a:xfrm>
            <a:off x="1193194" y="2302631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0</a:t>
            </a:r>
          </a:p>
        </p:txBody>
      </p:sp>
      <p:cxnSp>
        <p:nvCxnSpPr>
          <p:cNvPr id="494" name="Прямая соединительная линия 493">
            <a:extLst>
              <a:ext uri="{FF2B5EF4-FFF2-40B4-BE49-F238E27FC236}">
                <a16:creationId xmlns:a16="http://schemas.microsoft.com/office/drawing/2014/main" id="{7631BBEC-B266-4CE9-8B33-C77EC7A7A4BB}"/>
              </a:ext>
            </a:extLst>
          </p:cNvPr>
          <p:cNvCxnSpPr>
            <a:cxnSpLocks/>
          </p:cNvCxnSpPr>
          <p:nvPr/>
        </p:nvCxnSpPr>
        <p:spPr>
          <a:xfrm flipH="1">
            <a:off x="927841" y="2398106"/>
            <a:ext cx="283299" cy="343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extBox 495">
            <a:extLst>
              <a:ext uri="{FF2B5EF4-FFF2-40B4-BE49-F238E27FC236}">
                <a16:creationId xmlns:a16="http://schemas.microsoft.com/office/drawing/2014/main" id="{1F78733A-6CDE-4618-BD15-EC01E9EA478D}"/>
              </a:ext>
            </a:extLst>
          </p:cNvPr>
          <p:cNvSpPr txBox="1"/>
          <p:nvPr/>
        </p:nvSpPr>
        <p:spPr>
          <a:xfrm>
            <a:off x="650111" y="2289773"/>
            <a:ext cx="38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  <a:endParaRPr lang="en-US" b="1" dirty="0"/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138A4BC0-480C-494E-8509-2194BB9586B5}"/>
              </a:ext>
            </a:extLst>
          </p:cNvPr>
          <p:cNvSpPr txBox="1"/>
          <p:nvPr/>
        </p:nvSpPr>
        <p:spPr>
          <a:xfrm>
            <a:off x="1470753" y="2285741"/>
            <a:ext cx="4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10</a:t>
            </a:r>
            <a:endParaRPr lang="en-US" b="1" dirty="0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E065FA55-6F7A-4077-9F5A-043B09F98570}"/>
              </a:ext>
            </a:extLst>
          </p:cNvPr>
          <p:cNvSpPr txBox="1"/>
          <p:nvPr/>
        </p:nvSpPr>
        <p:spPr>
          <a:xfrm>
            <a:off x="1177174" y="2627696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8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A853E2B0-CC80-4ED7-BF1B-23DDE54E14FC}"/>
              </a:ext>
            </a:extLst>
          </p:cNvPr>
          <p:cNvSpPr txBox="1"/>
          <p:nvPr/>
        </p:nvSpPr>
        <p:spPr>
          <a:xfrm>
            <a:off x="1177174" y="2642799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5A6F6C26-6DD1-49B6-88E7-BA369C588BB3}"/>
              </a:ext>
            </a:extLst>
          </p:cNvPr>
          <p:cNvSpPr txBox="1"/>
          <p:nvPr/>
        </p:nvSpPr>
        <p:spPr>
          <a:xfrm>
            <a:off x="1170064" y="3048509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2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BE4274EF-66C0-4EC5-A89B-BD7AD6EC671A}"/>
              </a:ext>
            </a:extLst>
          </p:cNvPr>
          <p:cNvSpPr txBox="1"/>
          <p:nvPr/>
        </p:nvSpPr>
        <p:spPr>
          <a:xfrm>
            <a:off x="888384" y="3049211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2</a:t>
            </a:r>
          </a:p>
        </p:txBody>
      </p:sp>
      <p:grpSp>
        <p:nvGrpSpPr>
          <p:cNvPr id="504" name="Группа 503">
            <a:extLst>
              <a:ext uri="{FF2B5EF4-FFF2-40B4-BE49-F238E27FC236}">
                <a16:creationId xmlns:a16="http://schemas.microsoft.com/office/drawing/2014/main" id="{E496D75F-314F-482B-A247-3D4FBB9C5D61}"/>
              </a:ext>
            </a:extLst>
          </p:cNvPr>
          <p:cNvGrpSpPr/>
          <p:nvPr/>
        </p:nvGrpSpPr>
        <p:grpSpPr>
          <a:xfrm>
            <a:off x="2045689" y="2342981"/>
            <a:ext cx="935303" cy="1206391"/>
            <a:chOff x="1608686" y="2051824"/>
            <a:chExt cx="1246977" cy="1480183"/>
          </a:xfrm>
        </p:grpSpPr>
        <p:pic>
          <p:nvPicPr>
            <p:cNvPr id="505" name="Рисунок 504">
              <a:extLst>
                <a:ext uri="{FF2B5EF4-FFF2-40B4-BE49-F238E27FC236}">
                  <a16:creationId xmlns:a16="http://schemas.microsoft.com/office/drawing/2014/main" id="{21890198-BF53-42A5-8613-8ECC67264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4" t="60181" r="82540" b="14105"/>
            <a:stretch/>
          </p:blipFill>
          <p:spPr>
            <a:xfrm>
              <a:off x="1608686" y="2051824"/>
              <a:ext cx="1246977" cy="1480183"/>
            </a:xfrm>
            <a:prstGeom prst="rect">
              <a:avLst/>
            </a:prstGeom>
          </p:spPr>
        </p:pic>
        <p:sp>
          <p:nvSpPr>
            <p:cNvPr id="506" name="Прямоугольник 505">
              <a:extLst>
                <a:ext uri="{FF2B5EF4-FFF2-40B4-BE49-F238E27FC236}">
                  <a16:creationId xmlns:a16="http://schemas.microsoft.com/office/drawing/2014/main" id="{D3775368-59F7-4532-93AE-9A1FB1213558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Прямоугольник 506">
              <a:extLst>
                <a:ext uri="{FF2B5EF4-FFF2-40B4-BE49-F238E27FC236}">
                  <a16:creationId xmlns:a16="http://schemas.microsoft.com/office/drawing/2014/main" id="{ECD96305-7FC8-412C-AF5A-93236A247F8C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8" name="TextBox 507">
            <a:extLst>
              <a:ext uri="{FF2B5EF4-FFF2-40B4-BE49-F238E27FC236}">
                <a16:creationId xmlns:a16="http://schemas.microsoft.com/office/drawing/2014/main" id="{FCCE02AF-3242-4A3B-A62B-2BF6B2EA364A}"/>
              </a:ext>
            </a:extLst>
          </p:cNvPr>
          <p:cNvSpPr txBox="1"/>
          <p:nvPr/>
        </p:nvSpPr>
        <p:spPr>
          <a:xfrm>
            <a:off x="2250850" y="2303796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5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F389DEAF-C872-473C-8CD5-4D41C436438F}"/>
              </a:ext>
            </a:extLst>
          </p:cNvPr>
          <p:cNvSpPr txBox="1"/>
          <p:nvPr/>
        </p:nvSpPr>
        <p:spPr>
          <a:xfrm>
            <a:off x="2565899" y="2302631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0</a:t>
            </a:r>
          </a:p>
        </p:txBody>
      </p:sp>
      <p:cxnSp>
        <p:nvCxnSpPr>
          <p:cNvPr id="510" name="Прямая соединительная линия 509">
            <a:extLst>
              <a:ext uri="{FF2B5EF4-FFF2-40B4-BE49-F238E27FC236}">
                <a16:creationId xmlns:a16="http://schemas.microsoft.com/office/drawing/2014/main" id="{9F030234-CE60-40EA-96FA-FB4C944F7ACD}"/>
              </a:ext>
            </a:extLst>
          </p:cNvPr>
          <p:cNvCxnSpPr>
            <a:cxnSpLocks/>
          </p:cNvCxnSpPr>
          <p:nvPr/>
        </p:nvCxnSpPr>
        <p:spPr>
          <a:xfrm flipH="1">
            <a:off x="2300546" y="2398106"/>
            <a:ext cx="283299" cy="343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 510">
            <a:extLst>
              <a:ext uri="{FF2B5EF4-FFF2-40B4-BE49-F238E27FC236}">
                <a16:creationId xmlns:a16="http://schemas.microsoft.com/office/drawing/2014/main" id="{8D97F033-E613-4EEC-9B91-7ECB1CBD25F7}"/>
              </a:ext>
            </a:extLst>
          </p:cNvPr>
          <p:cNvSpPr txBox="1"/>
          <p:nvPr/>
        </p:nvSpPr>
        <p:spPr>
          <a:xfrm>
            <a:off x="2022816" y="2289773"/>
            <a:ext cx="38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</a:t>
            </a:r>
            <a:endParaRPr lang="en-US" b="1" dirty="0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96548483-DDF3-4471-83B6-41EDA8D2D5E0}"/>
              </a:ext>
            </a:extLst>
          </p:cNvPr>
          <p:cNvSpPr txBox="1"/>
          <p:nvPr/>
        </p:nvSpPr>
        <p:spPr>
          <a:xfrm>
            <a:off x="2843458" y="2285741"/>
            <a:ext cx="4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10</a:t>
            </a:r>
            <a:endParaRPr lang="en-US" b="1" dirty="0"/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E86B7777-93A4-4C8F-9BBA-B1FDB53955DD}"/>
              </a:ext>
            </a:extLst>
          </p:cNvPr>
          <p:cNvSpPr txBox="1"/>
          <p:nvPr/>
        </p:nvSpPr>
        <p:spPr>
          <a:xfrm>
            <a:off x="2549879" y="2627696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7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58C6F935-6BAB-459D-B378-B1F41C118EA1}"/>
              </a:ext>
            </a:extLst>
          </p:cNvPr>
          <p:cNvSpPr txBox="1"/>
          <p:nvPr/>
        </p:nvSpPr>
        <p:spPr>
          <a:xfrm>
            <a:off x="2556989" y="2673639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016F05E-C50F-4CCE-B439-7B5F68266462}"/>
              </a:ext>
            </a:extLst>
          </p:cNvPr>
          <p:cNvSpPr txBox="1"/>
          <p:nvPr/>
        </p:nvSpPr>
        <p:spPr>
          <a:xfrm>
            <a:off x="2542769" y="3048509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3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B9BCD110-2F9B-46DB-9011-55DB0402F322}"/>
              </a:ext>
            </a:extLst>
          </p:cNvPr>
          <p:cNvSpPr txBox="1"/>
          <p:nvPr/>
        </p:nvSpPr>
        <p:spPr>
          <a:xfrm>
            <a:off x="2261089" y="3049211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4</a:t>
            </a:r>
          </a:p>
        </p:txBody>
      </p:sp>
      <p:grpSp>
        <p:nvGrpSpPr>
          <p:cNvPr id="517" name="Группа 516">
            <a:extLst>
              <a:ext uri="{FF2B5EF4-FFF2-40B4-BE49-F238E27FC236}">
                <a16:creationId xmlns:a16="http://schemas.microsoft.com/office/drawing/2014/main" id="{B3C8899C-CEFA-4A0A-A0A2-E191C4EBC1D8}"/>
              </a:ext>
            </a:extLst>
          </p:cNvPr>
          <p:cNvGrpSpPr/>
          <p:nvPr/>
        </p:nvGrpSpPr>
        <p:grpSpPr>
          <a:xfrm>
            <a:off x="3464195" y="2347434"/>
            <a:ext cx="935303" cy="1206391"/>
            <a:chOff x="1608686" y="2051824"/>
            <a:chExt cx="1246977" cy="1480183"/>
          </a:xfrm>
        </p:grpSpPr>
        <p:pic>
          <p:nvPicPr>
            <p:cNvPr id="518" name="Рисунок 517">
              <a:extLst>
                <a:ext uri="{FF2B5EF4-FFF2-40B4-BE49-F238E27FC236}">
                  <a16:creationId xmlns:a16="http://schemas.microsoft.com/office/drawing/2014/main" id="{82CF7D24-B1DE-405A-A1AF-98FEB04BE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4" t="60181" r="82540" b="14105"/>
            <a:stretch/>
          </p:blipFill>
          <p:spPr>
            <a:xfrm>
              <a:off x="1608686" y="2051824"/>
              <a:ext cx="1246977" cy="1480183"/>
            </a:xfrm>
            <a:prstGeom prst="rect">
              <a:avLst/>
            </a:prstGeom>
          </p:spPr>
        </p:pic>
        <p:sp>
          <p:nvSpPr>
            <p:cNvPr id="519" name="Прямоугольник 518">
              <a:extLst>
                <a:ext uri="{FF2B5EF4-FFF2-40B4-BE49-F238E27FC236}">
                  <a16:creationId xmlns:a16="http://schemas.microsoft.com/office/drawing/2014/main" id="{E2FBBB02-4448-4ED5-8EC6-00744F2621B8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" name="Прямоугольник 519">
              <a:extLst>
                <a:ext uri="{FF2B5EF4-FFF2-40B4-BE49-F238E27FC236}">
                  <a16:creationId xmlns:a16="http://schemas.microsoft.com/office/drawing/2014/main" id="{90218902-026B-4156-BA4A-F6F84A497B32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1" name="TextBox 520">
            <a:extLst>
              <a:ext uri="{FF2B5EF4-FFF2-40B4-BE49-F238E27FC236}">
                <a16:creationId xmlns:a16="http://schemas.microsoft.com/office/drawing/2014/main" id="{BEBF0C50-FAEE-440E-9E7D-AA09A600D03C}"/>
              </a:ext>
            </a:extLst>
          </p:cNvPr>
          <p:cNvSpPr txBox="1"/>
          <p:nvPr/>
        </p:nvSpPr>
        <p:spPr>
          <a:xfrm>
            <a:off x="3977044" y="2664609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0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40DC115A-9B29-47C1-B9F6-580B2E909ED2}"/>
              </a:ext>
            </a:extLst>
          </p:cNvPr>
          <p:cNvSpPr txBox="1"/>
          <p:nvPr/>
        </p:nvSpPr>
        <p:spPr>
          <a:xfrm>
            <a:off x="3685355" y="2265468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9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27E76638-3BC2-47D7-A42F-CDD5433F02C6}"/>
              </a:ext>
            </a:extLst>
          </p:cNvPr>
          <p:cNvSpPr txBox="1"/>
          <p:nvPr/>
        </p:nvSpPr>
        <p:spPr>
          <a:xfrm>
            <a:off x="3687980" y="2298613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AF90A476-5600-4051-8106-DB8FED295A79}"/>
              </a:ext>
            </a:extLst>
          </p:cNvPr>
          <p:cNvSpPr txBox="1"/>
          <p:nvPr/>
        </p:nvSpPr>
        <p:spPr>
          <a:xfrm>
            <a:off x="3961275" y="3052962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0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1641A2DA-276C-45E1-9FC5-BD0972664202}"/>
              </a:ext>
            </a:extLst>
          </p:cNvPr>
          <p:cNvSpPr txBox="1"/>
          <p:nvPr/>
        </p:nvSpPr>
        <p:spPr>
          <a:xfrm>
            <a:off x="3679595" y="3053664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7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E5366178-95C5-4BED-96B7-0C0272647130}"/>
              </a:ext>
            </a:extLst>
          </p:cNvPr>
          <p:cNvSpPr txBox="1"/>
          <p:nvPr/>
        </p:nvSpPr>
        <p:spPr>
          <a:xfrm>
            <a:off x="3688187" y="2671342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2</a:t>
            </a:r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20059032-8A90-4C84-804E-85B40FFCF7F5}"/>
              </a:ext>
            </a:extLst>
          </p:cNvPr>
          <p:cNvSpPr txBox="1"/>
          <p:nvPr/>
        </p:nvSpPr>
        <p:spPr>
          <a:xfrm>
            <a:off x="3973875" y="2291066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42A22BD8-9340-4D00-8316-84EA8330FD50}"/>
              </a:ext>
            </a:extLst>
          </p:cNvPr>
          <p:cNvSpPr txBox="1"/>
          <p:nvPr/>
        </p:nvSpPr>
        <p:spPr>
          <a:xfrm>
            <a:off x="3992788" y="2269937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0</a:t>
            </a:r>
          </a:p>
        </p:txBody>
      </p:sp>
      <p:grpSp>
        <p:nvGrpSpPr>
          <p:cNvPr id="572" name="Группа 571">
            <a:extLst>
              <a:ext uri="{FF2B5EF4-FFF2-40B4-BE49-F238E27FC236}">
                <a16:creationId xmlns:a16="http://schemas.microsoft.com/office/drawing/2014/main" id="{1C5C9739-8E08-4925-A16A-5611EAB3F206}"/>
              </a:ext>
            </a:extLst>
          </p:cNvPr>
          <p:cNvGrpSpPr/>
          <p:nvPr/>
        </p:nvGrpSpPr>
        <p:grpSpPr>
          <a:xfrm>
            <a:off x="4807278" y="2397404"/>
            <a:ext cx="935303" cy="1206391"/>
            <a:chOff x="1608686" y="2051824"/>
            <a:chExt cx="1246977" cy="1480183"/>
          </a:xfrm>
        </p:grpSpPr>
        <p:pic>
          <p:nvPicPr>
            <p:cNvPr id="573" name="Рисунок 572">
              <a:extLst>
                <a:ext uri="{FF2B5EF4-FFF2-40B4-BE49-F238E27FC236}">
                  <a16:creationId xmlns:a16="http://schemas.microsoft.com/office/drawing/2014/main" id="{E539C13A-8C81-43DE-B50D-6F6EF323C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4" t="60181" r="82540" b="14105"/>
            <a:stretch/>
          </p:blipFill>
          <p:spPr>
            <a:xfrm>
              <a:off x="1608686" y="2051824"/>
              <a:ext cx="1246977" cy="1480183"/>
            </a:xfrm>
            <a:prstGeom prst="rect">
              <a:avLst/>
            </a:prstGeom>
          </p:spPr>
        </p:pic>
        <p:sp>
          <p:nvSpPr>
            <p:cNvPr id="574" name="Прямоугольник 573">
              <a:extLst>
                <a:ext uri="{FF2B5EF4-FFF2-40B4-BE49-F238E27FC236}">
                  <a16:creationId xmlns:a16="http://schemas.microsoft.com/office/drawing/2014/main" id="{922116C2-7350-4DC6-B399-C39F8A92A7DC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" name="Прямоугольник 574">
              <a:extLst>
                <a:ext uri="{FF2B5EF4-FFF2-40B4-BE49-F238E27FC236}">
                  <a16:creationId xmlns:a16="http://schemas.microsoft.com/office/drawing/2014/main" id="{606DDD5B-BB78-4B44-8E4A-C7B3A84ED113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6" name="TextBox 575">
            <a:extLst>
              <a:ext uri="{FF2B5EF4-FFF2-40B4-BE49-F238E27FC236}">
                <a16:creationId xmlns:a16="http://schemas.microsoft.com/office/drawing/2014/main" id="{7F16615D-4FA5-4957-8F04-19B5D32285EE}"/>
              </a:ext>
            </a:extLst>
          </p:cNvPr>
          <p:cNvSpPr txBox="1"/>
          <p:nvPr/>
        </p:nvSpPr>
        <p:spPr>
          <a:xfrm>
            <a:off x="5320127" y="2714579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3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E8D7030-C6DD-4E08-A4FB-579027966CDE}"/>
              </a:ext>
            </a:extLst>
          </p:cNvPr>
          <p:cNvSpPr txBox="1"/>
          <p:nvPr/>
        </p:nvSpPr>
        <p:spPr>
          <a:xfrm>
            <a:off x="5028438" y="2315438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5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2E1F6681-BD6F-408B-B16A-76C5029D0E75}"/>
              </a:ext>
            </a:extLst>
          </p:cNvPr>
          <p:cNvSpPr txBox="1"/>
          <p:nvPr/>
        </p:nvSpPr>
        <p:spPr>
          <a:xfrm>
            <a:off x="5304358" y="3102932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9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960FE764-054A-4F02-A790-7F85A2587E99}"/>
              </a:ext>
            </a:extLst>
          </p:cNvPr>
          <p:cNvSpPr txBox="1"/>
          <p:nvPr/>
        </p:nvSpPr>
        <p:spPr>
          <a:xfrm>
            <a:off x="5022678" y="3103634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4</a:t>
            </a: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F3A48D48-0B7C-485C-B67D-96F3ECAEB885}"/>
              </a:ext>
            </a:extLst>
          </p:cNvPr>
          <p:cNvSpPr txBox="1"/>
          <p:nvPr/>
        </p:nvSpPr>
        <p:spPr>
          <a:xfrm>
            <a:off x="5316958" y="2341036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D87A551A-BC0F-4FBA-A68B-6E9EDC8DF0F5}"/>
              </a:ext>
            </a:extLst>
          </p:cNvPr>
          <p:cNvSpPr txBox="1"/>
          <p:nvPr/>
        </p:nvSpPr>
        <p:spPr>
          <a:xfrm>
            <a:off x="5335871" y="2319907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2</a:t>
            </a:r>
          </a:p>
        </p:txBody>
      </p:sp>
      <p:grpSp>
        <p:nvGrpSpPr>
          <p:cNvPr id="584" name="Группа 583">
            <a:extLst>
              <a:ext uri="{FF2B5EF4-FFF2-40B4-BE49-F238E27FC236}">
                <a16:creationId xmlns:a16="http://schemas.microsoft.com/office/drawing/2014/main" id="{103EC3D3-6ED5-498E-8F15-6EEEFC9E50EB}"/>
              </a:ext>
            </a:extLst>
          </p:cNvPr>
          <p:cNvGrpSpPr/>
          <p:nvPr/>
        </p:nvGrpSpPr>
        <p:grpSpPr>
          <a:xfrm>
            <a:off x="6205203" y="2398106"/>
            <a:ext cx="935303" cy="1206391"/>
            <a:chOff x="1608686" y="2051824"/>
            <a:chExt cx="1246977" cy="1480183"/>
          </a:xfrm>
        </p:grpSpPr>
        <p:pic>
          <p:nvPicPr>
            <p:cNvPr id="585" name="Рисунок 584">
              <a:extLst>
                <a:ext uri="{FF2B5EF4-FFF2-40B4-BE49-F238E27FC236}">
                  <a16:creationId xmlns:a16="http://schemas.microsoft.com/office/drawing/2014/main" id="{22721E7B-838D-4A1D-BFFF-68B9AF09A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4" t="60181" r="82540" b="14105"/>
            <a:stretch/>
          </p:blipFill>
          <p:spPr>
            <a:xfrm>
              <a:off x="1608686" y="2051824"/>
              <a:ext cx="1246977" cy="1480183"/>
            </a:xfrm>
            <a:prstGeom prst="rect">
              <a:avLst/>
            </a:prstGeom>
          </p:spPr>
        </p:pic>
        <p:sp>
          <p:nvSpPr>
            <p:cNvPr id="586" name="Прямоугольник 585">
              <a:extLst>
                <a:ext uri="{FF2B5EF4-FFF2-40B4-BE49-F238E27FC236}">
                  <a16:creationId xmlns:a16="http://schemas.microsoft.com/office/drawing/2014/main" id="{86652F55-39FE-42FE-B1A3-2287FD5B547C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Прямоугольник 586">
              <a:extLst>
                <a:ext uri="{FF2B5EF4-FFF2-40B4-BE49-F238E27FC236}">
                  <a16:creationId xmlns:a16="http://schemas.microsoft.com/office/drawing/2014/main" id="{6C989F4F-AA57-41BD-A41C-DE7FABA38B69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8" name="TextBox 587">
            <a:extLst>
              <a:ext uri="{FF2B5EF4-FFF2-40B4-BE49-F238E27FC236}">
                <a16:creationId xmlns:a16="http://schemas.microsoft.com/office/drawing/2014/main" id="{97AC3547-F404-4F8A-BF22-AC2B133DA3D6}"/>
              </a:ext>
            </a:extLst>
          </p:cNvPr>
          <p:cNvSpPr txBox="1"/>
          <p:nvPr/>
        </p:nvSpPr>
        <p:spPr>
          <a:xfrm>
            <a:off x="6718052" y="2715281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9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93AD1C6F-B080-4C32-84B4-A6F82176EEBB}"/>
              </a:ext>
            </a:extLst>
          </p:cNvPr>
          <p:cNvSpPr txBox="1"/>
          <p:nvPr/>
        </p:nvSpPr>
        <p:spPr>
          <a:xfrm>
            <a:off x="6426363" y="2316140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7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6D1DD91B-B8E5-403F-9DE0-187859EBBC66}"/>
              </a:ext>
            </a:extLst>
          </p:cNvPr>
          <p:cNvSpPr txBox="1"/>
          <p:nvPr/>
        </p:nvSpPr>
        <p:spPr>
          <a:xfrm>
            <a:off x="6702283" y="3103634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2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9C388319-DFAB-45FD-B158-4F88C6CFD408}"/>
              </a:ext>
            </a:extLst>
          </p:cNvPr>
          <p:cNvSpPr txBox="1"/>
          <p:nvPr/>
        </p:nvSpPr>
        <p:spPr>
          <a:xfrm>
            <a:off x="6420603" y="3104336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6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634B08D7-B5AC-4EF7-BF42-F01E4AB81F95}"/>
              </a:ext>
            </a:extLst>
          </p:cNvPr>
          <p:cNvSpPr txBox="1"/>
          <p:nvPr/>
        </p:nvSpPr>
        <p:spPr>
          <a:xfrm>
            <a:off x="6714883" y="2341738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4CE6BBD9-BAE7-46BC-A6FB-9B2F5ED55485}"/>
              </a:ext>
            </a:extLst>
          </p:cNvPr>
          <p:cNvSpPr txBox="1"/>
          <p:nvPr/>
        </p:nvSpPr>
        <p:spPr>
          <a:xfrm>
            <a:off x="6736628" y="2324795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1</a:t>
            </a:r>
          </a:p>
        </p:txBody>
      </p:sp>
      <p:grpSp>
        <p:nvGrpSpPr>
          <p:cNvPr id="596" name="Группа 595">
            <a:extLst>
              <a:ext uri="{FF2B5EF4-FFF2-40B4-BE49-F238E27FC236}">
                <a16:creationId xmlns:a16="http://schemas.microsoft.com/office/drawing/2014/main" id="{59409637-0F06-4DA0-93E9-9A7C6A4465A9}"/>
              </a:ext>
            </a:extLst>
          </p:cNvPr>
          <p:cNvGrpSpPr/>
          <p:nvPr/>
        </p:nvGrpSpPr>
        <p:grpSpPr>
          <a:xfrm>
            <a:off x="7548480" y="2351903"/>
            <a:ext cx="935303" cy="1206391"/>
            <a:chOff x="1608686" y="2051824"/>
            <a:chExt cx="1246977" cy="1480183"/>
          </a:xfrm>
        </p:grpSpPr>
        <p:pic>
          <p:nvPicPr>
            <p:cNvPr id="597" name="Рисунок 596">
              <a:extLst>
                <a:ext uri="{FF2B5EF4-FFF2-40B4-BE49-F238E27FC236}">
                  <a16:creationId xmlns:a16="http://schemas.microsoft.com/office/drawing/2014/main" id="{868272E4-90C0-4E22-A973-44FAEFBE7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4" t="60181" r="82540" b="14105"/>
            <a:stretch/>
          </p:blipFill>
          <p:spPr>
            <a:xfrm>
              <a:off x="1608686" y="2051824"/>
              <a:ext cx="1246977" cy="1480183"/>
            </a:xfrm>
            <a:prstGeom prst="rect">
              <a:avLst/>
            </a:prstGeom>
          </p:spPr>
        </p:pic>
        <p:sp>
          <p:nvSpPr>
            <p:cNvPr id="598" name="Прямоугольник 597">
              <a:extLst>
                <a:ext uri="{FF2B5EF4-FFF2-40B4-BE49-F238E27FC236}">
                  <a16:creationId xmlns:a16="http://schemas.microsoft.com/office/drawing/2014/main" id="{C1B7E126-25CD-431C-9781-44DFF8CF5DF5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Прямоугольник 598">
              <a:extLst>
                <a:ext uri="{FF2B5EF4-FFF2-40B4-BE49-F238E27FC236}">
                  <a16:creationId xmlns:a16="http://schemas.microsoft.com/office/drawing/2014/main" id="{1527B84C-E6A3-4F6C-A47A-900563B3C548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0" name="TextBox 599">
            <a:extLst>
              <a:ext uri="{FF2B5EF4-FFF2-40B4-BE49-F238E27FC236}">
                <a16:creationId xmlns:a16="http://schemas.microsoft.com/office/drawing/2014/main" id="{9312F98E-0237-4C4E-9BFD-D4C5A72ADFA0}"/>
              </a:ext>
            </a:extLst>
          </p:cNvPr>
          <p:cNvSpPr txBox="1"/>
          <p:nvPr/>
        </p:nvSpPr>
        <p:spPr>
          <a:xfrm>
            <a:off x="8061329" y="2669078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5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20283EF4-B884-46BF-A824-069179B75A30}"/>
              </a:ext>
            </a:extLst>
          </p:cNvPr>
          <p:cNvSpPr txBox="1"/>
          <p:nvPr/>
        </p:nvSpPr>
        <p:spPr>
          <a:xfrm>
            <a:off x="7769640" y="2269937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8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CC2CB7F4-B5AB-476C-A4D6-0C4EAFD52B07}"/>
              </a:ext>
            </a:extLst>
          </p:cNvPr>
          <p:cNvSpPr txBox="1"/>
          <p:nvPr/>
        </p:nvSpPr>
        <p:spPr>
          <a:xfrm>
            <a:off x="7766428" y="2281086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D1949B56-5C1F-4675-AFE9-F94B7A6D84D6}"/>
              </a:ext>
            </a:extLst>
          </p:cNvPr>
          <p:cNvSpPr txBox="1"/>
          <p:nvPr/>
        </p:nvSpPr>
        <p:spPr>
          <a:xfrm>
            <a:off x="8045560" y="3057431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0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A6B5FBB2-EF14-4967-903F-458617B06096}"/>
              </a:ext>
            </a:extLst>
          </p:cNvPr>
          <p:cNvSpPr txBox="1"/>
          <p:nvPr/>
        </p:nvSpPr>
        <p:spPr>
          <a:xfrm>
            <a:off x="7763880" y="3058133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1C1C"/>
                </a:solidFill>
              </a:rPr>
              <a:t>8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F3A47289-3E3C-4220-BDFF-114AE21A4355}"/>
              </a:ext>
            </a:extLst>
          </p:cNvPr>
          <p:cNvSpPr txBox="1"/>
          <p:nvPr/>
        </p:nvSpPr>
        <p:spPr>
          <a:xfrm>
            <a:off x="8058117" y="2295190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1C1C"/>
                </a:solidFill>
              </a:rPr>
              <a:t>*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CD7AEAE1-1275-4309-9A04-5C21B63C4299}"/>
              </a:ext>
            </a:extLst>
          </p:cNvPr>
          <p:cNvSpPr txBox="1"/>
          <p:nvPr/>
        </p:nvSpPr>
        <p:spPr>
          <a:xfrm>
            <a:off x="8077073" y="2274406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C1C1C"/>
                </a:solidFill>
              </a:rPr>
              <a:t>5</a:t>
            </a:r>
          </a:p>
        </p:txBody>
      </p:sp>
      <p:cxnSp>
        <p:nvCxnSpPr>
          <p:cNvPr id="608" name="Прямая соединительная линия 607">
            <a:extLst>
              <a:ext uri="{FF2B5EF4-FFF2-40B4-BE49-F238E27FC236}">
                <a16:creationId xmlns:a16="http://schemas.microsoft.com/office/drawing/2014/main" id="{969281F4-417D-4D8B-8BA6-5CBE95E90146}"/>
              </a:ext>
            </a:extLst>
          </p:cNvPr>
          <p:cNvCxnSpPr>
            <a:cxnSpLocks/>
          </p:cNvCxnSpPr>
          <p:nvPr/>
        </p:nvCxnSpPr>
        <p:spPr>
          <a:xfrm flipH="1">
            <a:off x="1221905" y="2394631"/>
            <a:ext cx="283299" cy="343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Прямая соединительная линия 608">
            <a:extLst>
              <a:ext uri="{FF2B5EF4-FFF2-40B4-BE49-F238E27FC236}">
                <a16:creationId xmlns:a16="http://schemas.microsoft.com/office/drawing/2014/main" id="{FDFBBB0D-DCE6-48B5-9DAD-9448D86CFC08}"/>
              </a:ext>
            </a:extLst>
          </p:cNvPr>
          <p:cNvCxnSpPr>
            <a:cxnSpLocks/>
          </p:cNvCxnSpPr>
          <p:nvPr/>
        </p:nvCxnSpPr>
        <p:spPr>
          <a:xfrm flipH="1">
            <a:off x="2617525" y="2372144"/>
            <a:ext cx="283299" cy="343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0"/>
      <p:bldP spid="497" grpId="0"/>
      <p:bldP spid="500" grpId="0"/>
      <p:bldP spid="501" grpId="0"/>
      <p:bldP spid="511" grpId="0"/>
      <p:bldP spid="512" grpId="0"/>
      <p:bldP spid="513" grpId="0"/>
      <p:bldP spid="514" grpId="0"/>
      <p:bldP spid="526" grpId="0"/>
      <p:bldP spid="527" grpId="0"/>
      <p:bldP spid="570" grpId="0"/>
      <p:bldP spid="571" grpId="0"/>
      <p:bldP spid="582" grpId="0"/>
      <p:bldP spid="583" grpId="0"/>
      <p:bldP spid="594" grpId="0"/>
      <p:bldP spid="595" grpId="0"/>
      <p:bldP spid="601" grpId="0"/>
      <p:bldP spid="602" grpId="0"/>
      <p:bldP spid="606" grpId="0"/>
      <p:bldP spid="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95105"/>
            <a:ext cx="7704000" cy="9290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br>
              <a:rPr lang="en" sz="2400" dirty="0">
                <a:latin typeface="+mn-lt"/>
              </a:rPr>
            </a:b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O‘chirg‘ichlar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ruchkalardan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nechta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ko‘p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? </a:t>
            </a:r>
            <a:br>
              <a:rPr lang="en-US" sz="2400" b="1" dirty="0">
                <a:solidFill>
                  <a:srgbClr val="5F5F5F"/>
                </a:solidFill>
                <a:latin typeface="+mn-lt"/>
              </a:rPr>
            </a:b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Lupa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va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ruchkalar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o‘chirg‘ichlardan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nechta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5F5F5F"/>
                </a:solidFill>
                <a:latin typeface="+mn-lt"/>
              </a:rPr>
              <a:t>ko‘p</a:t>
            </a:r>
            <a:r>
              <a:rPr lang="en-US" sz="2400" b="1" dirty="0">
                <a:solidFill>
                  <a:srgbClr val="5F5F5F"/>
                </a:solidFill>
                <a:latin typeface="+mn-lt"/>
              </a:rPr>
              <a:t>? </a:t>
            </a:r>
            <a:br>
              <a:rPr lang="en-US" dirty="0"/>
            </a:br>
            <a:endParaRPr b="1" dirty="0">
              <a:solidFill>
                <a:schemeClr val="accent4"/>
              </a:solidFill>
            </a:endParaRPr>
          </a:p>
        </p:txBody>
      </p: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8E2E66AC-2206-4731-8FAF-FC366FA08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" t="29440" r="8319" b="45387"/>
          <a:stretch/>
        </p:blipFill>
        <p:spPr>
          <a:xfrm>
            <a:off x="618132" y="1204270"/>
            <a:ext cx="7907731" cy="129479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CD5F3AC5-7FB1-4EC6-832C-8EB71C92E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" t="57013" r="8319" b="8835"/>
          <a:stretch/>
        </p:blipFill>
        <p:spPr>
          <a:xfrm>
            <a:off x="618131" y="2588955"/>
            <a:ext cx="7907731" cy="1756563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FC6F9DF5-80BD-4973-BB9A-1FC88F4AFC6F}"/>
              </a:ext>
            </a:extLst>
          </p:cNvPr>
          <p:cNvSpPr txBox="1"/>
          <p:nvPr/>
        </p:nvSpPr>
        <p:spPr>
          <a:xfrm>
            <a:off x="2509113" y="1888240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6D4B407-3E44-4B1A-A5A5-0F889A90B753}"/>
              </a:ext>
            </a:extLst>
          </p:cNvPr>
          <p:cNvSpPr txBox="1"/>
          <p:nvPr/>
        </p:nvSpPr>
        <p:spPr>
          <a:xfrm>
            <a:off x="4131868" y="1888240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F4C008C-1E8C-4A06-ABB9-9DD509D30B89}"/>
              </a:ext>
            </a:extLst>
          </p:cNvPr>
          <p:cNvSpPr txBox="1"/>
          <p:nvPr/>
        </p:nvSpPr>
        <p:spPr>
          <a:xfrm>
            <a:off x="5754623" y="1888240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A89D7F4-0DA4-4BD9-B7A5-1DFAB25A1AD0}"/>
              </a:ext>
            </a:extLst>
          </p:cNvPr>
          <p:cNvSpPr txBox="1"/>
          <p:nvPr/>
        </p:nvSpPr>
        <p:spPr>
          <a:xfrm>
            <a:off x="7377379" y="1888240"/>
            <a:ext cx="6327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12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A0CF27B-9642-4C7B-8D50-B25B59DDFE24}"/>
              </a:ext>
            </a:extLst>
          </p:cNvPr>
          <p:cNvSpPr txBox="1"/>
          <p:nvPr/>
        </p:nvSpPr>
        <p:spPr>
          <a:xfrm>
            <a:off x="2509112" y="1880545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8E3BAAF-E4B2-4E86-A3F7-BFA536511386}"/>
              </a:ext>
            </a:extLst>
          </p:cNvPr>
          <p:cNvSpPr txBox="1"/>
          <p:nvPr/>
        </p:nvSpPr>
        <p:spPr>
          <a:xfrm>
            <a:off x="4131867" y="1888240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1E2EDD1-FF34-42C3-8231-1C5A60028F66}"/>
              </a:ext>
            </a:extLst>
          </p:cNvPr>
          <p:cNvSpPr txBox="1"/>
          <p:nvPr/>
        </p:nvSpPr>
        <p:spPr>
          <a:xfrm>
            <a:off x="5754623" y="1884546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3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62CC27E-49B5-43BC-8CDE-1E93C161E225}"/>
              </a:ext>
            </a:extLst>
          </p:cNvPr>
          <p:cNvSpPr txBox="1"/>
          <p:nvPr/>
        </p:nvSpPr>
        <p:spPr>
          <a:xfrm>
            <a:off x="1150308" y="2462807"/>
            <a:ext cx="303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-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A1416E7-D90E-474C-87F8-06321B284662}"/>
              </a:ext>
            </a:extLst>
          </p:cNvPr>
          <p:cNvSpPr txBox="1"/>
          <p:nvPr/>
        </p:nvSpPr>
        <p:spPr>
          <a:xfrm>
            <a:off x="2092147" y="2462806"/>
            <a:ext cx="303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=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07E04A3-3535-4E0C-825D-8EAD9B6E5865}"/>
              </a:ext>
            </a:extLst>
          </p:cNvPr>
          <p:cNvSpPr txBox="1"/>
          <p:nvPr/>
        </p:nvSpPr>
        <p:spPr>
          <a:xfrm>
            <a:off x="2517391" y="2462806"/>
            <a:ext cx="516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6A53E7-EDB9-4022-BC39-6E34B4D1AE01}"/>
              </a:ext>
            </a:extLst>
          </p:cNvPr>
          <p:cNvSpPr txBox="1"/>
          <p:nvPr/>
        </p:nvSpPr>
        <p:spPr>
          <a:xfrm>
            <a:off x="4131866" y="1893996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5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892A860-A198-4C1F-B170-6A37D4A41452}"/>
              </a:ext>
            </a:extLst>
          </p:cNvPr>
          <p:cNvSpPr txBox="1"/>
          <p:nvPr/>
        </p:nvSpPr>
        <p:spPr>
          <a:xfrm>
            <a:off x="1080819" y="2996743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+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7B033EA-A2AA-404F-B62F-880AB27400C0}"/>
              </a:ext>
            </a:extLst>
          </p:cNvPr>
          <p:cNvSpPr txBox="1"/>
          <p:nvPr/>
        </p:nvSpPr>
        <p:spPr>
          <a:xfrm>
            <a:off x="2092147" y="2959406"/>
            <a:ext cx="303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-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D09BFB3-A22F-4674-9EF2-3E4504EF1E05}"/>
              </a:ext>
            </a:extLst>
          </p:cNvPr>
          <p:cNvSpPr txBox="1"/>
          <p:nvPr/>
        </p:nvSpPr>
        <p:spPr>
          <a:xfrm>
            <a:off x="2509111" y="1879485"/>
            <a:ext cx="37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4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84BF0D2-BC37-4F53-8046-E74F66AE30E6}"/>
              </a:ext>
            </a:extLst>
          </p:cNvPr>
          <p:cNvSpPr txBox="1"/>
          <p:nvPr/>
        </p:nvSpPr>
        <p:spPr>
          <a:xfrm>
            <a:off x="2956911" y="2996743"/>
            <a:ext cx="303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=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5859346-13A0-4821-B95A-31C50A3F0891}"/>
              </a:ext>
            </a:extLst>
          </p:cNvPr>
          <p:cNvSpPr txBox="1"/>
          <p:nvPr/>
        </p:nvSpPr>
        <p:spPr>
          <a:xfrm>
            <a:off x="3402228" y="2996742"/>
            <a:ext cx="4892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1C1C1C"/>
                </a:solidFill>
              </a:rPr>
              <a:t>2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78A952F-F73D-4FF1-9BB8-D6C0021A84ED}"/>
              </a:ext>
            </a:extLst>
          </p:cNvPr>
          <p:cNvSpPr txBox="1"/>
          <p:nvPr/>
        </p:nvSpPr>
        <p:spPr>
          <a:xfrm>
            <a:off x="618132" y="3519963"/>
            <a:ext cx="1291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5F5F5F"/>
                </a:solidFill>
              </a:rPr>
              <a:t>Javob</a:t>
            </a:r>
            <a:r>
              <a:rPr lang="en-US" sz="2700" b="1" dirty="0">
                <a:solidFill>
                  <a:srgbClr val="5F5F5F"/>
                </a:solidFill>
              </a:rPr>
              <a:t>: 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C626C11-F6FA-4228-B024-EF8FBB366ACC}"/>
              </a:ext>
            </a:extLst>
          </p:cNvPr>
          <p:cNvSpPr txBox="1"/>
          <p:nvPr/>
        </p:nvSpPr>
        <p:spPr>
          <a:xfrm>
            <a:off x="1840250" y="3518233"/>
            <a:ext cx="6685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O‘chirg‘ichlar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ruchkalardan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dona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ko‘p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D094766-01C9-4A0B-999C-3662D2A87791}"/>
              </a:ext>
            </a:extLst>
          </p:cNvPr>
          <p:cNvSpPr txBox="1"/>
          <p:nvPr/>
        </p:nvSpPr>
        <p:spPr>
          <a:xfrm>
            <a:off x="592098" y="4041453"/>
            <a:ext cx="78319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Lupa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va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ruchkalar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o‘chirg‘ichlardan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2 ta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</a:rPr>
              <a:t>ko‘p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154 L -0.38264 0.1148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97531E-6 L -0.10521 0.1117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97531E-6 L -0.20278 0.2222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1111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5062E-6 L -0.4592 0.219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9753E-6 L -0.17656 0.215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2" grpId="0"/>
      <p:bldP spid="132" grpId="1"/>
      <p:bldP spid="133" grpId="0"/>
      <p:bldP spid="133" grpId="1"/>
      <p:bldP spid="134" grpId="0"/>
      <p:bldP spid="134" grpId="1"/>
      <p:bldP spid="136" grpId="0"/>
      <p:bldP spid="137" grpId="0"/>
      <p:bldP spid="138" grpId="0"/>
      <p:bldP spid="143" grpId="0"/>
      <p:bldP spid="143" grpId="1"/>
      <p:bldP spid="146" grpId="0"/>
      <p:bldP spid="152" grpId="0"/>
      <p:bldP spid="154" grpId="0"/>
      <p:bldP spid="154" grpId="1"/>
      <p:bldP spid="155" grpId="0"/>
      <p:bldP spid="156" grpId="0"/>
      <p:bldP spid="157" grpId="0"/>
      <p:bldP spid="158" grpId="0"/>
      <p:bldP spid="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59092" y="435890"/>
            <a:ext cx="4360200" cy="668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</a:rPr>
              <a:t>4 – </a:t>
            </a:r>
            <a:r>
              <a:rPr lang="en-US" sz="4400" b="1" dirty="0" err="1">
                <a:solidFill>
                  <a:schemeClr val="lt1"/>
                </a:solidFill>
              </a:rPr>
              <a:t>topshiriq</a:t>
            </a:r>
            <a:r>
              <a:rPr lang="en-US" sz="4400" b="1" dirty="0">
                <a:solidFill>
                  <a:schemeClr val="lt1"/>
                </a:solidFill>
              </a:rPr>
              <a:t>. </a:t>
            </a:r>
            <a:r>
              <a:rPr lang="en-US" sz="4400" b="1" dirty="0" err="1">
                <a:solidFill>
                  <a:srgbClr val="777777"/>
                </a:solidFill>
              </a:rPr>
              <a:t>hisoblaymiz</a:t>
            </a:r>
            <a:endParaRPr sz="4400" dirty="0">
              <a:solidFill>
                <a:srgbClr val="777777"/>
              </a:solidFill>
            </a:endParaRPr>
          </a:p>
        </p:txBody>
      </p:sp>
      <p:grpSp>
        <p:nvGrpSpPr>
          <p:cNvPr id="1766" name="Google Shape;1766;p43"/>
          <p:cNvGrpSpPr/>
          <p:nvPr/>
        </p:nvGrpSpPr>
        <p:grpSpPr>
          <a:xfrm>
            <a:off x="6942411" y="3054282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6300694" y="4206472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7415383" y="714364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Группа 246">
            <a:extLst>
              <a:ext uri="{FF2B5EF4-FFF2-40B4-BE49-F238E27FC236}">
                <a16:creationId xmlns:a16="http://schemas.microsoft.com/office/drawing/2014/main" id="{795943D7-9B3C-4792-AD84-4538D98621C2}"/>
              </a:ext>
            </a:extLst>
          </p:cNvPr>
          <p:cNvGrpSpPr/>
          <p:nvPr/>
        </p:nvGrpSpPr>
        <p:grpSpPr>
          <a:xfrm>
            <a:off x="1417940" y="2800378"/>
            <a:ext cx="2237821" cy="1480183"/>
            <a:chOff x="1127031" y="2051824"/>
            <a:chExt cx="2237821" cy="1480183"/>
          </a:xfrm>
        </p:grpSpPr>
        <p:pic>
          <p:nvPicPr>
            <p:cNvPr id="248" name="Рисунок 247">
              <a:extLst>
                <a:ext uri="{FF2B5EF4-FFF2-40B4-BE49-F238E27FC236}">
                  <a16:creationId xmlns:a16="http://schemas.microsoft.com/office/drawing/2014/main" id="{EC9B0EE2-A9FF-40A1-913C-5F8C0E491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2" t="60181" r="77565" b="14105"/>
            <a:stretch/>
          </p:blipFill>
          <p:spPr>
            <a:xfrm>
              <a:off x="1133628" y="2051824"/>
              <a:ext cx="2231224" cy="1480183"/>
            </a:xfrm>
            <a:prstGeom prst="rect">
              <a:avLst/>
            </a:prstGeom>
          </p:spPr>
        </p:pic>
        <p:sp>
          <p:nvSpPr>
            <p:cNvPr id="249" name="Прямоугольник 248">
              <a:extLst>
                <a:ext uri="{FF2B5EF4-FFF2-40B4-BE49-F238E27FC236}">
                  <a16:creationId xmlns:a16="http://schemas.microsoft.com/office/drawing/2014/main" id="{2361ABA4-7862-4C45-8795-54B8291A6573}"/>
                </a:ext>
              </a:extLst>
            </p:cNvPr>
            <p:cNvSpPr/>
            <p:nvPr/>
          </p:nvSpPr>
          <p:spPr>
            <a:xfrm>
              <a:off x="1127031" y="2450459"/>
              <a:ext cx="493613" cy="10815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Прямоугольник 249">
              <a:extLst>
                <a:ext uri="{FF2B5EF4-FFF2-40B4-BE49-F238E27FC236}">
                  <a16:creationId xmlns:a16="http://schemas.microsoft.com/office/drawing/2014/main" id="{CC46CDDE-7CDA-4FAC-A786-8183D9AC74AD}"/>
                </a:ext>
              </a:extLst>
            </p:cNvPr>
            <p:cNvSpPr/>
            <p:nvPr/>
          </p:nvSpPr>
          <p:spPr>
            <a:xfrm>
              <a:off x="1997447" y="2139131"/>
              <a:ext cx="304800" cy="432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9A5CD2BD-6F41-416E-92DE-F5C73B2A25D5}"/>
                </a:ext>
              </a:extLst>
            </p:cNvPr>
            <p:cNvSpPr/>
            <p:nvPr/>
          </p:nvSpPr>
          <p:spPr>
            <a:xfrm>
              <a:off x="2415007" y="2051824"/>
              <a:ext cx="304800" cy="85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DD159D97-C70F-4462-BF51-804693FBF62D}"/>
              </a:ext>
            </a:extLst>
          </p:cNvPr>
          <p:cNvSpPr txBox="1"/>
          <p:nvPr/>
        </p:nvSpPr>
        <p:spPr>
          <a:xfrm>
            <a:off x="2156082" y="2724091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D69910D8-DAE9-4639-A111-CF1BBE00F94C}"/>
              </a:ext>
            </a:extLst>
          </p:cNvPr>
          <p:cNvSpPr txBox="1"/>
          <p:nvPr/>
        </p:nvSpPr>
        <p:spPr>
          <a:xfrm>
            <a:off x="2609749" y="2729267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32A75B9C-1405-4C21-B038-518E07E58156}"/>
              </a:ext>
            </a:extLst>
          </p:cNvPr>
          <p:cNvSpPr txBox="1"/>
          <p:nvPr/>
        </p:nvSpPr>
        <p:spPr>
          <a:xfrm>
            <a:off x="2598030" y="3210505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55" name="Прямая соединительная линия 254">
            <a:extLst>
              <a:ext uri="{FF2B5EF4-FFF2-40B4-BE49-F238E27FC236}">
                <a16:creationId xmlns:a16="http://schemas.microsoft.com/office/drawing/2014/main" id="{1692D80A-5C9A-4DFC-AB62-66E3D91D7432}"/>
              </a:ext>
            </a:extLst>
          </p:cNvPr>
          <p:cNvCxnSpPr/>
          <p:nvPr/>
        </p:nvCxnSpPr>
        <p:spPr>
          <a:xfrm flipH="1">
            <a:off x="2193640" y="2873953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1F58A1A6-6F9D-4659-9B16-90D7007C9C17}"/>
              </a:ext>
            </a:extLst>
          </p:cNvPr>
          <p:cNvSpPr txBox="1"/>
          <p:nvPr/>
        </p:nvSpPr>
        <p:spPr>
          <a:xfrm>
            <a:off x="1806926" y="2800945"/>
            <a:ext cx="38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endParaRPr lang="en-US" b="1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9C4E56E-4AFE-4713-ACD5-260B80E9F26E}"/>
              </a:ext>
            </a:extLst>
          </p:cNvPr>
          <p:cNvSpPr txBox="1"/>
          <p:nvPr/>
        </p:nvSpPr>
        <p:spPr>
          <a:xfrm>
            <a:off x="3030732" y="2783835"/>
            <a:ext cx="47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  <a:endParaRPr lang="en-US" b="1" dirty="0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3FE1390-4089-46CE-80DB-6ACDBA319135}"/>
              </a:ext>
            </a:extLst>
          </p:cNvPr>
          <p:cNvSpPr txBox="1"/>
          <p:nvPr/>
        </p:nvSpPr>
        <p:spPr>
          <a:xfrm>
            <a:off x="2589819" y="3710517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223A59D4-64A4-4DD9-A32D-0C4BE7C4C379}"/>
              </a:ext>
            </a:extLst>
          </p:cNvPr>
          <p:cNvSpPr txBox="1"/>
          <p:nvPr/>
        </p:nvSpPr>
        <p:spPr>
          <a:xfrm>
            <a:off x="2155850" y="3708115"/>
            <a:ext cx="3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60" name="Прямая соединительная линия 259">
            <a:extLst>
              <a:ext uri="{FF2B5EF4-FFF2-40B4-BE49-F238E27FC236}">
                <a16:creationId xmlns:a16="http://schemas.microsoft.com/office/drawing/2014/main" id="{112FC499-D303-4AC7-8715-6ABAA3B854AB}"/>
              </a:ext>
            </a:extLst>
          </p:cNvPr>
          <p:cNvCxnSpPr/>
          <p:nvPr/>
        </p:nvCxnSpPr>
        <p:spPr>
          <a:xfrm flipH="1">
            <a:off x="2610197" y="2861603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B54661B5-04EF-404D-8296-76F76484CCC6}"/>
              </a:ext>
            </a:extLst>
          </p:cNvPr>
          <p:cNvSpPr txBox="1"/>
          <p:nvPr/>
        </p:nvSpPr>
        <p:spPr>
          <a:xfrm>
            <a:off x="1655177" y="1405748"/>
            <a:ext cx="168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 – 4 =   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DC59E82-0FF7-4329-8D44-71D83FF6D081}"/>
              </a:ext>
            </a:extLst>
          </p:cNvPr>
          <p:cNvSpPr txBox="1"/>
          <p:nvPr/>
        </p:nvSpPr>
        <p:spPr>
          <a:xfrm>
            <a:off x="1655176" y="1985353"/>
            <a:ext cx="189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21 – 21 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4ECCC1B-4CDC-4772-90EA-BA2ED7108AAB}"/>
              </a:ext>
            </a:extLst>
          </p:cNvPr>
          <p:cNvSpPr txBox="1"/>
          <p:nvPr/>
        </p:nvSpPr>
        <p:spPr>
          <a:xfrm>
            <a:off x="4941301" y="1405748"/>
            <a:ext cx="167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47 – 5 = 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6E4416B-66BE-4FE0-B1D7-E6DFC613E50A}"/>
              </a:ext>
            </a:extLst>
          </p:cNvPr>
          <p:cNvSpPr txBox="1"/>
          <p:nvPr/>
        </p:nvSpPr>
        <p:spPr>
          <a:xfrm>
            <a:off x="3221607" y="1397994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16   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3B24ED4-B405-4FF0-8573-F0B9E204447B}"/>
              </a:ext>
            </a:extLst>
          </p:cNvPr>
          <p:cNvSpPr txBox="1"/>
          <p:nvPr/>
        </p:nvSpPr>
        <p:spPr>
          <a:xfrm>
            <a:off x="3513439" y="1999868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   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6EED96EF-F88B-4FF9-9E1C-17FCCD867FFF}"/>
              </a:ext>
            </a:extLst>
          </p:cNvPr>
          <p:cNvSpPr txBox="1"/>
          <p:nvPr/>
        </p:nvSpPr>
        <p:spPr>
          <a:xfrm>
            <a:off x="6598334" y="1404032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42   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5AC21C57-CFC4-41B7-9F29-4FA42CB65CF2}"/>
              </a:ext>
            </a:extLst>
          </p:cNvPr>
          <p:cNvSpPr txBox="1"/>
          <p:nvPr/>
        </p:nvSpPr>
        <p:spPr>
          <a:xfrm>
            <a:off x="4941302" y="1982493"/>
            <a:ext cx="182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60 – 8 = 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499300E-09E8-48AF-A9A1-9B63B38A056C}"/>
              </a:ext>
            </a:extLst>
          </p:cNvPr>
          <p:cNvSpPr txBox="1"/>
          <p:nvPr/>
        </p:nvSpPr>
        <p:spPr>
          <a:xfrm>
            <a:off x="6612368" y="1967863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52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3" grpId="0"/>
      <p:bldP spid="254" grpId="0"/>
      <p:bldP spid="256" grpId="0"/>
      <p:bldP spid="257" grpId="0"/>
      <p:bldP spid="258" grpId="0"/>
      <p:bldP spid="259" grpId="0"/>
      <p:bldP spid="264" grpId="0"/>
      <p:bldP spid="265" grpId="0"/>
      <p:bldP spid="266" grpId="0"/>
      <p:bldP spid="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53"/>
          <p:cNvSpPr txBox="1">
            <a:spLocks noGrp="1"/>
          </p:cNvSpPr>
          <p:nvPr>
            <p:ph type="title"/>
          </p:nvPr>
        </p:nvSpPr>
        <p:spPr>
          <a:xfrm>
            <a:off x="951868" y="373233"/>
            <a:ext cx="436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mustaqil </a:t>
            </a:r>
            <a:r>
              <a:rPr lang="en" sz="3200" b="1" dirty="0">
                <a:solidFill>
                  <a:schemeClr val="accent4"/>
                </a:solidFill>
              </a:rPr>
              <a:t>topshiriq (38 - </a:t>
            </a:r>
            <a:r>
              <a:rPr lang="en-US" sz="3200" b="1" dirty="0">
                <a:solidFill>
                  <a:schemeClr val="accent4"/>
                </a:solidFill>
              </a:rPr>
              <a:t>bet</a:t>
            </a:r>
            <a:r>
              <a:rPr lang="en" sz="3200" b="1" dirty="0">
                <a:solidFill>
                  <a:schemeClr val="accent4"/>
                </a:solidFill>
              </a:rPr>
              <a:t>)</a:t>
            </a:r>
            <a:endParaRPr sz="3200" b="1" dirty="0">
              <a:solidFill>
                <a:schemeClr val="accent4"/>
              </a:solidFill>
            </a:endParaRPr>
          </a:p>
        </p:txBody>
      </p:sp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5185230" y="3791492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539785" y="752137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7117593" y="3916658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7264074" y="164553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217B07-FFDE-4B60-AB96-48AE4A67C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9" t="25022" r="2985" b="24571"/>
          <a:stretch/>
        </p:blipFill>
        <p:spPr>
          <a:xfrm>
            <a:off x="421510" y="1915445"/>
            <a:ext cx="5158002" cy="1848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Google Shape;4080;p58"/>
          <p:cNvSpPr/>
          <p:nvPr/>
        </p:nvSpPr>
        <p:spPr>
          <a:xfrm>
            <a:off x="408250" y="1093963"/>
            <a:ext cx="2888100" cy="305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58"/>
          <p:cNvSpPr/>
          <p:nvPr/>
        </p:nvSpPr>
        <p:spPr>
          <a:xfrm>
            <a:off x="301550" y="991638"/>
            <a:ext cx="2888100" cy="3057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58"/>
          <p:cNvSpPr txBox="1">
            <a:spLocks noGrp="1"/>
          </p:cNvSpPr>
          <p:nvPr>
            <p:ph type="title"/>
          </p:nvPr>
        </p:nvSpPr>
        <p:spPr>
          <a:xfrm>
            <a:off x="457201" y="1122300"/>
            <a:ext cx="2688974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E</a:t>
            </a:r>
            <a:r>
              <a:rPr lang="en" sz="6000" b="1" dirty="0"/>
              <a:t>’tiboringiz</a:t>
            </a:r>
            <a:br>
              <a:rPr lang="en" sz="6000" b="1" dirty="0"/>
            </a:br>
            <a:r>
              <a:rPr lang="en" sz="6000" b="1" dirty="0"/>
              <a:t>uchun</a:t>
            </a:r>
            <a:r>
              <a:rPr lang="en" sz="6600" b="1" dirty="0"/>
              <a:t> </a:t>
            </a:r>
            <a:r>
              <a:rPr lang="en-US" sz="6600" b="1" dirty="0" err="1">
                <a:solidFill>
                  <a:schemeClr val="accent4"/>
                </a:solidFill>
              </a:rPr>
              <a:t>rahmat</a:t>
            </a:r>
            <a:r>
              <a:rPr lang="en" sz="6600" b="1" dirty="0">
                <a:solidFill>
                  <a:schemeClr val="accent4"/>
                </a:solidFill>
              </a:rPr>
              <a:t>!</a:t>
            </a:r>
            <a:endParaRPr sz="5700" b="1" dirty="0">
              <a:solidFill>
                <a:schemeClr val="accent4"/>
              </a:solidFill>
            </a:endParaRPr>
          </a:p>
        </p:txBody>
      </p:sp>
      <p:grpSp>
        <p:nvGrpSpPr>
          <p:cNvPr id="4083" name="Google Shape;4083;p58"/>
          <p:cNvGrpSpPr/>
          <p:nvPr/>
        </p:nvGrpSpPr>
        <p:grpSpPr>
          <a:xfrm>
            <a:off x="2481950" y="3280763"/>
            <a:ext cx="814400" cy="1093000"/>
            <a:chOff x="2481950" y="3280763"/>
            <a:chExt cx="814400" cy="1093000"/>
          </a:xfrm>
        </p:grpSpPr>
        <p:sp>
          <p:nvSpPr>
            <p:cNvPr id="4084" name="Google Shape;4084;p58"/>
            <p:cNvSpPr/>
            <p:nvPr/>
          </p:nvSpPr>
          <p:spPr>
            <a:xfrm>
              <a:off x="2526650" y="390088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58"/>
            <p:cNvSpPr/>
            <p:nvPr/>
          </p:nvSpPr>
          <p:spPr>
            <a:xfrm>
              <a:off x="2501625" y="396078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58"/>
            <p:cNvSpPr/>
            <p:nvPr/>
          </p:nvSpPr>
          <p:spPr>
            <a:xfrm>
              <a:off x="3073900" y="375736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58"/>
            <p:cNvSpPr/>
            <p:nvPr/>
          </p:nvSpPr>
          <p:spPr>
            <a:xfrm>
              <a:off x="3025725" y="371226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58"/>
            <p:cNvSpPr/>
            <p:nvPr/>
          </p:nvSpPr>
          <p:spPr>
            <a:xfrm>
              <a:off x="3032025" y="393023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58"/>
            <p:cNvSpPr/>
            <p:nvPr/>
          </p:nvSpPr>
          <p:spPr>
            <a:xfrm>
              <a:off x="3047850" y="342663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58"/>
            <p:cNvSpPr/>
            <p:nvPr/>
          </p:nvSpPr>
          <p:spPr>
            <a:xfrm>
              <a:off x="3004725" y="347536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58"/>
            <p:cNvSpPr/>
            <p:nvPr/>
          </p:nvSpPr>
          <p:spPr>
            <a:xfrm>
              <a:off x="2969075" y="352946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58"/>
            <p:cNvSpPr/>
            <p:nvPr/>
          </p:nvSpPr>
          <p:spPr>
            <a:xfrm>
              <a:off x="2964850" y="368713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58"/>
            <p:cNvSpPr/>
            <p:nvPr/>
          </p:nvSpPr>
          <p:spPr>
            <a:xfrm>
              <a:off x="2974025" y="390376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58"/>
            <p:cNvSpPr/>
            <p:nvPr/>
          </p:nvSpPr>
          <p:spPr>
            <a:xfrm>
              <a:off x="3263825" y="328076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58"/>
            <p:cNvSpPr/>
            <p:nvPr/>
          </p:nvSpPr>
          <p:spPr>
            <a:xfrm>
              <a:off x="3205350" y="331096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58"/>
            <p:cNvSpPr/>
            <p:nvPr/>
          </p:nvSpPr>
          <p:spPr>
            <a:xfrm>
              <a:off x="3086775" y="388281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58"/>
            <p:cNvSpPr/>
            <p:nvPr/>
          </p:nvSpPr>
          <p:spPr>
            <a:xfrm>
              <a:off x="3101150" y="381738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58"/>
            <p:cNvSpPr/>
            <p:nvPr/>
          </p:nvSpPr>
          <p:spPr>
            <a:xfrm>
              <a:off x="3096375" y="338328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58"/>
            <p:cNvSpPr/>
            <p:nvPr/>
          </p:nvSpPr>
          <p:spPr>
            <a:xfrm>
              <a:off x="3149225" y="334493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58"/>
            <p:cNvSpPr/>
            <p:nvPr/>
          </p:nvSpPr>
          <p:spPr>
            <a:xfrm>
              <a:off x="2481950" y="409023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58"/>
            <p:cNvSpPr/>
            <p:nvPr/>
          </p:nvSpPr>
          <p:spPr>
            <a:xfrm>
              <a:off x="2514550" y="428493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58"/>
            <p:cNvSpPr/>
            <p:nvPr/>
          </p:nvSpPr>
          <p:spPr>
            <a:xfrm>
              <a:off x="2486775" y="402441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58"/>
            <p:cNvSpPr/>
            <p:nvPr/>
          </p:nvSpPr>
          <p:spPr>
            <a:xfrm>
              <a:off x="2494325" y="422186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58"/>
            <p:cNvSpPr/>
            <p:nvPr/>
          </p:nvSpPr>
          <p:spPr>
            <a:xfrm>
              <a:off x="2483675" y="415648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58"/>
            <p:cNvSpPr/>
            <p:nvPr/>
          </p:nvSpPr>
          <p:spPr>
            <a:xfrm>
              <a:off x="2544300" y="434416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58"/>
            <p:cNvSpPr/>
            <p:nvPr/>
          </p:nvSpPr>
          <p:spPr>
            <a:xfrm>
              <a:off x="2708850" y="372251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8"/>
            <p:cNvSpPr/>
            <p:nvPr/>
          </p:nvSpPr>
          <p:spPr>
            <a:xfrm>
              <a:off x="2769175" y="369796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58"/>
            <p:cNvSpPr/>
            <p:nvPr/>
          </p:nvSpPr>
          <p:spPr>
            <a:xfrm>
              <a:off x="2603975" y="379751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58"/>
            <p:cNvSpPr/>
            <p:nvPr/>
          </p:nvSpPr>
          <p:spPr>
            <a:xfrm>
              <a:off x="2561175" y="384611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8"/>
            <p:cNvSpPr/>
            <p:nvPr/>
          </p:nvSpPr>
          <p:spPr>
            <a:xfrm>
              <a:off x="2653425" y="375598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8"/>
            <p:cNvSpPr/>
            <p:nvPr/>
          </p:nvSpPr>
          <p:spPr>
            <a:xfrm>
              <a:off x="2942325" y="358868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58"/>
            <p:cNvSpPr/>
            <p:nvPr/>
          </p:nvSpPr>
          <p:spPr>
            <a:xfrm>
              <a:off x="2939175" y="384771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58"/>
            <p:cNvSpPr/>
            <p:nvPr/>
          </p:nvSpPr>
          <p:spPr>
            <a:xfrm>
              <a:off x="2923200" y="378348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8"/>
            <p:cNvSpPr/>
            <p:nvPr/>
          </p:nvSpPr>
          <p:spPr>
            <a:xfrm>
              <a:off x="2899550" y="365173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8"/>
            <p:cNvSpPr/>
            <p:nvPr/>
          </p:nvSpPr>
          <p:spPr>
            <a:xfrm>
              <a:off x="2833600" y="368341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8"/>
            <p:cNvSpPr/>
            <p:nvPr/>
          </p:nvSpPr>
          <p:spPr>
            <a:xfrm>
              <a:off x="2920400" y="371733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198</Words>
  <Application>Microsoft Office PowerPoint</Application>
  <PresentationFormat>Экран (16:9)</PresentationFormat>
  <Paragraphs>121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Bebas Neue</vt:lpstr>
      <vt:lpstr>Arial</vt:lpstr>
      <vt:lpstr>Bahiana</vt:lpstr>
      <vt:lpstr>Didact Gothic</vt:lpstr>
      <vt:lpstr>Math Mystery Escape Room by Slidesgo</vt:lpstr>
      <vt:lpstr>Matematika  2 - sinf</vt:lpstr>
      <vt:lpstr>Mavzu:</vt:lpstr>
      <vt:lpstr>Mustaqil topshiriq </vt:lpstr>
      <vt:lpstr>1 – topshiriq. hisoblaymiz</vt:lpstr>
      <vt:lpstr>2 – t0pshiriq. hisoblaymiz</vt:lpstr>
      <vt:lpstr> O‘chirg‘ichlar ruchkalardan nechta ko‘p?  Lupa va ruchkalar o‘chirg‘ichlardan nechta ko‘p?  </vt:lpstr>
      <vt:lpstr>4 – topshiriq. hisoblaymiz</vt:lpstr>
      <vt:lpstr>mustaqil topshiriq (38 - bet)</vt:lpstr>
      <vt:lpstr>E’tiboringiz uchun rahmat!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2 - sinf</dc:title>
  <cp:lastModifiedBy>Zafar Sharipov</cp:lastModifiedBy>
  <cp:revision>35</cp:revision>
  <dcterms:modified xsi:type="dcterms:W3CDTF">2021-10-08T19:48:16Z</dcterms:modified>
</cp:coreProperties>
</file>