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9" r:id="rId3"/>
    <p:sldId id="260" r:id="rId4"/>
    <p:sldId id="272" r:id="rId5"/>
    <p:sldId id="264" r:id="rId6"/>
    <p:sldId id="266" r:id="rId7"/>
    <p:sldId id="267" r:id="rId8"/>
    <p:sldId id="268" r:id="rId9"/>
    <p:sldId id="271" r:id="rId10"/>
    <p:sldId id="263" r:id="rId11"/>
    <p:sldId id="269" r:id="rId12"/>
    <p:sldId id="262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1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92" d="100"/>
          <a:sy n="92" d="100"/>
        </p:scale>
        <p:origin x="-76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0C10C-F3E6-4C8F-9B2A-9C5B371794F8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ADA46-BF0D-456A-8D00-03036D8458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89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ADA46-BF0D-456A-8D00-03036D8458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41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gif"/><Relationship Id="rId7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Cкачать фон “Планеты и ракета” для презентаций PowerPoint,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 descr="D:\astronom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55776" y="1434734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06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oard template with kids in park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0"/>
          <a:stretch/>
        </p:blipFill>
        <p:spPr bwMode="auto">
          <a:xfrm>
            <a:off x="0" y="0"/>
            <a:ext cx="9144000" cy="513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1779662"/>
            <a:ext cx="64087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40-bet. </a:t>
            </a:r>
            <a:r>
              <a:rPr lang="en-US" sz="5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5-masala</a:t>
            </a:r>
            <a:r>
              <a:rPr lang="en-US" sz="5400" smtClean="0">
                <a:solidFill>
                  <a:srgbClr val="002060"/>
                </a:solidFill>
              </a:rPr>
              <a:t> </a:t>
            </a:r>
            <a:endParaRPr lang="en-US" sz="5400" dirty="0">
              <a:solidFill>
                <a:srgbClr val="002060"/>
              </a:solidFill>
            </a:endParaRPr>
          </a:p>
          <a:p>
            <a:r>
              <a:rPr 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7603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44" y="7937"/>
            <a:ext cx="9270667" cy="52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4" y="413251"/>
            <a:ext cx="2097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5-masala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8140" y="978863"/>
            <a:ext cx="8735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bog‘iga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ko‘chati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o‘tqazildi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27584" y="3219822"/>
            <a:ext cx="59766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812360" y="3507854"/>
            <a:ext cx="82717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308304" y="3219822"/>
            <a:ext cx="2880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901909" y="3039802"/>
            <a:ext cx="648072" cy="3600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901909" y="3651870"/>
            <a:ext cx="648072" cy="3600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7883165" y="2389305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20417" y="2389305"/>
            <a:ext cx="25508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ko‘chat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6800072" y="3064614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4427984" y="3121781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837975" y="3074944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300371" y="3355127"/>
            <a:ext cx="2440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olxo‘ri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82819" y="3336064"/>
            <a:ext cx="1712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авая круглая скобка 23"/>
          <p:cNvSpPr/>
          <p:nvPr/>
        </p:nvSpPr>
        <p:spPr>
          <a:xfrm rot="16200000">
            <a:off x="3503035" y="-223438"/>
            <a:ext cx="585654" cy="5760638"/>
          </a:xfrm>
          <a:prstGeom prst="rightBracket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авая круглая скобка 24"/>
          <p:cNvSpPr/>
          <p:nvPr/>
        </p:nvSpPr>
        <p:spPr>
          <a:xfrm rot="5400000">
            <a:off x="2319289" y="2047796"/>
            <a:ext cx="585654" cy="3569065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5400000">
            <a:off x="5388452" y="2698936"/>
            <a:ext cx="585654" cy="2245938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28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D588969-ED10-4ED8-8246-D7A72B9F9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63688" y="1851670"/>
            <a:ext cx="5688632" cy="1754326"/>
          </a:xfrm>
          <a:prstGeom prst="rect">
            <a:avLst/>
          </a:prstGeom>
          <a:solidFill>
            <a:schemeClr val="bg1">
              <a:lumMod val="95000"/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42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34" descr="Молодая учительница около классн классного уча студента в классе в школе,  коллеже или университете. плоский дизайн мультипликационный персонаж  женщина. | Премиум вектор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95328" y="555526"/>
            <a:ext cx="60486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sz="4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xonadan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ayirish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(7-</a:t>
            </a: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39-bet)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7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oard template with kids in park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9" b="15781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1635646"/>
            <a:ext cx="64087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 	 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8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39-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bet, 5-masala</a:t>
            </a:r>
            <a:endParaRPr lang="en-US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97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4189;p33">
            <a:extLst>
              <a:ext uri="{FF2B5EF4-FFF2-40B4-BE49-F238E27FC236}">
                <a16:creationId xmlns="" xmlns:a16="http://schemas.microsoft.com/office/drawing/2014/main" id="{56F6488B-0500-4C17-8199-9D652864F2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1672" y="255308"/>
            <a:ext cx="9143999" cy="516242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5-masala. 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(39 - bet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A46E7BF2-E97B-451A-A83D-2EE9034613D5}"/>
              </a:ext>
            </a:extLst>
          </p:cNvPr>
          <p:cNvSpPr txBox="1"/>
          <p:nvPr/>
        </p:nvSpPr>
        <p:spPr>
          <a:xfrm>
            <a:off x="54497" y="725527"/>
            <a:ext cx="8964488" cy="105413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Chizma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tuzamiz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qiymatini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848" y="1779662"/>
            <a:ext cx="4662658" cy="773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8"/>
          <a:stretch/>
        </p:blipFill>
        <p:spPr bwMode="auto">
          <a:xfrm>
            <a:off x="467544" y="2754085"/>
            <a:ext cx="8352928" cy="1276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8144" y="190713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0420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339502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541133"/>
            <a:ext cx="1908843" cy="165618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91149" y="1534165"/>
            <a:ext cx="1908843" cy="165618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67613" y="1523214"/>
            <a:ext cx="1908843" cy="165618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79381" y="1534165"/>
            <a:ext cx="1908843" cy="165618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1" t="29779" r="53492" b="32010"/>
          <a:stretch/>
        </p:blipFill>
        <p:spPr bwMode="auto">
          <a:xfrm>
            <a:off x="611560" y="1700784"/>
            <a:ext cx="828723" cy="133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1" t="29779" r="59350" b="32010"/>
          <a:stretch/>
        </p:blipFill>
        <p:spPr bwMode="auto">
          <a:xfrm>
            <a:off x="2699792" y="1700784"/>
            <a:ext cx="648072" cy="133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1" t="29779" r="59350" b="32010"/>
          <a:stretch/>
        </p:blipFill>
        <p:spPr bwMode="auto">
          <a:xfrm>
            <a:off x="4716016" y="1720424"/>
            <a:ext cx="648072" cy="133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1" t="29779" r="64530" b="32010"/>
          <a:stretch/>
        </p:blipFill>
        <p:spPr bwMode="auto">
          <a:xfrm>
            <a:off x="6876256" y="1693816"/>
            <a:ext cx="404129" cy="133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1" t="29779" r="68984" b="32010"/>
          <a:stretch/>
        </p:blipFill>
        <p:spPr bwMode="auto">
          <a:xfrm rot="653549">
            <a:off x="7360809" y="1696838"/>
            <a:ext cx="199870" cy="133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5400000">
            <a:off x="431539" y="2212581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------------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5400000">
            <a:off x="2606851" y="2107183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------------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4758946" y="2101954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------------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5400000">
            <a:off x="6836767" y="2046059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------------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19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8096419" y="2831644"/>
            <a:ext cx="262669" cy="20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8098651" y="2575718"/>
            <a:ext cx="260437" cy="1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8096421" y="2002393"/>
            <a:ext cx="262669" cy="21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8096420" y="2319722"/>
            <a:ext cx="262669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8096422" y="1733594"/>
            <a:ext cx="262669" cy="18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3779912" y="3003798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3779912" y="2831644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3779912" y="2693167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3778093" y="2567769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3779912" y="2420700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3778093" y="2272264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3779912" y="2135122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3779912" y="2002393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3778093" y="1869665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3778093" y="1711581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3778093" y="1575510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 стрелкой 16"/>
          <p:cNvCxnSpPr/>
          <p:nvPr/>
        </p:nvCxnSpPr>
        <p:spPr>
          <a:xfrm>
            <a:off x="3347864" y="2388865"/>
            <a:ext cx="43022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1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5864406" y="3010929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5864406" y="2838775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5864406" y="2700298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5862587" y="2574900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5864406" y="2427831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5867315" y="2279395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5940152" y="2142253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6012160" y="2009524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6084168" y="1876796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6156176" y="1718712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Вычитание двузначных чисел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4" t="31665" r="68937" b="63136"/>
          <a:stretch/>
        </p:blipFill>
        <p:spPr bwMode="auto">
          <a:xfrm>
            <a:off x="6228184" y="1582641"/>
            <a:ext cx="312848" cy="1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Круговая стрелка 38"/>
          <p:cNvSpPr/>
          <p:nvPr/>
        </p:nvSpPr>
        <p:spPr>
          <a:xfrm rot="19021687">
            <a:off x="7529979" y="1638805"/>
            <a:ext cx="437218" cy="330759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1954452"/>
              <a:gd name="adj5" fmla="val 125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06046" y="1071906"/>
            <a:ext cx="10422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664590" y="1046842"/>
            <a:ext cx="10422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716016" y="1043903"/>
            <a:ext cx="10422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796754" y="1040418"/>
            <a:ext cx="10422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449637" y="1059582"/>
            <a:ext cx="9621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537869" y="1059421"/>
            <a:ext cx="9621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633802" y="1046543"/>
            <a:ext cx="9621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714333" y="1039374"/>
            <a:ext cx="9621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128480" y="3190349"/>
            <a:ext cx="5950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144907" y="3197317"/>
            <a:ext cx="8361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2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5296375" y="3198142"/>
            <a:ext cx="7378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2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7452320" y="3169838"/>
            <a:ext cx="7378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200" dirty="0"/>
          </a:p>
        </p:txBody>
      </p:sp>
      <p:cxnSp>
        <p:nvCxnSpPr>
          <p:cNvPr id="1024" name="Прямая соединительная линия 1023"/>
          <p:cNvCxnSpPr/>
          <p:nvPr/>
        </p:nvCxnSpPr>
        <p:spPr>
          <a:xfrm flipH="1">
            <a:off x="953458" y="424705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2940392" y="424705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5147154" y="4223448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7280081" y="4223448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861807" y="37367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2877717" y="37367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5080724" y="3728958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7171987" y="3707069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28" name="TextBox 1027"/>
          <p:cNvSpPr txBox="1"/>
          <p:nvPr/>
        </p:nvSpPr>
        <p:spPr>
          <a:xfrm>
            <a:off x="2815295" y="3074925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9" name="TextBox 1028"/>
          <p:cNvSpPr txBox="1"/>
          <p:nvPr/>
        </p:nvSpPr>
        <p:spPr>
          <a:xfrm>
            <a:off x="3764862" y="309732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 flipH="1">
            <a:off x="3185726" y="3371390"/>
            <a:ext cx="264510" cy="26998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5364088" y="3369067"/>
            <a:ext cx="251573" cy="26998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>
            <a:off x="7535367" y="3307943"/>
            <a:ext cx="240118" cy="29020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36" name="Прямоугольник 1035"/>
          <p:cNvSpPr/>
          <p:nvPr/>
        </p:nvSpPr>
        <p:spPr>
          <a:xfrm>
            <a:off x="5981962" y="3154543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7" name="Прямоугольник 1036"/>
          <p:cNvSpPr/>
          <p:nvPr/>
        </p:nvSpPr>
        <p:spPr>
          <a:xfrm>
            <a:off x="8098651" y="3120862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8" name="Прямоугольник 1037"/>
          <p:cNvSpPr/>
          <p:nvPr/>
        </p:nvSpPr>
        <p:spPr>
          <a:xfrm>
            <a:off x="4942862" y="3120862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dirty="0"/>
          </a:p>
        </p:txBody>
      </p:sp>
      <p:sp>
        <p:nvSpPr>
          <p:cNvPr id="1039" name="Прямоугольник 1038"/>
          <p:cNvSpPr/>
          <p:nvPr/>
        </p:nvSpPr>
        <p:spPr>
          <a:xfrm>
            <a:off x="7067019" y="3105702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dirty="0"/>
          </a:p>
        </p:txBody>
      </p:sp>
      <p:sp>
        <p:nvSpPr>
          <p:cNvPr id="1040" name="Прямоугольник 1039"/>
          <p:cNvSpPr/>
          <p:nvPr/>
        </p:nvSpPr>
        <p:spPr>
          <a:xfrm>
            <a:off x="5502739" y="4136648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1" name="Прямоугольник 1040"/>
          <p:cNvSpPr/>
          <p:nvPr/>
        </p:nvSpPr>
        <p:spPr>
          <a:xfrm>
            <a:off x="7722034" y="4136647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2" name="Прямоугольник 1041"/>
          <p:cNvSpPr/>
          <p:nvPr/>
        </p:nvSpPr>
        <p:spPr>
          <a:xfrm>
            <a:off x="7438660" y="4137012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2060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9" grpId="0"/>
      <p:bldP spid="1036" grpId="0"/>
      <p:bldP spid="1037" grpId="0"/>
      <p:bldP spid="1038" grpId="0"/>
      <p:bldP spid="1039" grpId="0"/>
      <p:bldP spid="1040" grpId="0"/>
      <p:bldP spid="1041" grpId="0"/>
      <p:bldP spid="10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339502"/>
            <a:ext cx="3164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06225" y="1584149"/>
            <a:ext cx="5950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246902" y="1591117"/>
            <a:ext cx="8361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32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3635523" y="1591942"/>
            <a:ext cx="7378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ru-RU" sz="32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5140365" y="1563638"/>
            <a:ext cx="7378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ru-RU" sz="3200" dirty="0"/>
          </a:p>
        </p:txBody>
      </p:sp>
      <p:cxnSp>
        <p:nvCxnSpPr>
          <p:cNvPr id="1024" name="Прямая соединительная линия 1023"/>
          <p:cNvCxnSpPr/>
          <p:nvPr/>
        </p:nvCxnSpPr>
        <p:spPr>
          <a:xfrm flipH="1">
            <a:off x="631203" y="264085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2042387" y="264085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3486302" y="2617248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4968126" y="2617248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539552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1979712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3419872" y="2122758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4860032" y="2100869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28" name="TextBox 1027"/>
          <p:cNvSpPr txBox="1"/>
          <p:nvPr/>
        </p:nvSpPr>
        <p:spPr>
          <a:xfrm>
            <a:off x="672888" y="133033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9" name="TextBox 1028"/>
          <p:cNvSpPr txBox="1"/>
          <p:nvPr/>
        </p:nvSpPr>
        <p:spPr>
          <a:xfrm>
            <a:off x="1229434" y="136110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 flipH="1">
            <a:off x="856592" y="1718560"/>
            <a:ext cx="264510" cy="26998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2304203" y="1731274"/>
            <a:ext cx="251573" cy="26998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>
            <a:off x="3722408" y="1731274"/>
            <a:ext cx="240118" cy="29020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36" name="Прямоугольник 1035"/>
          <p:cNvSpPr/>
          <p:nvPr/>
        </p:nvSpPr>
        <p:spPr>
          <a:xfrm>
            <a:off x="2654031" y="1391887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7" name="Прямоугольник 1036"/>
          <p:cNvSpPr/>
          <p:nvPr/>
        </p:nvSpPr>
        <p:spPr>
          <a:xfrm>
            <a:off x="4045015" y="1414710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8" name="Прямоугольник 1037"/>
          <p:cNvSpPr/>
          <p:nvPr/>
        </p:nvSpPr>
        <p:spPr>
          <a:xfrm>
            <a:off x="2077625" y="1391887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800" dirty="0"/>
          </a:p>
        </p:txBody>
      </p:sp>
      <p:sp>
        <p:nvSpPr>
          <p:cNvPr id="1039" name="Прямоугольник 1038"/>
          <p:cNvSpPr/>
          <p:nvPr/>
        </p:nvSpPr>
        <p:spPr>
          <a:xfrm>
            <a:off x="3427514" y="1396889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800" dirty="0"/>
          </a:p>
        </p:txBody>
      </p:sp>
      <p:sp>
        <p:nvSpPr>
          <p:cNvPr id="1042" name="Прямоугольник 1041"/>
          <p:cNvSpPr/>
          <p:nvPr/>
        </p:nvSpPr>
        <p:spPr>
          <a:xfrm>
            <a:off x="5076056" y="254589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19821" y="1584149"/>
            <a:ext cx="8690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819227" y="1563638"/>
            <a:ext cx="7718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ru-RU" sz="3200" dirty="0"/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 flipH="1">
            <a:off x="6228184" y="2100869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H="1">
            <a:off x="7625782" y="2081993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6320955" y="2626378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7655426" y="2626378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988847" y="2565618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55994" y="257571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441827" y="259037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812430" y="255983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553208" y="254589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478453" y="2545897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740352" y="257175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7239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9" grpId="0"/>
      <p:bldP spid="1036" grpId="0"/>
      <p:bldP spid="1037" grpId="0"/>
      <p:bldP spid="1038" grpId="0"/>
      <p:bldP spid="1039" grpId="0"/>
      <p:bldP spid="1042" grpId="0"/>
      <p:bldP spid="35" grpId="0"/>
      <p:bldP spid="36" grpId="0"/>
      <p:bldP spid="37" grpId="0"/>
      <p:bldP spid="38" grpId="0"/>
      <p:bldP spid="63" grpId="0"/>
      <p:bldP spid="64" grpId="0"/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8079" y="195486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o‘lchamiga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275606"/>
            <a:ext cx="8064896" cy="18722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07630" y="3219822"/>
            <a:ext cx="8064896" cy="15841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11560" y="2211710"/>
            <a:ext cx="80648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07630" y="1779662"/>
            <a:ext cx="80648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11560" y="2715766"/>
            <a:ext cx="80648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123728" y="1272704"/>
            <a:ext cx="0" cy="18751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707904" y="1272704"/>
            <a:ext cx="0" cy="18751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220072" y="1272704"/>
            <a:ext cx="0" cy="18751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7020272" y="1272704"/>
            <a:ext cx="0" cy="18751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26834" y="1203598"/>
            <a:ext cx="6549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Siyohrang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3568" y="1650162"/>
            <a:ext cx="136928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endParaRPr lang="en-US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endParaRPr lang="en-US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Jami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721176" y="4371950"/>
            <a:ext cx="360040" cy="288032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2052854" y="3498080"/>
            <a:ext cx="360040" cy="288032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4280038" y="4402926"/>
            <a:ext cx="360040" cy="288032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827584" y="3507854"/>
            <a:ext cx="360040" cy="288032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4169496" y="3376823"/>
            <a:ext cx="360040" cy="288032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7343061" y="4225311"/>
            <a:ext cx="360040" cy="288032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5978630" y="4291395"/>
            <a:ext cx="360040" cy="28803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4860032" y="4274205"/>
            <a:ext cx="360040" cy="28803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3989476" y="3867894"/>
            <a:ext cx="360040" cy="28803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>
            <a:off x="1212915" y="3499307"/>
            <a:ext cx="864096" cy="792088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>
            <a:off x="7740352" y="3921094"/>
            <a:ext cx="864096" cy="792088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3305400" y="3921094"/>
            <a:ext cx="864096" cy="792088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5903197" y="3246052"/>
            <a:ext cx="864096" cy="792088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7180283" y="3259030"/>
            <a:ext cx="864096" cy="792088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2049596" y="3898870"/>
            <a:ext cx="864096" cy="792088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4860032" y="3255826"/>
            <a:ext cx="864096" cy="79208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/>
          <p:cNvSpPr/>
          <p:nvPr/>
        </p:nvSpPr>
        <p:spPr>
          <a:xfrm>
            <a:off x="2663281" y="3290820"/>
            <a:ext cx="864096" cy="79208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Равнобедренный треугольник 36"/>
          <p:cNvSpPr/>
          <p:nvPr/>
        </p:nvSpPr>
        <p:spPr>
          <a:xfrm>
            <a:off x="6478965" y="3973283"/>
            <a:ext cx="864096" cy="79208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2676625" y="168050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250706" y="168050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919966" y="168050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632750" y="170806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63281" y="213970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250706" y="214470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929185" y="214470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632750" y="214470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515730" y="2612068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651728" y="261269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44518" y="261269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977005" y="262704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795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45282" y="277310"/>
            <a:ext cx="6261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275605"/>
            <a:ext cx="8064896" cy="23420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11560" y="2211710"/>
            <a:ext cx="80648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267744" y="1272704"/>
            <a:ext cx="0" cy="234495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7020272" y="1272704"/>
            <a:ext cx="0" cy="234495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5148" y="1275606"/>
            <a:ext cx="7965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ketildi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1374" y="2354393"/>
            <a:ext cx="11464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 ta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452320" y="2354392"/>
            <a:ext cx="838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ta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Для чего ёжик носит яблоки на спине? Vovet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9332">
            <a:off x="2627776" y="2421055"/>
            <a:ext cx="1224136" cy="108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Для чего ёжик носит яблоки на спине? Vovet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9220">
            <a:off x="5202311" y="2434679"/>
            <a:ext cx="1224136" cy="108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582" y="2677557"/>
            <a:ext cx="432047" cy="43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326" y="2575718"/>
            <a:ext cx="432047" cy="43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Наклейка Яблоко. PNG - AVATAN PLU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423" y="2779125"/>
            <a:ext cx="337806" cy="30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81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08945" y="267494"/>
            <a:ext cx="2097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4-masala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1560" y="880980"/>
            <a:ext cx="34727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51 ta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Наклейка Яблоко. PNG - AVATAN PLU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439" y="1861796"/>
            <a:ext cx="783987" cy="71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521" y="1310468"/>
            <a:ext cx="1156111" cy="115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7897" y="1438050"/>
            <a:ext cx="50362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ketildi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5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ta 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0919" y="1989716"/>
            <a:ext cx="39150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? ta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4731" y="2573264"/>
            <a:ext cx="4848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51-(5+4)=42 (ta)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0919" y="3158039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42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6" descr="Наклейка Яблоко. PNG - AVATAN PLU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639" y="2282103"/>
            <a:ext cx="965219" cy="87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944" y="1861796"/>
            <a:ext cx="1138688" cy="113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576" y="1712759"/>
            <a:ext cx="1138688" cy="113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76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214</Words>
  <Application>Microsoft Office PowerPoint</Application>
  <PresentationFormat>Экран (16:9)</PresentationFormat>
  <Paragraphs>104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5-masala. (39 - bet)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30</cp:revision>
  <dcterms:created xsi:type="dcterms:W3CDTF">2021-10-05T16:12:47Z</dcterms:created>
  <dcterms:modified xsi:type="dcterms:W3CDTF">2021-10-10T12:11:18Z</dcterms:modified>
</cp:coreProperties>
</file>