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72" r:id="rId5"/>
    <p:sldId id="264" r:id="rId6"/>
    <p:sldId id="266" r:id="rId7"/>
    <p:sldId id="267" r:id="rId8"/>
    <p:sldId id="268" r:id="rId9"/>
    <p:sldId id="271" r:id="rId10"/>
    <p:sldId id="263" r:id="rId11"/>
    <p:sldId id="269" r:id="rId12"/>
    <p:sldId id="26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2" d="100"/>
          <a:sy n="92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0C10C-F3E6-4C8F-9B2A-9C5B371794F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DA46-BF0D-456A-8D00-03036D845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ADA46-BF0D-456A-8D00-03036D8458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1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gif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качать фон “Планеты и ракета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D:\astron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0" y="0"/>
            <a:ext cx="9144000" cy="5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779662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40-bet. </a:t>
            </a:r>
            <a:r>
              <a:rPr lang="en-US" sz="5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</a:t>
            </a:r>
            <a:r>
              <a:rPr lang="en-US" sz="540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60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4" y="7937"/>
            <a:ext cx="9270667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413251"/>
            <a:ext cx="209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140" y="978863"/>
            <a:ext cx="873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bog‘iga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ko‘chati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o‘tqazildi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3219822"/>
            <a:ext cx="5976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812360" y="3507854"/>
            <a:ext cx="82717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08304" y="321982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01909" y="3039802"/>
            <a:ext cx="64807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01909" y="3651870"/>
            <a:ext cx="64807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83165" y="238930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0417" y="2389305"/>
            <a:ext cx="2550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ko‘chat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800072" y="3064614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427984" y="3121781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37975" y="3074944"/>
            <a:ext cx="0" cy="250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0371" y="3355127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olxo‘ri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2819" y="3336064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авая круглая скобка 23"/>
          <p:cNvSpPr/>
          <p:nvPr/>
        </p:nvSpPr>
        <p:spPr>
          <a:xfrm rot="16200000">
            <a:off x="3503035" y="-223438"/>
            <a:ext cx="585654" cy="5760638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круглая скобка 24"/>
          <p:cNvSpPr/>
          <p:nvPr/>
        </p:nvSpPr>
        <p:spPr>
          <a:xfrm rot="5400000">
            <a:off x="2319289" y="2047796"/>
            <a:ext cx="585654" cy="356906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5400000">
            <a:off x="5388452" y="2698936"/>
            <a:ext cx="585654" cy="224593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588969-ED10-4ED8-8246-D7A72B9F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851670"/>
            <a:ext cx="5688632" cy="1754326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4" descr="Молодая учительница около классн классного уча студента в классе в школе,  коллеже или университете. плоский дизайн мультипликационный персонаж  женщина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5328" y="555526"/>
            <a:ext cx="604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(7-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39-bet)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" b="15781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635646"/>
            <a:ext cx="6408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	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39-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bet, 5-masala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4189;p33">
            <a:extLst>
              <a:ext uri="{FF2B5EF4-FFF2-40B4-BE49-F238E27FC236}">
                <a16:creationId xmlns="" xmlns:a16="http://schemas.microsoft.com/office/drawing/2014/main" id="{56F6488B-0500-4C17-8199-9D652864F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672" y="255308"/>
            <a:ext cx="9143999" cy="51624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5-masala.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(39 - bet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46E7BF2-E97B-451A-A83D-2EE9034613D5}"/>
              </a:ext>
            </a:extLst>
          </p:cNvPr>
          <p:cNvSpPr txBox="1"/>
          <p:nvPr/>
        </p:nvSpPr>
        <p:spPr>
          <a:xfrm>
            <a:off x="54497" y="725527"/>
            <a:ext cx="8964488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Chizma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tuzamiz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48" y="1779662"/>
            <a:ext cx="4662658" cy="77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/>
        </p:blipFill>
        <p:spPr bwMode="auto">
          <a:xfrm>
            <a:off x="467544" y="2754085"/>
            <a:ext cx="8352928" cy="127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190713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4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950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541133"/>
            <a:ext cx="1908843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91149" y="1534165"/>
            <a:ext cx="1908843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67613" y="1523214"/>
            <a:ext cx="1908843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9381" y="1534165"/>
            <a:ext cx="1908843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29779" r="53492" b="32010"/>
          <a:stretch/>
        </p:blipFill>
        <p:spPr bwMode="auto">
          <a:xfrm>
            <a:off x="611560" y="1700784"/>
            <a:ext cx="828723" cy="13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29779" r="59350" b="32010"/>
          <a:stretch/>
        </p:blipFill>
        <p:spPr bwMode="auto">
          <a:xfrm>
            <a:off x="2699792" y="1700784"/>
            <a:ext cx="648072" cy="13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29779" r="59350" b="32010"/>
          <a:stretch/>
        </p:blipFill>
        <p:spPr bwMode="auto">
          <a:xfrm>
            <a:off x="4716016" y="1720424"/>
            <a:ext cx="648072" cy="13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29779" r="64530" b="32010"/>
          <a:stretch/>
        </p:blipFill>
        <p:spPr bwMode="auto">
          <a:xfrm>
            <a:off x="6876256" y="1693816"/>
            <a:ext cx="404129" cy="13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29779" r="68984" b="32010"/>
          <a:stretch/>
        </p:blipFill>
        <p:spPr bwMode="auto">
          <a:xfrm rot="653549">
            <a:off x="7360809" y="1696838"/>
            <a:ext cx="199870" cy="13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431539" y="221258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------------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2606851" y="210718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------------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4758946" y="210195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------------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6836767" y="2046059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------------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9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8096419" y="2831644"/>
            <a:ext cx="262669" cy="2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8098651" y="2575718"/>
            <a:ext cx="260437" cy="1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8096421" y="2002393"/>
            <a:ext cx="262669" cy="2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8096420" y="2319722"/>
            <a:ext cx="262669" cy="1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8096422" y="1733594"/>
            <a:ext cx="262669" cy="18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9912" y="3003798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9912" y="2831644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9912" y="2693167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8093" y="2567769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9912" y="2420700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8093" y="2272264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9912" y="2135122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9912" y="2002393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8093" y="1869665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8093" y="1711581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3778093" y="1575510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3347864" y="2388865"/>
            <a:ext cx="43022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5864406" y="3010929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5864406" y="2838775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5864406" y="2700298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5862587" y="2574900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5864406" y="2427831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5867315" y="2279395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5940152" y="2142253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6012160" y="2009524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6084168" y="1876796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6156176" y="1718712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Вычитание двузначных чисел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t="31665" r="68937" b="63136"/>
          <a:stretch/>
        </p:blipFill>
        <p:spPr bwMode="auto">
          <a:xfrm>
            <a:off x="6228184" y="1582641"/>
            <a:ext cx="312848" cy="1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Круговая стрелка 38"/>
          <p:cNvSpPr/>
          <p:nvPr/>
        </p:nvSpPr>
        <p:spPr>
          <a:xfrm rot="19021687">
            <a:off x="7529979" y="1638805"/>
            <a:ext cx="437218" cy="3307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54452"/>
              <a:gd name="adj5" fmla="val 125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046" y="1071906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664590" y="1046842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716016" y="1043903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96754" y="1040418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49637" y="1059582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537869" y="1059421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633802" y="1046543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714333" y="1039374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28480" y="3190349"/>
            <a:ext cx="595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44907" y="3197317"/>
            <a:ext cx="836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296375" y="3198142"/>
            <a:ext cx="737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452320" y="3169838"/>
            <a:ext cx="737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953458" y="424705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940392" y="424705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5147154" y="422344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7280081" y="422344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861807" y="37367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877717" y="37367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5080724" y="37289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7171987" y="37070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2815295" y="30749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3764862" y="30973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3185726" y="3371390"/>
            <a:ext cx="264510" cy="26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5364088" y="3369067"/>
            <a:ext cx="251573" cy="26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7535367" y="3307943"/>
            <a:ext cx="240118" cy="2902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36" name="Прямоугольник 1035"/>
          <p:cNvSpPr/>
          <p:nvPr/>
        </p:nvSpPr>
        <p:spPr>
          <a:xfrm>
            <a:off x="5981962" y="315454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8098651" y="312086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Прямоугольник 1037"/>
          <p:cNvSpPr/>
          <p:nvPr/>
        </p:nvSpPr>
        <p:spPr>
          <a:xfrm>
            <a:off x="4942862" y="312086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p:sp>
        <p:nvSpPr>
          <p:cNvPr id="1039" name="Прямоугольник 1038"/>
          <p:cNvSpPr/>
          <p:nvPr/>
        </p:nvSpPr>
        <p:spPr>
          <a:xfrm>
            <a:off x="7067019" y="310570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/>
          </a:p>
        </p:txBody>
      </p:sp>
      <p:sp>
        <p:nvSpPr>
          <p:cNvPr id="1040" name="Прямоугольник 1039"/>
          <p:cNvSpPr/>
          <p:nvPr/>
        </p:nvSpPr>
        <p:spPr>
          <a:xfrm>
            <a:off x="5502739" y="41366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1" name="Прямоугольник 1040"/>
          <p:cNvSpPr/>
          <p:nvPr/>
        </p:nvSpPr>
        <p:spPr>
          <a:xfrm>
            <a:off x="7722034" y="413664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Прямоугольник 1041"/>
          <p:cNvSpPr/>
          <p:nvPr/>
        </p:nvSpPr>
        <p:spPr>
          <a:xfrm>
            <a:off x="7438660" y="41370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06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036" grpId="0"/>
      <p:bldP spid="1037" grpId="0"/>
      <p:bldP spid="1038" grpId="0"/>
      <p:bldP spid="1039" grpId="0"/>
      <p:bldP spid="1040" grpId="0"/>
      <p:bldP spid="1041" grpId="0"/>
      <p:bldP spid="10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9502"/>
            <a:ext cx="316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6225" y="1584149"/>
            <a:ext cx="595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46902" y="1591117"/>
            <a:ext cx="836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3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635523" y="1591942"/>
            <a:ext cx="737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0365" y="1563638"/>
            <a:ext cx="737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3200" dirty="0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H="1">
            <a:off x="631203" y="264085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042387" y="2640856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486302" y="261724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968126" y="261724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3955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979712" y="2130551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419872" y="2122758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4860032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672888" y="13303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1229434" y="13611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H="1">
            <a:off x="856592" y="1718560"/>
            <a:ext cx="264510" cy="26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2304203" y="1731274"/>
            <a:ext cx="251573" cy="269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3722408" y="1731274"/>
            <a:ext cx="240118" cy="2902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36" name="Прямоугольник 1035"/>
          <p:cNvSpPr/>
          <p:nvPr/>
        </p:nvSpPr>
        <p:spPr>
          <a:xfrm>
            <a:off x="2654031" y="139188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4045015" y="141471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Прямоугольник 1037"/>
          <p:cNvSpPr/>
          <p:nvPr/>
        </p:nvSpPr>
        <p:spPr>
          <a:xfrm>
            <a:off x="2077625" y="13918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/>
          </a:p>
        </p:txBody>
      </p:sp>
      <p:sp>
        <p:nvSpPr>
          <p:cNvPr id="1039" name="Прямоугольник 1038"/>
          <p:cNvSpPr/>
          <p:nvPr/>
        </p:nvSpPr>
        <p:spPr>
          <a:xfrm>
            <a:off x="3427514" y="139688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/>
          </a:p>
        </p:txBody>
      </p:sp>
      <p:sp>
        <p:nvSpPr>
          <p:cNvPr id="1042" name="Прямоугольник 1041"/>
          <p:cNvSpPr/>
          <p:nvPr/>
        </p:nvSpPr>
        <p:spPr>
          <a:xfrm>
            <a:off x="5076056" y="254589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9821" y="1584149"/>
            <a:ext cx="869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19227" y="1563638"/>
            <a:ext cx="771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3200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H="1">
            <a:off x="6228184" y="2100869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625782" y="2081993"/>
            <a:ext cx="2666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320955" y="262637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655426" y="2626378"/>
            <a:ext cx="9370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8847" y="256561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994" y="25757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1827" y="259037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2430" y="25598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53208" y="25458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78453" y="254589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0352" y="257175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23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036" grpId="0"/>
      <p:bldP spid="1037" grpId="0"/>
      <p:bldP spid="1038" grpId="0"/>
      <p:bldP spid="1039" grpId="0"/>
      <p:bldP spid="1042" grpId="0"/>
      <p:bldP spid="35" grpId="0"/>
      <p:bldP spid="36" grpId="0"/>
      <p:bldP spid="37" grpId="0"/>
      <p:bldP spid="38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079" y="19548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o‘lchamiga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75606"/>
            <a:ext cx="8064896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7630" y="3219822"/>
            <a:ext cx="8064896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2211710"/>
            <a:ext cx="806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7630" y="1779662"/>
            <a:ext cx="806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2715766"/>
            <a:ext cx="806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23728" y="1272704"/>
            <a:ext cx="0" cy="1875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07904" y="1272704"/>
            <a:ext cx="0" cy="1875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220072" y="1272704"/>
            <a:ext cx="0" cy="1875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020272" y="1272704"/>
            <a:ext cx="0" cy="1875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6834" y="1203598"/>
            <a:ext cx="654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Siyohrang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1650162"/>
            <a:ext cx="1369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21176" y="4371950"/>
            <a:ext cx="360040" cy="28803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052854" y="3498080"/>
            <a:ext cx="360040" cy="28803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280038" y="4402926"/>
            <a:ext cx="360040" cy="28803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827584" y="3507854"/>
            <a:ext cx="360040" cy="28803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169496" y="3376823"/>
            <a:ext cx="360040" cy="28803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343061" y="4225311"/>
            <a:ext cx="360040" cy="288032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978630" y="4291395"/>
            <a:ext cx="360040" cy="2880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4860032" y="4274205"/>
            <a:ext cx="360040" cy="2880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989476" y="3867894"/>
            <a:ext cx="360040" cy="2880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212915" y="3499307"/>
            <a:ext cx="864096" cy="7920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740352" y="3921094"/>
            <a:ext cx="864096" cy="7920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305400" y="3921094"/>
            <a:ext cx="864096" cy="792088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5903197" y="3246052"/>
            <a:ext cx="864096" cy="792088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180283" y="3259030"/>
            <a:ext cx="864096" cy="792088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049596" y="3898870"/>
            <a:ext cx="864096" cy="792088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4860032" y="3255826"/>
            <a:ext cx="864096" cy="79208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2663281" y="3290820"/>
            <a:ext cx="864096" cy="79208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6478965" y="3973283"/>
            <a:ext cx="864096" cy="79208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676625" y="168050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50706" y="168050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9966" y="16805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32750" y="17080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3281" y="21397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50706" y="21447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9185" y="21447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32750" y="21447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5730" y="261206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51728" y="261269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44518" y="261269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77005" y="262704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9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5282" y="277310"/>
            <a:ext cx="626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75605"/>
            <a:ext cx="8064896" cy="2342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2211710"/>
            <a:ext cx="80648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267744" y="1272704"/>
            <a:ext cx="0" cy="2344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020272" y="1272704"/>
            <a:ext cx="0" cy="2344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148" y="1275606"/>
            <a:ext cx="7965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ketildi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374" y="2354393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ta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52320" y="2354392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ta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ля чего ёжик носит яблоки на спине? Vove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32">
            <a:off x="2627776" y="2421055"/>
            <a:ext cx="1224136" cy="10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Для чего ёжик носит яблоки на спине? Vove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220">
            <a:off x="5202311" y="2434679"/>
            <a:ext cx="1224136" cy="108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82" y="2677557"/>
            <a:ext cx="432047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26" y="2575718"/>
            <a:ext cx="432047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клейка Яблоко. PNG - AVATAN PLU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23" y="2779125"/>
            <a:ext cx="337806" cy="3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8945" y="267494"/>
            <a:ext cx="209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4-masala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880980"/>
            <a:ext cx="3472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51 ta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Наклейка Яблоко. PNG - AVATAN P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39" y="1861796"/>
            <a:ext cx="783987" cy="7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21" y="1310468"/>
            <a:ext cx="1156111" cy="11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897" y="1438050"/>
            <a:ext cx="5036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ketildi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0919" y="1989716"/>
            <a:ext cx="3915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? ta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731" y="2573264"/>
            <a:ext cx="484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51-(5+4)=42 (ta)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919" y="315803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6" descr="Наклейка Яблоко. PNG - AVATAN PL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39" y="2282103"/>
            <a:ext cx="965219" cy="8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44" y="1861796"/>
            <a:ext cx="1138688" cy="11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райское яблоко, вкус, ед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76" y="1712759"/>
            <a:ext cx="1138688" cy="11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214</Words>
  <Application>Microsoft Office PowerPoint</Application>
  <PresentationFormat>Экран (16:9)</PresentationFormat>
  <Paragraphs>104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5-masala. (39 - bet)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30</cp:revision>
  <dcterms:created xsi:type="dcterms:W3CDTF">2021-10-05T16:12:47Z</dcterms:created>
  <dcterms:modified xsi:type="dcterms:W3CDTF">2021-10-10T12:11:18Z</dcterms:modified>
</cp:coreProperties>
</file>