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5" r:id="rId3"/>
    <p:sldId id="259" r:id="rId4"/>
    <p:sldId id="264" r:id="rId5"/>
    <p:sldId id="267" r:id="rId6"/>
    <p:sldId id="270" r:id="rId7"/>
    <p:sldId id="258" r:id="rId8"/>
    <p:sldId id="266" r:id="rId9"/>
    <p:sldId id="263" r:id="rId10"/>
    <p:sldId id="268" r:id="rId11"/>
    <p:sldId id="262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8D828-EC8D-4D6F-9338-FB4BACEAB455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0E046-2327-460B-9ADD-7C917EE90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8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ADA46-BF0D-456A-8D00-03036D8458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1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 для проекта по математике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1434734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5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0452" y="267494"/>
            <a:ext cx="7762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(41-bet)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995686"/>
            <a:ext cx="2163396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46-12=34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420644"/>
            <a:ext cx="2592288" cy="1600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2420643"/>
            <a:ext cx="2592288" cy="16007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0"/>
            <a:endCxn id="5" idx="2"/>
          </p:cNvCxnSpPr>
          <p:nvPr/>
        </p:nvCxnSpPr>
        <p:spPr>
          <a:xfrm>
            <a:off x="4572000" y="2420644"/>
            <a:ext cx="0" cy="1600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1" idx="2"/>
          </p:cNvCxnSpPr>
          <p:nvPr/>
        </p:nvCxnSpPr>
        <p:spPr>
          <a:xfrm flipH="1">
            <a:off x="7380312" y="2425452"/>
            <a:ext cx="12429" cy="1595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10513" y="2451720"/>
            <a:ext cx="601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833" y="2477407"/>
            <a:ext cx="601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372200" y="1481566"/>
            <a:ext cx="864096" cy="71299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610513" y="1487475"/>
            <a:ext cx="864096" cy="71299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9320" y="1545673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0429" y="1545672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+34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 rot="18435958">
            <a:off x="7463576" y="1427146"/>
            <a:ext cx="365760" cy="866438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 rot="18435958">
            <a:off x="4747236" y="1479733"/>
            <a:ext cx="365760" cy="866438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3275856" y="3003798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3275856" y="3505231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6096597" y="3003798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096597" y="3508679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2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тские рамки » Территория дизайнера и веб-мастера - Клипарты, Шаблоны,  Иконки, Кисти, Обои, Шрифты, Скрипт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етские рамки » Территория дизайнера и веб-мастера - Клипарты, Шаблоны,  Иконки, Кисти, Обои, Шрифты, Скрипты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Детские рамки » Территория дизайнера и веб-мастера - Клипарты, Шаблоны,  Иконки, Кисти, Обои, Шрифты, Скрипты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Тренажёр «Путешествие в страну английских звуков». 2 класс - online 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6"/>
            <a:ext cx="9144000" cy="5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130000">
            <a:off x="548149" y="1219928"/>
            <a:ext cx="4113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Salomat</a:t>
            </a:r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bo‘ling</a:t>
            </a:r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 для проекта по математике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1347614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xonadan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o‘tib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ayirish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8-dars. 40-bet)</a:t>
            </a:r>
            <a:r>
              <a:rPr lang="en-US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rder template with street background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131590"/>
            <a:ext cx="5382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40-bet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5-masala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  <a:p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44" y="7937"/>
            <a:ext cx="9270667" cy="5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267494"/>
            <a:ext cx="209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5-masala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140" y="810403"/>
            <a:ext cx="873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bog‘iga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ko‘chati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o‘tqazildi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2779447"/>
            <a:ext cx="59766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740352" y="2859782"/>
            <a:ext cx="82717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308304" y="2355726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812360" y="2422409"/>
            <a:ext cx="64807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28039" y="3008056"/>
            <a:ext cx="64807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823368" y="177873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0417" y="1948930"/>
            <a:ext cx="2550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ko‘chat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800072" y="2624239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427984" y="2681406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37975" y="2634569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00371" y="2914752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olxo‘ri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2819" y="2895689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авая круглая скобка 23"/>
          <p:cNvSpPr/>
          <p:nvPr/>
        </p:nvSpPr>
        <p:spPr>
          <a:xfrm rot="16200000">
            <a:off x="3503035" y="-663813"/>
            <a:ext cx="585654" cy="5760638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круглая скобка 24"/>
          <p:cNvSpPr/>
          <p:nvPr/>
        </p:nvSpPr>
        <p:spPr>
          <a:xfrm rot="5400000">
            <a:off x="2319289" y="1607421"/>
            <a:ext cx="585654" cy="3569065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5400000">
            <a:off x="5388452" y="2258561"/>
            <a:ext cx="585654" cy="2245938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30771" y="226842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7689" y="286152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8140" y="4160376"/>
            <a:ext cx="8916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bog‘iga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ko‘chati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o‘tqazildi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829" r="35155" b="-1"/>
          <a:stretch/>
        </p:blipFill>
        <p:spPr bwMode="auto">
          <a:xfrm>
            <a:off x="1043609" y="1183205"/>
            <a:ext cx="3726354" cy="198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1" t="12478" r="29089" b="75044"/>
          <a:stretch/>
        </p:blipFill>
        <p:spPr bwMode="auto">
          <a:xfrm>
            <a:off x="1259632" y="3172428"/>
            <a:ext cx="6696744" cy="148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4" t="20851" r="28541" b="58299"/>
          <a:stretch/>
        </p:blipFill>
        <p:spPr bwMode="auto">
          <a:xfrm>
            <a:off x="5508104" y="1155964"/>
            <a:ext cx="2828555" cy="220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67494"/>
            <a:ext cx="774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Hisoblashlarni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(40-bet)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31262" y="1970920"/>
            <a:ext cx="360040" cy="39092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79557" y="1984542"/>
            <a:ext cx="360040" cy="39092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81262" y="234488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6551" y="271076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6711" y="271076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1262" y="141937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5" y="-20538"/>
            <a:ext cx="9270667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1151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davom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(41-bet)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462691"/>
            <a:ext cx="1656184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460166"/>
            <a:ext cx="1656184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1460166"/>
            <a:ext cx="1656184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48264" y="1460166"/>
            <a:ext cx="1656184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2067" y="2211710"/>
            <a:ext cx="830859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97766" y="2241655"/>
            <a:ext cx="830859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241655"/>
            <a:ext cx="830859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48264" y="2206015"/>
            <a:ext cx="830859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79123" y="2206015"/>
            <a:ext cx="830859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90891" y="2246351"/>
            <a:ext cx="830859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28625" y="2246351"/>
            <a:ext cx="830859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22926" y="2211710"/>
            <a:ext cx="830859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7974" y="142755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772" y="217608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41827" y="22029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99168" y="146016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2471" y="223191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095" y="144644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05596" y="224635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78399" y="144644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2969" y="219730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47526" y="223190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4737" y="224635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93828" y="217608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560" y="3139103"/>
            <a:ext cx="188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-20=12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1680" y="364315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12483" y="313910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-30=18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25325" y="3147814"/>
            <a:ext cx="220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-20=52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10160" y="311256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-60=23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842463" y="360500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21181" y="360500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884368" y="357115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6381" y="3643159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-3=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755837" y="3605005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18-9=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860032" y="365117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52-7=</a:t>
            </a:r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876256" y="3605064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23-5=</a:t>
            </a:r>
          </a:p>
        </p:txBody>
      </p:sp>
    </p:spTree>
    <p:extLst>
      <p:ext uri="{BB962C8B-B14F-4D97-AF65-F5344CB8AC3E}">
        <p14:creationId xmlns:p14="http://schemas.microsoft.com/office/powerpoint/2010/main" val="6928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6" grpId="0"/>
      <p:bldP spid="37" grpId="0"/>
      <p:bldP spid="38" grpId="0"/>
      <p:bldP spid="39" grpId="0"/>
      <p:bldP spid="46" grpId="0"/>
      <p:bldP spid="47" grpId="0"/>
      <p:bldP spid="48" grpId="0"/>
      <p:bldP spid="31" grpId="0"/>
      <p:bldP spid="33" grpId="0"/>
      <p:bldP spid="35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7" t="51453" r="32717" b="28543"/>
          <a:stretch/>
        </p:blipFill>
        <p:spPr bwMode="auto">
          <a:xfrm>
            <a:off x="1339631" y="1131590"/>
            <a:ext cx="6624736" cy="203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140" y="246410"/>
            <a:ext cx="8288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Shakllarni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burchaklari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soniga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ketma-ketlikda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960384" y="1310227"/>
            <a:ext cx="3983" cy="1672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65679" y="1851671"/>
            <a:ext cx="1992" cy="5760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951266" y="1851671"/>
            <a:ext cx="1992" cy="5760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339752" y="2427735"/>
            <a:ext cx="615498" cy="2880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763637" y="1563641"/>
            <a:ext cx="615498" cy="2880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1763638" y="2431703"/>
            <a:ext cx="615497" cy="2840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2335769" y="1567609"/>
            <a:ext cx="615497" cy="2840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559904" y="1574322"/>
            <a:ext cx="1992" cy="11307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427984" y="1585005"/>
            <a:ext cx="1992" cy="11307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59904" y="2705082"/>
            <a:ext cx="87007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76657" y="1585005"/>
            <a:ext cx="87007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006040" y="1851854"/>
            <a:ext cx="286040" cy="8639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922150" y="1851854"/>
            <a:ext cx="288032" cy="8245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006040" y="1585007"/>
            <a:ext cx="610076" cy="2911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292080" y="2715765"/>
            <a:ext cx="648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616116" y="1585006"/>
            <a:ext cx="612068" cy="29118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6804248" y="1594573"/>
            <a:ext cx="1992" cy="11307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804248" y="2715765"/>
            <a:ext cx="86409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806240" y="1574322"/>
            <a:ext cx="862104" cy="11307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1454386" y="3322766"/>
            <a:ext cx="1992" cy="11307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454386" y="4443958"/>
            <a:ext cx="86409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456378" y="3302515"/>
            <a:ext cx="862104" cy="11307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2938497" y="3312082"/>
            <a:ext cx="1992" cy="11307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806577" y="3322765"/>
            <a:ext cx="1992" cy="11307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938497" y="4442842"/>
            <a:ext cx="87007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955250" y="3322765"/>
            <a:ext cx="87007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4449836" y="3564973"/>
            <a:ext cx="286040" cy="8639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5379117" y="3604348"/>
            <a:ext cx="288032" cy="8245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4449836" y="3298126"/>
            <a:ext cx="610076" cy="2911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735876" y="4428884"/>
            <a:ext cx="648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059912" y="3298125"/>
            <a:ext cx="612068" cy="3062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6230175" y="3599178"/>
            <a:ext cx="1992" cy="5760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7415762" y="3599178"/>
            <a:ext cx="1992" cy="5760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6843631" y="4175242"/>
            <a:ext cx="576115" cy="2880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6228133" y="3311148"/>
            <a:ext cx="615498" cy="2880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6228134" y="4179210"/>
            <a:ext cx="615497" cy="2840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6806240" y="3322766"/>
            <a:ext cx="609524" cy="2764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3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5" t="37508" r="29151" b="46367"/>
          <a:stretch/>
        </p:blipFill>
        <p:spPr bwMode="auto">
          <a:xfrm>
            <a:off x="971599" y="1275606"/>
            <a:ext cx="735918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7981" y="37637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rasmga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106" y="2931790"/>
            <a:ext cx="5112567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35697" y="2376799"/>
            <a:ext cx="3600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3718669">
            <a:off x="7250982" y="2650291"/>
            <a:ext cx="303245" cy="72244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rder template with street background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362130"/>
            <a:ext cx="5382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41-bet. 5-misol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150</Words>
  <Application>Microsoft Office PowerPoint</Application>
  <PresentationFormat>Экран (16:9)</PresentationFormat>
  <Paragraphs>66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24</cp:revision>
  <dcterms:created xsi:type="dcterms:W3CDTF">2021-10-05T16:05:15Z</dcterms:created>
  <dcterms:modified xsi:type="dcterms:W3CDTF">2021-10-11T06:46:16Z</dcterms:modified>
</cp:coreProperties>
</file>