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2" r:id="rId4"/>
    <p:sldId id="268" r:id="rId5"/>
    <p:sldId id="269" r:id="rId6"/>
    <p:sldId id="270" r:id="rId7"/>
    <p:sldId id="272" r:id="rId8"/>
    <p:sldId id="274" r:id="rId9"/>
    <p:sldId id="276" r:id="rId10"/>
    <p:sldId id="273" r:id="rId11"/>
    <p:sldId id="279" r:id="rId12"/>
    <p:sldId id="280" r:id="rId13"/>
    <p:sldId id="278" r:id="rId14"/>
    <p:sldId id="281" r:id="rId15"/>
    <p:sldId id="282" r:id="rId16"/>
    <p:sldId id="277" r:id="rId17"/>
    <p:sldId id="283" r:id="rId18"/>
    <p:sldId id="284" r:id="rId19"/>
    <p:sldId id="265" r:id="rId20"/>
    <p:sldId id="275" r:id="rId21"/>
    <p:sldId id="261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ы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26"/>
            <a:ext cx="9144000" cy="5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43473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26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4" y="339502"/>
            <a:ext cx="8683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48948" r="29449" b="39643"/>
          <a:stretch/>
        </p:blipFill>
        <p:spPr bwMode="auto">
          <a:xfrm>
            <a:off x="890917" y="1957327"/>
            <a:ext cx="74888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2742" y="3575613"/>
            <a:ext cx="368715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70159" y="3287119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3287120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526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7810" y="207312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84168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44408" y="2061509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304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23928" y="206150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3848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3608" y="206150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43608" y="2061507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03848" y="206769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7099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307108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52320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547708" y="2074309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75711" y="2090084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08104" y="19869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44727" y="20104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01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27066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4" y="339502"/>
            <a:ext cx="8683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48948" r="29449" b="39643"/>
          <a:stretch/>
        </p:blipFill>
        <p:spPr bwMode="auto">
          <a:xfrm>
            <a:off x="890917" y="1957327"/>
            <a:ext cx="74888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2742" y="3575613"/>
            <a:ext cx="368715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70159" y="3287119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3287120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526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7810" y="207312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84168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44408" y="2061509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304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23928" y="206150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3848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3608" y="206150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43608" y="2061507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03848" y="206769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7099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307108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52320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547708" y="2074309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75711" y="2090084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08104" y="19869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44727" y="20104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8186" y="2050986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8" y="217710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4" y="339502"/>
            <a:ext cx="8683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48948" r="29449" b="39643"/>
          <a:stretch/>
        </p:blipFill>
        <p:spPr bwMode="auto">
          <a:xfrm>
            <a:off x="890917" y="1957327"/>
            <a:ext cx="74888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2742" y="3575613"/>
            <a:ext cx="368715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70159" y="3287119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3287120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526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7810" y="207312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84168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44408" y="2061509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304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23928" y="206150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3848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3608" y="206150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43608" y="2061507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03848" y="206769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7099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307108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52320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547708" y="2074309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75711" y="2090084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08104" y="19869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44727" y="20104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8186" y="2050986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43608" y="2041135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8" y="217710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628" y="215189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4" y="339502"/>
            <a:ext cx="8683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48948" r="29449" b="39643"/>
          <a:stretch/>
        </p:blipFill>
        <p:spPr bwMode="auto">
          <a:xfrm>
            <a:off x="890917" y="1957327"/>
            <a:ext cx="74888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2742" y="3575613"/>
            <a:ext cx="368715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70159" y="3287119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3287120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526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7810" y="207312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84168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44408" y="2061509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304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23928" y="206150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3848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3608" y="206150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43608" y="2061507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03848" y="206769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7099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307108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52320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547708" y="2074309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75711" y="2090084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08104" y="19869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44727" y="20104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8186" y="2050986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43608" y="2041135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8" y="217710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628" y="188730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4465" y="2330008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4" y="339502"/>
            <a:ext cx="8683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48948" r="29449" b="39643"/>
          <a:stretch/>
        </p:blipFill>
        <p:spPr bwMode="auto">
          <a:xfrm>
            <a:off x="890917" y="1957327"/>
            <a:ext cx="74888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2742" y="3575613"/>
            <a:ext cx="368715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70159" y="3287119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3287120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526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7810" y="207312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84168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44408" y="2061509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304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23928" y="206150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3848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3608" y="206150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43608" y="2061507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03848" y="206769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7099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307108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52320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547708" y="2074309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75711" y="2090084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08104" y="19869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44727" y="20104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8186" y="2050986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43608" y="2041135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8" y="217710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7632" y="21697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4" y="339502"/>
            <a:ext cx="8683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48948" r="29449" b="39643"/>
          <a:stretch/>
        </p:blipFill>
        <p:spPr bwMode="auto">
          <a:xfrm>
            <a:off x="890917" y="1957327"/>
            <a:ext cx="74888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2742" y="3575613"/>
            <a:ext cx="368715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70159" y="3287119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3287120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526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7810" y="207312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84168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44408" y="2061509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304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23928" y="206150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3848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3608" y="206150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43608" y="2061507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03848" y="206769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7099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307108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52320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547708" y="2074309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75711" y="2090084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08104" y="19869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44727" y="20104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8186" y="2050986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43608" y="2041135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413005" y="2034933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8" y="217710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7632" y="21697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63546" y="219575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4" y="339502"/>
            <a:ext cx="8683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48948" r="29449" b="39643"/>
          <a:stretch/>
        </p:blipFill>
        <p:spPr bwMode="auto">
          <a:xfrm>
            <a:off x="890917" y="1957327"/>
            <a:ext cx="74888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2742" y="3575613"/>
            <a:ext cx="368715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70159" y="3287119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3287120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526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7810" y="207312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84168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44408" y="2061509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304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23928" y="206150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3848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3608" y="206150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43608" y="2061507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03848" y="206769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7099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307108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52320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547708" y="2074309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75711" y="2090084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08104" y="19869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44727" y="20104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8186" y="2050986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43608" y="2041135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413005" y="2034933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292080" y="2043675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8" y="217710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7632" y="21697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63546" y="219575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4215" y="219822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4" y="339502"/>
            <a:ext cx="8683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48948" r="29449" b="39643"/>
          <a:stretch/>
        </p:blipFill>
        <p:spPr bwMode="auto">
          <a:xfrm>
            <a:off x="890917" y="1957327"/>
            <a:ext cx="74888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2742" y="3575613"/>
            <a:ext cx="368715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70159" y="3287119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3287120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526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7810" y="207312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84168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44408" y="2061509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304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23928" y="206150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3848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3608" y="206150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43608" y="2061507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03848" y="206769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7099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307108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52320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547708" y="2074309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75711" y="2090084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08104" y="19869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44727" y="20104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8186" y="2050986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43608" y="2041135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413005" y="2034933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292080" y="2043675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8" y="217710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7632" y="21697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63546" y="219575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4214" y="201041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9284" y="2387349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4" y="339502"/>
            <a:ext cx="8683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Tarozi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pallalari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48948" r="29449" b="39643"/>
          <a:stretch/>
        </p:blipFill>
        <p:spPr bwMode="auto">
          <a:xfrm>
            <a:off x="890917" y="1957327"/>
            <a:ext cx="74888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2742" y="3575613"/>
            <a:ext cx="368715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270159" y="3287119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16216" y="3287120"/>
            <a:ext cx="530352" cy="614423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5268" y="3210570"/>
            <a:ext cx="2232248" cy="767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7810" y="207312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84168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52320" y="207312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44408" y="2061509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304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23928" y="2061508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3848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35696" y="2067694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43608" y="2061507"/>
            <a:ext cx="0" cy="9763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043608" y="2061507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03848" y="206769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7099" y="3003795"/>
            <a:ext cx="1008112" cy="91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5307108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52320" y="2074308"/>
            <a:ext cx="79208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5547708" y="2074309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275711" y="2090084"/>
            <a:ext cx="310888" cy="4254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08104" y="19869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44727" y="20104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8186" y="2050986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43608" y="2041135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413005" y="2027664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292080" y="2043675"/>
            <a:ext cx="831403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8" y="217710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7632" y="21697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99550" y="220397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4215" y="219822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3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99695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-bet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5-misol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3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ы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26"/>
            <a:ext cx="9144000" cy="5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131590"/>
            <a:ext cx="6840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ayirish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(9-dars. 42-bet)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9502"/>
            <a:ext cx="628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 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225" y="1584149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46902" y="1591117"/>
            <a:ext cx="836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3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635523" y="1591942"/>
            <a:ext cx="737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3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140365" y="1563638"/>
            <a:ext cx="737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3600" dirty="0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H="1">
            <a:off x="631203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042387" y="2787774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486302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968126" y="276416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3955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97971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419872" y="2122758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4860032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519821" y="1584149"/>
            <a:ext cx="869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19227" y="1563638"/>
            <a:ext cx="771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3600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6228184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625782" y="2081993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6320955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7655426" y="277329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87"/>
            <a:ext cx="9144000" cy="61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563638"/>
            <a:ext cx="48078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4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3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786920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41-bet. 5-misol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36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0452" y="267494"/>
            <a:ext cx="7762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(41-bet)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95686"/>
            <a:ext cx="216339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46-12=34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420644"/>
            <a:ext cx="2592288" cy="1600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2420643"/>
            <a:ext cx="2592288" cy="1600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4572000" y="2420644"/>
            <a:ext cx="0" cy="1600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1" idx="2"/>
          </p:cNvCxnSpPr>
          <p:nvPr/>
        </p:nvCxnSpPr>
        <p:spPr>
          <a:xfrm flipH="1">
            <a:off x="7380312" y="2425452"/>
            <a:ext cx="12429" cy="1595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10513" y="2451720"/>
            <a:ext cx="601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833" y="2477407"/>
            <a:ext cx="601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372200" y="1481566"/>
            <a:ext cx="864096" cy="71299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10513" y="1487475"/>
            <a:ext cx="864096" cy="71299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9320" y="1545673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0429" y="154567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+34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18435958">
            <a:off x="7463576" y="1427146"/>
            <a:ext cx="365760" cy="866438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 rot="18435958">
            <a:off x="4747236" y="1479733"/>
            <a:ext cx="365760" cy="866438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3275856" y="3003798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275856" y="3505231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096597" y="3003798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096597" y="3508679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00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67494"/>
            <a:ext cx="468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(41-bet)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452" y="1347614"/>
            <a:ext cx="2724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46-12=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31-12=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56-12=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7432" y="137048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23+34=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61+34=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37+34=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Welva. Просто, как включить свет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31790"/>
            <a:ext cx="1894706" cy="18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7" y="23986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8514" y="267494"/>
            <a:ext cx="732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(42-bet)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252389" y="2470326"/>
            <a:ext cx="252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--------------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3542751" y="225685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--------------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7399" y="1071906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72702" y="1046842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70302" y="1071195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45981" y="1059421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35477" y="1779662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59435" y="1768185"/>
            <a:ext cx="129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H="1">
            <a:off x="922359" y="2931790"/>
            <a:ext cx="11293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986547" y="2915309"/>
            <a:ext cx="11729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0509" y="231827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989782" y="229900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755576" y="15636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1705143" y="15860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1126356" y="1940594"/>
            <a:ext cx="264510" cy="269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256455" y="1955418"/>
            <a:ext cx="251573" cy="269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36" name="Прямоугольник 1035"/>
          <p:cNvSpPr/>
          <p:nvPr/>
        </p:nvSpPr>
        <p:spPr>
          <a:xfrm>
            <a:off x="4891020" y="164325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8" name="Прямоугольник 1037"/>
          <p:cNvSpPr/>
          <p:nvPr/>
        </p:nvSpPr>
        <p:spPr>
          <a:xfrm>
            <a:off x="3851920" y="16095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/>
          </a:p>
        </p:txBody>
      </p:sp>
      <p:sp>
        <p:nvSpPr>
          <p:cNvPr id="1040" name="Прямоугольник 1039"/>
          <p:cNvSpPr/>
          <p:nvPr/>
        </p:nvSpPr>
        <p:spPr>
          <a:xfrm>
            <a:off x="1499227" y="288580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1" name="Прямоугольник 1040"/>
          <p:cNvSpPr/>
          <p:nvPr/>
        </p:nvSpPr>
        <p:spPr>
          <a:xfrm>
            <a:off x="4639862" y="2885799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Прямоугольник 1041"/>
          <p:cNvSpPr/>
          <p:nvPr/>
        </p:nvSpPr>
        <p:spPr>
          <a:xfrm>
            <a:off x="975368" y="287204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8443" y="2885800"/>
            <a:ext cx="2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22" descr="D:\21678116-boy-thi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10578"/>
            <a:ext cx="2095034" cy="21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89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1036" grpId="0"/>
      <p:bldP spid="1038" grpId="0"/>
      <p:bldP spid="1040" grpId="0"/>
      <p:bldP spid="1041" grpId="0"/>
      <p:bldP spid="104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950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2-misol. 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225" y="1584149"/>
            <a:ext cx="595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46902" y="1591117"/>
            <a:ext cx="836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3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635523" y="1591942"/>
            <a:ext cx="737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140365" y="1563638"/>
            <a:ext cx="737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ru-RU" sz="3200" dirty="0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H="1">
            <a:off x="631203" y="264085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042387" y="264085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486302" y="2617248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968126" y="2617248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3955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97971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419872" y="2122758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4860032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2304203" y="1731274"/>
            <a:ext cx="251573" cy="269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3722408" y="1731274"/>
            <a:ext cx="240118" cy="2902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36" name="Прямоугольник 1035"/>
          <p:cNvSpPr/>
          <p:nvPr/>
        </p:nvSpPr>
        <p:spPr>
          <a:xfrm>
            <a:off x="2654031" y="139188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4045015" y="141471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8" name="Прямоугольник 1037"/>
          <p:cNvSpPr/>
          <p:nvPr/>
        </p:nvSpPr>
        <p:spPr>
          <a:xfrm>
            <a:off x="2077625" y="13918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dirty="0"/>
          </a:p>
        </p:txBody>
      </p:sp>
      <p:sp>
        <p:nvSpPr>
          <p:cNvPr id="1039" name="Прямоугольник 1038"/>
          <p:cNvSpPr/>
          <p:nvPr/>
        </p:nvSpPr>
        <p:spPr>
          <a:xfrm>
            <a:off x="3427514" y="139688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dirty="0"/>
          </a:p>
        </p:txBody>
      </p:sp>
      <p:sp>
        <p:nvSpPr>
          <p:cNvPr id="1042" name="Прямоугольник 1041"/>
          <p:cNvSpPr/>
          <p:nvPr/>
        </p:nvSpPr>
        <p:spPr>
          <a:xfrm>
            <a:off x="5149805" y="254589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9821" y="1584149"/>
            <a:ext cx="869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19227" y="1563638"/>
            <a:ext cx="771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ru-RU" sz="3200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6228184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625782" y="2081993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6320955" y="2626378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7655426" y="2626378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8150" y="256561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994" y="25757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41827" y="259037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2430" y="25598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78453" y="254589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72926" y="257175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09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37" grpId="0"/>
      <p:bldP spid="1038" grpId="0"/>
      <p:bldP spid="1039" grpId="0"/>
      <p:bldP spid="1042" grpId="0"/>
      <p:bldP spid="35" grpId="0"/>
      <p:bldP spid="36" grpId="0"/>
      <p:bldP spid="37" grpId="0"/>
      <p:bldP spid="38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374" y="339502"/>
            <a:ext cx="86836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3-masala.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Rahim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Abdulla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savatga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tushirishgan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0" t="22823" r="29293" b="60808"/>
          <a:stretch/>
        </p:blipFill>
        <p:spPr bwMode="auto">
          <a:xfrm>
            <a:off x="1115616" y="1707654"/>
            <a:ext cx="68407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79712" y="2510594"/>
            <a:ext cx="288032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2625755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 – 16 ta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joydan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2510594"/>
            <a:ext cx="288032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262575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Abdulla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joydan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64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331005"/>
            <a:ext cx="20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3-masala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071" y="98905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 – 16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071" y="1522124"/>
            <a:ext cx="6274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Abdulla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ая круглая скобка 6"/>
          <p:cNvSpPr/>
          <p:nvPr/>
        </p:nvSpPr>
        <p:spPr>
          <a:xfrm>
            <a:off x="6156176" y="1131590"/>
            <a:ext cx="144016" cy="914400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00192" y="1326533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071" y="2106899"/>
            <a:ext cx="70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16+19=35 (ta)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joydan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73" y="321982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Rahim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Abdulla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savatga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tushirishgan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2691674"/>
            <a:ext cx="3631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21+24=45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358</Words>
  <Application>Microsoft Office PowerPoint</Application>
  <PresentationFormat>Экран (16:9)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20</cp:revision>
  <dcterms:created xsi:type="dcterms:W3CDTF">2021-10-05T15:53:10Z</dcterms:created>
  <dcterms:modified xsi:type="dcterms:W3CDTF">2021-10-10T10:23:06Z</dcterms:modified>
</cp:coreProperties>
</file>