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7" r:id="rId3"/>
    <p:sldId id="262" r:id="rId4"/>
    <p:sldId id="268" r:id="rId5"/>
    <p:sldId id="269" r:id="rId6"/>
    <p:sldId id="270" r:id="rId7"/>
    <p:sldId id="272" r:id="rId8"/>
    <p:sldId id="274" r:id="rId9"/>
    <p:sldId id="276" r:id="rId10"/>
    <p:sldId id="273" r:id="rId11"/>
    <p:sldId id="279" r:id="rId12"/>
    <p:sldId id="280" r:id="rId13"/>
    <p:sldId id="278" r:id="rId14"/>
    <p:sldId id="281" r:id="rId15"/>
    <p:sldId id="282" r:id="rId16"/>
    <p:sldId id="277" r:id="rId17"/>
    <p:sldId id="283" r:id="rId18"/>
    <p:sldId id="284" r:id="rId19"/>
    <p:sldId id="265" r:id="rId20"/>
    <p:sldId id="275" r:id="rId21"/>
    <p:sldId id="261" r:id="rId2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Шаблоны презентаций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826"/>
            <a:ext cx="9144000" cy="5065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55776" y="1434734"/>
            <a:ext cx="54726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6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2-sinf</a:t>
            </a:r>
            <a:endParaRPr lang="ru-RU" sz="5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42640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0374" y="339502"/>
            <a:ext cx="868362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Tarozi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pallalari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bo‘lishi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qizil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sharcha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04" t="48948" r="29449" b="39643"/>
          <a:stretch/>
        </p:blipFill>
        <p:spPr bwMode="auto">
          <a:xfrm>
            <a:off x="890917" y="1957327"/>
            <a:ext cx="7488832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742742" y="3575613"/>
            <a:ext cx="368715" cy="360040"/>
          </a:xfrm>
          <a:prstGeom prst="round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2270159" y="3287119"/>
            <a:ext cx="530352" cy="614423"/>
          </a:xfrm>
          <a:prstGeom prst="triangle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6516216" y="3287120"/>
            <a:ext cx="530352" cy="614423"/>
          </a:xfrm>
          <a:prstGeom prst="triangle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403648" y="3210570"/>
            <a:ext cx="2232248" cy="76718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665268" y="3210570"/>
            <a:ext cx="2232248" cy="76718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5297810" y="2073128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6084168" y="2073127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7452320" y="2073127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8244408" y="2061509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7308304" y="3003795"/>
            <a:ext cx="1008112" cy="9144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220072" y="3003795"/>
            <a:ext cx="1008112" cy="9144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3923928" y="2061508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3203848" y="2067694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1835696" y="2067694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1043608" y="2061507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3059832" y="3003795"/>
            <a:ext cx="1008112" cy="9144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flipV="1">
            <a:off x="1043608" y="2061507"/>
            <a:ext cx="792088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3203848" y="2067694"/>
            <a:ext cx="72008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927099" y="3003795"/>
            <a:ext cx="1008112" cy="9144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flipV="1">
            <a:off x="5307108" y="2074308"/>
            <a:ext cx="792088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7452320" y="2074308"/>
            <a:ext cx="792088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7" name="Овал 36"/>
          <p:cNvSpPr/>
          <p:nvPr/>
        </p:nvSpPr>
        <p:spPr>
          <a:xfrm>
            <a:off x="5547708" y="2074309"/>
            <a:ext cx="310888" cy="42543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1275711" y="2090084"/>
            <a:ext cx="310888" cy="42543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TextBox 37"/>
          <p:cNvSpPr txBox="1"/>
          <p:nvPr/>
        </p:nvSpPr>
        <p:spPr>
          <a:xfrm>
            <a:off x="5508104" y="1986975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244727" y="2010412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40198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1"/>
            <a:ext cx="9270667" cy="516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0374" y="339502"/>
            <a:ext cx="868362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Tarozi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pallalari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bo‘lishi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qizil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sharcha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04" t="48948" r="29449" b="39643"/>
          <a:stretch/>
        </p:blipFill>
        <p:spPr bwMode="auto">
          <a:xfrm>
            <a:off x="890917" y="1957327"/>
            <a:ext cx="7488832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742742" y="3575613"/>
            <a:ext cx="368715" cy="360040"/>
          </a:xfrm>
          <a:prstGeom prst="round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2270159" y="3287119"/>
            <a:ext cx="530352" cy="614423"/>
          </a:xfrm>
          <a:prstGeom prst="triangle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6516216" y="3287120"/>
            <a:ext cx="530352" cy="614423"/>
          </a:xfrm>
          <a:prstGeom prst="triangle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403648" y="3210570"/>
            <a:ext cx="2232248" cy="76718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665268" y="3210570"/>
            <a:ext cx="2232248" cy="76718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5297810" y="2073128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6084168" y="2073127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7452320" y="2073127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8244408" y="2061509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7308304" y="3003795"/>
            <a:ext cx="1008112" cy="9144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220072" y="3003795"/>
            <a:ext cx="1008112" cy="9144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3923928" y="2061508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3203848" y="2067694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1835696" y="2067694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1043608" y="2061507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3059832" y="3003795"/>
            <a:ext cx="1008112" cy="9144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flipV="1">
            <a:off x="1043608" y="2061507"/>
            <a:ext cx="792088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3203848" y="2067694"/>
            <a:ext cx="72008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927099" y="3003795"/>
            <a:ext cx="1008112" cy="9144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flipV="1">
            <a:off x="5307108" y="2074308"/>
            <a:ext cx="792088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7452320" y="2074308"/>
            <a:ext cx="792088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7" name="Овал 36"/>
          <p:cNvSpPr/>
          <p:nvPr/>
        </p:nvSpPr>
        <p:spPr>
          <a:xfrm>
            <a:off x="5547708" y="2074309"/>
            <a:ext cx="310888" cy="42543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1275711" y="2090084"/>
            <a:ext cx="310888" cy="42543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TextBox 37"/>
          <p:cNvSpPr txBox="1"/>
          <p:nvPr/>
        </p:nvSpPr>
        <p:spPr>
          <a:xfrm>
            <a:off x="5508104" y="1986975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244727" y="2010412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48186" y="2050986"/>
            <a:ext cx="831403" cy="9601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203848" y="2177103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21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0374" y="339502"/>
            <a:ext cx="868362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Tarozi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pallalari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bo‘lishi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qizil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sharcha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04" t="48948" r="29449" b="39643"/>
          <a:stretch/>
        </p:blipFill>
        <p:spPr bwMode="auto">
          <a:xfrm>
            <a:off x="890917" y="1957327"/>
            <a:ext cx="7488832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742742" y="3575613"/>
            <a:ext cx="368715" cy="360040"/>
          </a:xfrm>
          <a:prstGeom prst="round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2270159" y="3287119"/>
            <a:ext cx="530352" cy="614423"/>
          </a:xfrm>
          <a:prstGeom prst="triangle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6516216" y="3287120"/>
            <a:ext cx="530352" cy="614423"/>
          </a:xfrm>
          <a:prstGeom prst="triangle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403648" y="3210570"/>
            <a:ext cx="2232248" cy="76718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665268" y="3210570"/>
            <a:ext cx="2232248" cy="76718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5297810" y="2073128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6084168" y="2073127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7452320" y="2073127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8244408" y="2061509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7308304" y="3003795"/>
            <a:ext cx="1008112" cy="9144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220072" y="3003795"/>
            <a:ext cx="1008112" cy="9144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3923928" y="2061508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3203848" y="2067694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1835696" y="2067694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1043608" y="2061507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3059832" y="3003795"/>
            <a:ext cx="1008112" cy="9144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flipV="1">
            <a:off x="1043608" y="2061507"/>
            <a:ext cx="792088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3203848" y="2067694"/>
            <a:ext cx="72008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927099" y="3003795"/>
            <a:ext cx="1008112" cy="9144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flipV="1">
            <a:off x="5307108" y="2074308"/>
            <a:ext cx="792088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7452320" y="2074308"/>
            <a:ext cx="792088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7" name="Овал 36"/>
          <p:cNvSpPr/>
          <p:nvPr/>
        </p:nvSpPr>
        <p:spPr>
          <a:xfrm>
            <a:off x="5547708" y="2074309"/>
            <a:ext cx="310888" cy="42543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1275711" y="2090084"/>
            <a:ext cx="310888" cy="42543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TextBox 37"/>
          <p:cNvSpPr txBox="1"/>
          <p:nvPr/>
        </p:nvSpPr>
        <p:spPr>
          <a:xfrm>
            <a:off x="5508104" y="1986975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244727" y="2010412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48186" y="2050986"/>
            <a:ext cx="831403" cy="9601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1043608" y="2041135"/>
            <a:ext cx="831403" cy="9601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203848" y="2177103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51628" y="2151896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4888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0374" y="339502"/>
            <a:ext cx="868362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Tarozi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pallalari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bo‘lishi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qizil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sharcha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04" t="48948" r="29449" b="39643"/>
          <a:stretch/>
        </p:blipFill>
        <p:spPr bwMode="auto">
          <a:xfrm>
            <a:off x="890917" y="1957327"/>
            <a:ext cx="7488832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742742" y="3575613"/>
            <a:ext cx="368715" cy="360040"/>
          </a:xfrm>
          <a:prstGeom prst="round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2270159" y="3287119"/>
            <a:ext cx="530352" cy="614423"/>
          </a:xfrm>
          <a:prstGeom prst="triangle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6516216" y="3287120"/>
            <a:ext cx="530352" cy="614423"/>
          </a:xfrm>
          <a:prstGeom prst="triangle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403648" y="3210570"/>
            <a:ext cx="2232248" cy="76718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665268" y="3210570"/>
            <a:ext cx="2232248" cy="76718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5297810" y="2073128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6084168" y="2073127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7452320" y="2073127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8244408" y="2061509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7308304" y="3003795"/>
            <a:ext cx="1008112" cy="9144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220072" y="3003795"/>
            <a:ext cx="1008112" cy="9144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3923928" y="2061508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3203848" y="2067694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1835696" y="2067694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1043608" y="2061507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3059832" y="3003795"/>
            <a:ext cx="1008112" cy="9144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flipV="1">
            <a:off x="1043608" y="2061507"/>
            <a:ext cx="792088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3203848" y="2067694"/>
            <a:ext cx="72008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927099" y="3003795"/>
            <a:ext cx="1008112" cy="9144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flipV="1">
            <a:off x="5307108" y="2074308"/>
            <a:ext cx="792088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7452320" y="2074308"/>
            <a:ext cx="792088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7" name="Овал 36"/>
          <p:cNvSpPr/>
          <p:nvPr/>
        </p:nvSpPr>
        <p:spPr>
          <a:xfrm>
            <a:off x="5547708" y="2074309"/>
            <a:ext cx="310888" cy="42543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1275711" y="2090084"/>
            <a:ext cx="310888" cy="42543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TextBox 37"/>
          <p:cNvSpPr txBox="1"/>
          <p:nvPr/>
        </p:nvSpPr>
        <p:spPr>
          <a:xfrm>
            <a:off x="5508104" y="1986975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244727" y="2010412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48186" y="2050986"/>
            <a:ext cx="831403" cy="9601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1043608" y="2041135"/>
            <a:ext cx="831403" cy="9601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203848" y="2177103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51628" y="1887301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94465" y="2330008"/>
            <a:ext cx="7296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+9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898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0374" y="339502"/>
            <a:ext cx="868362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Tarozi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pallalari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bo‘lishi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qizil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sharcha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04" t="48948" r="29449" b="39643"/>
          <a:stretch/>
        </p:blipFill>
        <p:spPr bwMode="auto">
          <a:xfrm>
            <a:off x="890917" y="1957327"/>
            <a:ext cx="7488832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742742" y="3575613"/>
            <a:ext cx="368715" cy="360040"/>
          </a:xfrm>
          <a:prstGeom prst="round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2270159" y="3287119"/>
            <a:ext cx="530352" cy="614423"/>
          </a:xfrm>
          <a:prstGeom prst="triangle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6516216" y="3287120"/>
            <a:ext cx="530352" cy="614423"/>
          </a:xfrm>
          <a:prstGeom prst="triangle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403648" y="3210570"/>
            <a:ext cx="2232248" cy="76718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665268" y="3210570"/>
            <a:ext cx="2232248" cy="76718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5297810" y="2073128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6084168" y="2073127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7452320" y="2073127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8244408" y="2061509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7308304" y="3003795"/>
            <a:ext cx="1008112" cy="9144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220072" y="3003795"/>
            <a:ext cx="1008112" cy="9144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3923928" y="2061508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3203848" y="2067694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1835696" y="2067694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1043608" y="2061507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3059832" y="3003795"/>
            <a:ext cx="1008112" cy="9144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flipV="1">
            <a:off x="1043608" y="2061507"/>
            <a:ext cx="792088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3203848" y="2067694"/>
            <a:ext cx="72008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927099" y="3003795"/>
            <a:ext cx="1008112" cy="9144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flipV="1">
            <a:off x="5307108" y="2074308"/>
            <a:ext cx="792088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7452320" y="2074308"/>
            <a:ext cx="792088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7" name="Овал 36"/>
          <p:cNvSpPr/>
          <p:nvPr/>
        </p:nvSpPr>
        <p:spPr>
          <a:xfrm>
            <a:off x="5547708" y="2074309"/>
            <a:ext cx="310888" cy="42543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1275711" y="2090084"/>
            <a:ext cx="310888" cy="42543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TextBox 37"/>
          <p:cNvSpPr txBox="1"/>
          <p:nvPr/>
        </p:nvSpPr>
        <p:spPr>
          <a:xfrm>
            <a:off x="5508104" y="1986975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244727" y="2010412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48186" y="2050986"/>
            <a:ext cx="831403" cy="9601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1043608" y="2041135"/>
            <a:ext cx="831403" cy="9601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203848" y="2177103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87632" y="2169792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692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0374" y="339502"/>
            <a:ext cx="868362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Tarozi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pallalari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bo‘lishi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qizil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sharcha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04" t="48948" r="29449" b="39643"/>
          <a:stretch/>
        </p:blipFill>
        <p:spPr bwMode="auto">
          <a:xfrm>
            <a:off x="890917" y="1957327"/>
            <a:ext cx="7488832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742742" y="3575613"/>
            <a:ext cx="368715" cy="360040"/>
          </a:xfrm>
          <a:prstGeom prst="round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2270159" y="3287119"/>
            <a:ext cx="530352" cy="614423"/>
          </a:xfrm>
          <a:prstGeom prst="triangle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6516216" y="3287120"/>
            <a:ext cx="530352" cy="614423"/>
          </a:xfrm>
          <a:prstGeom prst="triangle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403648" y="3210570"/>
            <a:ext cx="2232248" cy="76718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665268" y="3210570"/>
            <a:ext cx="2232248" cy="76718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5297810" y="2073128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6084168" y="2073127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7452320" y="2073127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8244408" y="2061509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7308304" y="3003795"/>
            <a:ext cx="1008112" cy="9144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220072" y="3003795"/>
            <a:ext cx="1008112" cy="9144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3923928" y="2061508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3203848" y="2067694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1835696" y="2067694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1043608" y="2061507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3059832" y="3003795"/>
            <a:ext cx="1008112" cy="9144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flipV="1">
            <a:off x="1043608" y="2061507"/>
            <a:ext cx="792088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3203848" y="2067694"/>
            <a:ext cx="72008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927099" y="3003795"/>
            <a:ext cx="1008112" cy="9144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flipV="1">
            <a:off x="5307108" y="2074308"/>
            <a:ext cx="792088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7452320" y="2074308"/>
            <a:ext cx="792088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7" name="Овал 36"/>
          <p:cNvSpPr/>
          <p:nvPr/>
        </p:nvSpPr>
        <p:spPr>
          <a:xfrm>
            <a:off x="5547708" y="2074309"/>
            <a:ext cx="310888" cy="42543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1275711" y="2090084"/>
            <a:ext cx="310888" cy="42543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TextBox 37"/>
          <p:cNvSpPr txBox="1"/>
          <p:nvPr/>
        </p:nvSpPr>
        <p:spPr>
          <a:xfrm>
            <a:off x="5508104" y="1986975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244727" y="2010412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48186" y="2050986"/>
            <a:ext cx="831403" cy="9601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1043608" y="2041135"/>
            <a:ext cx="831403" cy="9601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7413005" y="2034933"/>
            <a:ext cx="831403" cy="9601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203848" y="2177103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87632" y="2169792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463546" y="2195757"/>
            <a:ext cx="6976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740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0374" y="339502"/>
            <a:ext cx="868362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Tarozi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pallalari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bo‘lishi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qizil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sharcha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04" t="48948" r="29449" b="39643"/>
          <a:stretch/>
        </p:blipFill>
        <p:spPr bwMode="auto">
          <a:xfrm>
            <a:off x="890917" y="1957327"/>
            <a:ext cx="7488832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742742" y="3575613"/>
            <a:ext cx="368715" cy="360040"/>
          </a:xfrm>
          <a:prstGeom prst="round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2270159" y="3287119"/>
            <a:ext cx="530352" cy="614423"/>
          </a:xfrm>
          <a:prstGeom prst="triangle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6516216" y="3287120"/>
            <a:ext cx="530352" cy="614423"/>
          </a:xfrm>
          <a:prstGeom prst="triangle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403648" y="3210570"/>
            <a:ext cx="2232248" cy="76718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665268" y="3210570"/>
            <a:ext cx="2232248" cy="76718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5297810" y="2073128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6084168" y="2073127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7452320" y="2073127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8244408" y="2061509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7308304" y="3003795"/>
            <a:ext cx="1008112" cy="9144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220072" y="3003795"/>
            <a:ext cx="1008112" cy="9144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3923928" y="2061508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3203848" y="2067694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1835696" y="2067694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1043608" y="2061507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3059832" y="3003795"/>
            <a:ext cx="1008112" cy="9144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flipV="1">
            <a:off x="1043608" y="2061507"/>
            <a:ext cx="792088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3203848" y="2067694"/>
            <a:ext cx="72008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927099" y="3003795"/>
            <a:ext cx="1008112" cy="9144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flipV="1">
            <a:off x="5307108" y="2074308"/>
            <a:ext cx="792088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7452320" y="2074308"/>
            <a:ext cx="792088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7" name="Овал 36"/>
          <p:cNvSpPr/>
          <p:nvPr/>
        </p:nvSpPr>
        <p:spPr>
          <a:xfrm>
            <a:off x="5547708" y="2074309"/>
            <a:ext cx="310888" cy="42543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1275711" y="2090084"/>
            <a:ext cx="310888" cy="42543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TextBox 37"/>
          <p:cNvSpPr txBox="1"/>
          <p:nvPr/>
        </p:nvSpPr>
        <p:spPr>
          <a:xfrm>
            <a:off x="5508104" y="1986975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244727" y="2010412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48186" y="2050986"/>
            <a:ext cx="831403" cy="9601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1043608" y="2041135"/>
            <a:ext cx="831403" cy="9601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7413005" y="2034933"/>
            <a:ext cx="831403" cy="9601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5292080" y="2043675"/>
            <a:ext cx="831403" cy="9601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203848" y="2177103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87632" y="2169792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463546" y="2195757"/>
            <a:ext cx="6976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354215" y="2198227"/>
            <a:ext cx="6976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9424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0374" y="339502"/>
            <a:ext cx="868362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Tarozi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pallalari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bo‘lishi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qizil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sharcha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04" t="48948" r="29449" b="39643"/>
          <a:stretch/>
        </p:blipFill>
        <p:spPr bwMode="auto">
          <a:xfrm>
            <a:off x="890917" y="1957327"/>
            <a:ext cx="7488832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742742" y="3575613"/>
            <a:ext cx="368715" cy="360040"/>
          </a:xfrm>
          <a:prstGeom prst="round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2270159" y="3287119"/>
            <a:ext cx="530352" cy="614423"/>
          </a:xfrm>
          <a:prstGeom prst="triangle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6516216" y="3287120"/>
            <a:ext cx="530352" cy="614423"/>
          </a:xfrm>
          <a:prstGeom prst="triangle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403648" y="3210570"/>
            <a:ext cx="2232248" cy="76718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665268" y="3210570"/>
            <a:ext cx="2232248" cy="76718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5297810" y="2073128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6084168" y="2073127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7452320" y="2073127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8244408" y="2061509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7308304" y="3003795"/>
            <a:ext cx="1008112" cy="9144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220072" y="3003795"/>
            <a:ext cx="1008112" cy="9144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3923928" y="2061508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3203848" y="2067694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1835696" y="2067694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1043608" y="2061507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3059832" y="3003795"/>
            <a:ext cx="1008112" cy="9144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flipV="1">
            <a:off x="1043608" y="2061507"/>
            <a:ext cx="792088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3203848" y="2067694"/>
            <a:ext cx="72008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927099" y="3003795"/>
            <a:ext cx="1008112" cy="9144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flipV="1">
            <a:off x="5307108" y="2074308"/>
            <a:ext cx="792088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7452320" y="2074308"/>
            <a:ext cx="792088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7" name="Овал 36"/>
          <p:cNvSpPr/>
          <p:nvPr/>
        </p:nvSpPr>
        <p:spPr>
          <a:xfrm>
            <a:off x="5547708" y="2074309"/>
            <a:ext cx="310888" cy="42543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1275711" y="2090084"/>
            <a:ext cx="310888" cy="42543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TextBox 37"/>
          <p:cNvSpPr txBox="1"/>
          <p:nvPr/>
        </p:nvSpPr>
        <p:spPr>
          <a:xfrm>
            <a:off x="5508104" y="1986975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244727" y="2010412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48186" y="2050986"/>
            <a:ext cx="831403" cy="9601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1043608" y="2041135"/>
            <a:ext cx="831403" cy="9601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7413005" y="2034933"/>
            <a:ext cx="831403" cy="9601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5292080" y="2043675"/>
            <a:ext cx="831403" cy="9601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203848" y="2177103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87632" y="2169792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463546" y="2195757"/>
            <a:ext cx="6976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354214" y="2010412"/>
            <a:ext cx="6976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59284" y="2387349"/>
            <a:ext cx="7296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+6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334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0374" y="339502"/>
            <a:ext cx="868362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Tarozi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pallalari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bo‘lishi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qizil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sharcha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04" t="48948" r="29449" b="39643"/>
          <a:stretch/>
        </p:blipFill>
        <p:spPr bwMode="auto">
          <a:xfrm>
            <a:off x="890917" y="1957327"/>
            <a:ext cx="7488832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742742" y="3575613"/>
            <a:ext cx="368715" cy="360040"/>
          </a:xfrm>
          <a:prstGeom prst="round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2270159" y="3287119"/>
            <a:ext cx="530352" cy="614423"/>
          </a:xfrm>
          <a:prstGeom prst="triangle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6516216" y="3287120"/>
            <a:ext cx="530352" cy="614423"/>
          </a:xfrm>
          <a:prstGeom prst="triangle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403648" y="3210570"/>
            <a:ext cx="2232248" cy="76718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665268" y="3210570"/>
            <a:ext cx="2232248" cy="76718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5297810" y="2073128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6084168" y="2073127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7452320" y="2073127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8244408" y="2061509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7308304" y="3003795"/>
            <a:ext cx="1008112" cy="9144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220072" y="3003795"/>
            <a:ext cx="1008112" cy="9144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3923928" y="2061508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3203848" y="2067694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1835696" y="2067694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1043608" y="2061507"/>
            <a:ext cx="0" cy="9763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3059832" y="3003795"/>
            <a:ext cx="1008112" cy="9144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flipV="1">
            <a:off x="1043608" y="2061507"/>
            <a:ext cx="792088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3203848" y="2067694"/>
            <a:ext cx="72008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927099" y="3003795"/>
            <a:ext cx="1008112" cy="9144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flipV="1">
            <a:off x="5307108" y="2074308"/>
            <a:ext cx="792088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7452320" y="2074308"/>
            <a:ext cx="792088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7" name="Овал 36"/>
          <p:cNvSpPr/>
          <p:nvPr/>
        </p:nvSpPr>
        <p:spPr>
          <a:xfrm>
            <a:off x="5547708" y="2074309"/>
            <a:ext cx="310888" cy="42543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1275711" y="2090084"/>
            <a:ext cx="310888" cy="42543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TextBox 37"/>
          <p:cNvSpPr txBox="1"/>
          <p:nvPr/>
        </p:nvSpPr>
        <p:spPr>
          <a:xfrm>
            <a:off x="5508104" y="1986975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244727" y="2010412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48186" y="2050986"/>
            <a:ext cx="831403" cy="9601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1043608" y="2041135"/>
            <a:ext cx="831403" cy="9601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7413005" y="2027664"/>
            <a:ext cx="831403" cy="9601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5292080" y="2043675"/>
            <a:ext cx="831403" cy="9601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203848" y="2177103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87632" y="2169792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499550" y="2203972"/>
            <a:ext cx="6976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354215" y="2198227"/>
            <a:ext cx="6976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097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rame template with happy kids smiling Royalty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29"/>
          <a:stretch/>
        </p:blipFill>
        <p:spPr bwMode="auto">
          <a:xfrm>
            <a:off x="31173" y="0"/>
            <a:ext cx="91128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19672" y="1996950"/>
            <a:ext cx="54726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	</a:t>
            </a:r>
            <a:r>
              <a:rPr lang="en-US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-bet</a:t>
            </a:r>
            <a:r>
              <a:rPr lang="en-US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5-misol</a:t>
            </a:r>
            <a:endParaRPr lang="ru-RU" sz="4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6394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Шаблоны презентаций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826"/>
            <a:ext cx="9144000" cy="5065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03648" y="1131590"/>
            <a:ext cx="684076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	  </a:t>
            </a:r>
            <a:r>
              <a:rPr lang="en-US" sz="5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5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ichida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sonlarni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xonadan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	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o‘tib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ayirish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usullari</a:t>
            </a:r>
            <a:endParaRPr lang="en-US" sz="4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(9-dars. 42-bet)</a:t>
            </a:r>
            <a:endParaRPr lang="ru-RU" sz="4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206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75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75656" y="339502"/>
            <a:ext cx="62834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5-misol. 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806225" y="1584149"/>
            <a:ext cx="6463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2246902" y="1591117"/>
            <a:ext cx="8361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r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</a:t>
            </a:r>
            <a:endParaRPr lang="ru-RU" sz="3600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3635523" y="1591942"/>
            <a:ext cx="7378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r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</a:t>
            </a:r>
            <a:endParaRPr lang="ru-RU" sz="3600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5140365" y="1563638"/>
            <a:ext cx="7378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58</a:t>
            </a:r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49</a:t>
            </a:r>
            <a:endParaRPr lang="ru-RU" sz="3600" dirty="0"/>
          </a:p>
        </p:txBody>
      </p:sp>
      <p:cxnSp>
        <p:nvCxnSpPr>
          <p:cNvPr id="1024" name="Прямая соединительная линия 1023"/>
          <p:cNvCxnSpPr/>
          <p:nvPr/>
        </p:nvCxnSpPr>
        <p:spPr>
          <a:xfrm flipH="1">
            <a:off x="631203" y="2787774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H="1">
            <a:off x="2042387" y="2787774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H="1">
            <a:off x="3486302" y="2764166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flipH="1">
            <a:off x="4968126" y="2764166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flipH="1">
            <a:off x="539552" y="2130551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flipH="1">
            <a:off x="1979712" y="2130551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flipH="1">
            <a:off x="3419872" y="2122758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 flipH="1">
            <a:off x="4860032" y="2100869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6519821" y="1584149"/>
            <a:ext cx="8690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73</a:t>
            </a:r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endParaRPr lang="ru-RU" sz="36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7819227" y="1563638"/>
            <a:ext cx="7718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89</a:t>
            </a:r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49</a:t>
            </a:r>
            <a:endParaRPr lang="ru-RU" sz="3600" dirty="0"/>
          </a:p>
        </p:txBody>
      </p:sp>
      <p:cxnSp>
        <p:nvCxnSpPr>
          <p:cNvPr id="81" name="Прямая соединительная линия 80"/>
          <p:cNvCxnSpPr/>
          <p:nvPr/>
        </p:nvCxnSpPr>
        <p:spPr>
          <a:xfrm flipH="1">
            <a:off x="6228184" y="2100869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 flipH="1">
            <a:off x="7625782" y="2081993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 flipH="1">
            <a:off x="6320955" y="2773296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 flipH="1">
            <a:off x="7655426" y="2773296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648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Рамка PNG - AVATAN PL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52587"/>
            <a:ext cx="9144000" cy="612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67744" y="1563638"/>
            <a:ext cx="480785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endParaRPr lang="en-US" sz="48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   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39402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rame template with happy kids smiling Royalty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29"/>
          <a:stretch/>
        </p:blipFill>
        <p:spPr bwMode="auto">
          <a:xfrm>
            <a:off x="31173" y="0"/>
            <a:ext cx="91128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79712" y="1786920"/>
            <a:ext cx="547260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  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41-bet. 5-misol</a:t>
            </a:r>
            <a:endParaRPr lang="ru-RU" sz="4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203660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148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40452" y="267494"/>
            <a:ext cx="77624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Namuna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ifodalar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tuzamiz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qiymatini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(41-bet)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27584" y="1995686"/>
            <a:ext cx="2163396" cy="914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Namuna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46-12=34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75856" y="2420644"/>
            <a:ext cx="2592288" cy="160073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084168" y="2420643"/>
            <a:ext cx="2592288" cy="16007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>
            <a:stCxn id="5" idx="0"/>
            <a:endCxn id="5" idx="2"/>
          </p:cNvCxnSpPr>
          <p:nvPr/>
        </p:nvCxnSpPr>
        <p:spPr>
          <a:xfrm>
            <a:off x="4572000" y="2420644"/>
            <a:ext cx="0" cy="160073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endCxn id="11" idx="2"/>
          </p:cNvCxnSpPr>
          <p:nvPr/>
        </p:nvCxnSpPr>
        <p:spPr>
          <a:xfrm flipH="1">
            <a:off x="7380312" y="2425452"/>
            <a:ext cx="12429" cy="159592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610513" y="2451720"/>
            <a:ext cx="60144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</a:t>
            </a: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490833" y="2477407"/>
            <a:ext cx="60144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61</a:t>
            </a: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6372200" y="1481566"/>
            <a:ext cx="864096" cy="71299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3610513" y="1487475"/>
            <a:ext cx="864096" cy="71299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679320" y="1545673"/>
            <a:ext cx="7264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-12</a:t>
            </a:r>
            <a:endParaRPr lang="ru-RU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410429" y="1545672"/>
            <a:ext cx="8258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+34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Выгнутая вправо стрелка 24"/>
          <p:cNvSpPr/>
          <p:nvPr/>
        </p:nvSpPr>
        <p:spPr>
          <a:xfrm rot="18435958">
            <a:off x="7463576" y="1427146"/>
            <a:ext cx="365760" cy="866438"/>
          </a:xfrm>
          <a:prstGeom prst="curved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Выгнутая вправо стрелка 27"/>
          <p:cNvSpPr/>
          <p:nvPr/>
        </p:nvSpPr>
        <p:spPr>
          <a:xfrm rot="18435958">
            <a:off x="4747236" y="1479733"/>
            <a:ext cx="365760" cy="866438"/>
          </a:xfrm>
          <a:prstGeom prst="curvedLeftArrow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flipH="1">
            <a:off x="3275856" y="3003798"/>
            <a:ext cx="259228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>
            <a:off x="3275856" y="3505231"/>
            <a:ext cx="259228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>
            <a:off x="6096597" y="3003798"/>
            <a:ext cx="259228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6096597" y="3508679"/>
            <a:ext cx="259228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440088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148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79712" y="267494"/>
            <a:ext cx="46836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5-misol. 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(41-bet)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40452" y="1347614"/>
            <a:ext cx="272420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46-12=</a:t>
            </a:r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</a:t>
            </a:r>
          </a:p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31-12=</a:t>
            </a:r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</a:p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56-12=</a:t>
            </a:r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37432" y="1370484"/>
            <a:ext cx="32403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23+34=</a:t>
            </a:r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</a:t>
            </a:r>
          </a:p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61+34=</a:t>
            </a:r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95</a:t>
            </a:r>
          </a:p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37+34=</a:t>
            </a:r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71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Picture 2" descr="Welva. Просто, как включить свет!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2931790"/>
            <a:ext cx="1894706" cy="1810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5312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847" y="23986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98514" y="267494"/>
            <a:ext cx="73219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Hisoblashni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tushuntiramiz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(42-bet)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rot="5400000">
            <a:off x="252389" y="2470326"/>
            <a:ext cx="25202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--------------</a:t>
            </a:r>
            <a:endParaRPr lang="ru-RU" sz="36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 rot="5400000">
            <a:off x="3542751" y="2256854"/>
            <a:ext cx="21595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--------------</a:t>
            </a:r>
            <a:endParaRPr lang="ru-RU" sz="36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77399" y="1071906"/>
            <a:ext cx="10422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o‘nlik</a:t>
            </a: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3672702" y="1046842"/>
            <a:ext cx="10422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o‘nlik</a:t>
            </a: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1470302" y="1071195"/>
            <a:ext cx="9621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birlik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4545981" y="1059421"/>
            <a:ext cx="9621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birlik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1035477" y="1779662"/>
            <a:ext cx="87716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 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 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4159435" y="1768185"/>
            <a:ext cx="12995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 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 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3600" dirty="0"/>
          </a:p>
        </p:txBody>
      </p:sp>
      <p:cxnSp>
        <p:nvCxnSpPr>
          <p:cNvPr id="1024" name="Прямая соединительная линия 1023"/>
          <p:cNvCxnSpPr/>
          <p:nvPr/>
        </p:nvCxnSpPr>
        <p:spPr>
          <a:xfrm flipH="1">
            <a:off x="922359" y="2931790"/>
            <a:ext cx="1129361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H="1">
            <a:off x="3986547" y="2915309"/>
            <a:ext cx="117294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flipH="1">
            <a:off x="760509" y="2318271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flipH="1">
            <a:off x="3989782" y="2299001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28" name="TextBox 1027"/>
          <p:cNvSpPr txBox="1"/>
          <p:nvPr/>
        </p:nvSpPr>
        <p:spPr>
          <a:xfrm>
            <a:off x="755576" y="1563638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2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9" name="TextBox 1028"/>
          <p:cNvSpPr txBox="1"/>
          <p:nvPr/>
        </p:nvSpPr>
        <p:spPr>
          <a:xfrm>
            <a:off x="1705143" y="1586042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8" name="Прямая соединительная линия 77"/>
          <p:cNvCxnSpPr/>
          <p:nvPr/>
        </p:nvCxnSpPr>
        <p:spPr>
          <a:xfrm flipH="1">
            <a:off x="1126356" y="1940594"/>
            <a:ext cx="264510" cy="269984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flipH="1">
            <a:off x="4256455" y="1955418"/>
            <a:ext cx="251573" cy="269984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36" name="Прямоугольник 1035"/>
          <p:cNvSpPr/>
          <p:nvPr/>
        </p:nvSpPr>
        <p:spPr>
          <a:xfrm>
            <a:off x="4891020" y="1643256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8" name="Прямоугольник 1037"/>
          <p:cNvSpPr/>
          <p:nvPr/>
        </p:nvSpPr>
        <p:spPr>
          <a:xfrm>
            <a:off x="3851920" y="1609575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2400" dirty="0"/>
          </a:p>
        </p:txBody>
      </p:sp>
      <p:sp>
        <p:nvSpPr>
          <p:cNvPr id="1040" name="Прямоугольник 1039"/>
          <p:cNvSpPr/>
          <p:nvPr/>
        </p:nvSpPr>
        <p:spPr>
          <a:xfrm>
            <a:off x="1499227" y="2885800"/>
            <a:ext cx="415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1" name="Прямоугольник 1040"/>
          <p:cNvSpPr/>
          <p:nvPr/>
        </p:nvSpPr>
        <p:spPr>
          <a:xfrm>
            <a:off x="4639862" y="2885799"/>
            <a:ext cx="415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2" name="Прямоугольник 1041"/>
          <p:cNvSpPr/>
          <p:nvPr/>
        </p:nvSpPr>
        <p:spPr>
          <a:xfrm>
            <a:off x="975368" y="2872045"/>
            <a:ext cx="415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148443" y="2885800"/>
            <a:ext cx="216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9" name="Picture 22" descr="D:\21678116-boy-thin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210578"/>
            <a:ext cx="2095034" cy="2169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888946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/>
      <p:bldP spid="1029" grpId="0"/>
      <p:bldP spid="1036" grpId="0"/>
      <p:bldP spid="1038" grpId="0"/>
      <p:bldP spid="1040" grpId="0"/>
      <p:bldP spid="1041" grpId="0"/>
      <p:bldP spid="1042" grpId="0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75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75656" y="339502"/>
            <a:ext cx="4608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2-misol. 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806225" y="1584149"/>
            <a:ext cx="59503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</a:t>
            </a: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2246902" y="1591117"/>
            <a:ext cx="83614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</a:t>
            </a:r>
            <a:endParaRPr lang="ru-RU" sz="3200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3635523" y="1591942"/>
            <a:ext cx="7378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58</a:t>
            </a:r>
            <a:endParaRPr lang="ru-RU" sz="3200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5140365" y="1563638"/>
            <a:ext cx="7378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97</a:t>
            </a:r>
            <a:endParaRPr lang="en-US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58</a:t>
            </a:r>
            <a:endParaRPr lang="ru-RU" sz="3200" dirty="0"/>
          </a:p>
        </p:txBody>
      </p:sp>
      <p:cxnSp>
        <p:nvCxnSpPr>
          <p:cNvPr id="1024" name="Прямая соединительная линия 1023"/>
          <p:cNvCxnSpPr/>
          <p:nvPr/>
        </p:nvCxnSpPr>
        <p:spPr>
          <a:xfrm flipH="1">
            <a:off x="631203" y="2640856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H="1">
            <a:off x="2042387" y="2640856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H="1">
            <a:off x="3486302" y="2617248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flipH="1">
            <a:off x="4968126" y="2617248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flipH="1">
            <a:off x="539552" y="2130551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flipH="1">
            <a:off x="1979712" y="2130551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flipH="1">
            <a:off x="3419872" y="2122758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 flipH="1">
            <a:off x="4860032" y="2100869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flipH="1">
            <a:off x="2304203" y="1731274"/>
            <a:ext cx="251573" cy="269984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 flipH="1">
            <a:off x="3722408" y="1731274"/>
            <a:ext cx="240118" cy="29020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36" name="Прямоугольник 1035"/>
          <p:cNvSpPr/>
          <p:nvPr/>
        </p:nvSpPr>
        <p:spPr>
          <a:xfrm>
            <a:off x="2654031" y="1391887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7" name="Прямоугольник 1036"/>
          <p:cNvSpPr/>
          <p:nvPr/>
        </p:nvSpPr>
        <p:spPr>
          <a:xfrm>
            <a:off x="4045015" y="1414710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8" name="Прямоугольник 1037"/>
          <p:cNvSpPr/>
          <p:nvPr/>
        </p:nvSpPr>
        <p:spPr>
          <a:xfrm>
            <a:off x="2077625" y="1391887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2800" dirty="0"/>
          </a:p>
        </p:txBody>
      </p:sp>
      <p:sp>
        <p:nvSpPr>
          <p:cNvPr id="1039" name="Прямоугольник 1038"/>
          <p:cNvSpPr/>
          <p:nvPr/>
        </p:nvSpPr>
        <p:spPr>
          <a:xfrm>
            <a:off x="3427514" y="1396889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2800" dirty="0"/>
          </a:p>
        </p:txBody>
      </p:sp>
      <p:sp>
        <p:nvSpPr>
          <p:cNvPr id="1042" name="Прямоугольник 1041"/>
          <p:cNvSpPr/>
          <p:nvPr/>
        </p:nvSpPr>
        <p:spPr>
          <a:xfrm>
            <a:off x="5149805" y="2545897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519821" y="1584149"/>
            <a:ext cx="8690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</a:t>
            </a:r>
            <a:endParaRPr lang="en-US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71</a:t>
            </a:r>
            <a:endParaRPr lang="ru-RU" sz="32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7819227" y="1563638"/>
            <a:ext cx="77186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92</a:t>
            </a:r>
            <a:endParaRPr lang="en-US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88</a:t>
            </a:r>
            <a:endParaRPr lang="ru-RU" sz="3200" dirty="0"/>
          </a:p>
        </p:txBody>
      </p:sp>
      <p:cxnSp>
        <p:nvCxnSpPr>
          <p:cNvPr id="81" name="Прямая соединительная линия 80"/>
          <p:cNvCxnSpPr/>
          <p:nvPr/>
        </p:nvCxnSpPr>
        <p:spPr>
          <a:xfrm flipH="1">
            <a:off x="6228184" y="2100869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 flipH="1">
            <a:off x="7625782" y="2081993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 flipH="1">
            <a:off x="6320955" y="2626378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 flipH="1">
            <a:off x="7655426" y="2626378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988150" y="2565618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55994" y="2575718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441827" y="2590374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812430" y="2559833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6478453" y="2545897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7972926" y="2571750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520997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6" grpId="0"/>
      <p:bldP spid="1037" grpId="0"/>
      <p:bldP spid="1038" grpId="0"/>
      <p:bldP spid="1039" grpId="0"/>
      <p:bldP spid="1042" grpId="0"/>
      <p:bldP spid="35" grpId="0"/>
      <p:bldP spid="36" grpId="0"/>
      <p:bldP spid="37" grpId="0"/>
      <p:bldP spid="38" grpId="0"/>
      <p:bldP spid="64" grpId="0"/>
      <p:bldP spid="6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0374" y="339502"/>
            <a:ext cx="868362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3-masala.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Rahim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Abdulla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birgalikda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savatga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joydan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marta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to‘p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tushirishgan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50" t="22823" r="29293" b="60808"/>
          <a:stretch/>
        </p:blipFill>
        <p:spPr bwMode="auto">
          <a:xfrm>
            <a:off x="1115616" y="1707654"/>
            <a:ext cx="6840760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1979712" y="2510594"/>
            <a:ext cx="2880320" cy="9144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835696" y="2625755"/>
            <a:ext cx="43924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Rahim – 16 ta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joydan</a:t>
            </a:r>
            <a:endParaRPr lang="en-US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marta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508104" y="2510594"/>
            <a:ext cx="2880320" cy="9144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364088" y="2625755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Abdulla 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 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joydan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marta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946457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15816" y="331005"/>
            <a:ext cx="20233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3-masala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57071" y="989050"/>
            <a:ext cx="626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Rahim – 16 ta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joydan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21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marta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7071" y="1522124"/>
            <a:ext cx="62743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Abdulla 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 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joydan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24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marta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авая круглая скобка 6"/>
          <p:cNvSpPr/>
          <p:nvPr/>
        </p:nvSpPr>
        <p:spPr>
          <a:xfrm>
            <a:off x="6156176" y="1131590"/>
            <a:ext cx="144016" cy="914400"/>
          </a:xfrm>
          <a:prstGeom prst="rightBracket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300192" y="1326533"/>
            <a:ext cx="3898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7071" y="2106899"/>
            <a:ext cx="7095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Yechish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1) 16+19=35 (ta) –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joydan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0773" y="3219822"/>
            <a:ext cx="77768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Rahim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Abdulla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birgalikda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savatga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 ta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joydan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45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marta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to‘p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tushirishgan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267744" y="2691674"/>
            <a:ext cx="36311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21+24=45 (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marta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819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 animBg="1"/>
      <p:bldP spid="8" grpId="0"/>
      <p:bldP spid="10" grpId="0"/>
      <p:bldP spid="11" grpId="0"/>
      <p:bldP spid="1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358</Words>
  <Application>Microsoft Office PowerPoint</Application>
  <PresentationFormat>Экран (16:9)</PresentationFormat>
  <Paragraphs>147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20</cp:revision>
  <dcterms:created xsi:type="dcterms:W3CDTF">2021-10-05T15:53:10Z</dcterms:created>
  <dcterms:modified xsi:type="dcterms:W3CDTF">2021-10-10T10:23:06Z</dcterms:modified>
</cp:coreProperties>
</file>